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7" r:id="rId1"/>
  </p:sldMasterIdLst>
  <p:notesMasterIdLst>
    <p:notesMasterId r:id="rId9"/>
  </p:notesMasterIdLst>
  <p:handoutMasterIdLst>
    <p:handoutMasterId r:id="rId10"/>
  </p:handoutMasterIdLst>
  <p:sldIdLst>
    <p:sldId id="337" r:id="rId2"/>
    <p:sldId id="291" r:id="rId3"/>
    <p:sldId id="347" r:id="rId4"/>
    <p:sldId id="320" r:id="rId5"/>
    <p:sldId id="338" r:id="rId6"/>
    <p:sldId id="332" r:id="rId7"/>
    <p:sldId id="331" r:id="rId8"/>
  </p:sldIdLst>
  <p:sldSz cx="9144000" cy="5143500" type="screen16x9"/>
  <p:notesSz cx="6858000" cy="9144000"/>
  <p:custDataLst>
    <p:tags r:id="rId11"/>
  </p:custDataLst>
  <p:defaultTextStyle>
    <a:defPPr>
      <a:defRPr lang="zh-CN"/>
    </a:defPPr>
    <a:lvl1pPr algn="l" rtl="0" fontAlgn="base">
      <a:spcBef>
        <a:spcPct val="0"/>
      </a:spcBef>
      <a:spcAft>
        <a:spcPct val="0"/>
      </a:spcAft>
      <a:defRPr b="1" kern="1200">
        <a:solidFill>
          <a:schemeClr val="tx1"/>
        </a:solidFill>
        <a:latin typeface="Arial" charset="0"/>
        <a:ea typeface="华文细黑" pitchFamily="2" charset="-122"/>
        <a:cs typeface="+mn-cs"/>
      </a:defRPr>
    </a:lvl1pPr>
    <a:lvl2pPr marL="423182" indent="-60455" algn="l" rtl="0" fontAlgn="base">
      <a:spcBef>
        <a:spcPct val="0"/>
      </a:spcBef>
      <a:spcAft>
        <a:spcPct val="0"/>
      </a:spcAft>
      <a:defRPr b="1" kern="1200">
        <a:solidFill>
          <a:schemeClr val="tx1"/>
        </a:solidFill>
        <a:latin typeface="Arial" charset="0"/>
        <a:ea typeface="华文细黑" pitchFamily="2" charset="-122"/>
        <a:cs typeface="+mn-cs"/>
      </a:defRPr>
    </a:lvl2pPr>
    <a:lvl3pPr marL="847625" indent="-122169" algn="l" rtl="0" fontAlgn="base">
      <a:spcBef>
        <a:spcPct val="0"/>
      </a:spcBef>
      <a:spcAft>
        <a:spcPct val="0"/>
      </a:spcAft>
      <a:defRPr b="1" kern="1200">
        <a:solidFill>
          <a:schemeClr val="tx1"/>
        </a:solidFill>
        <a:latin typeface="Arial" charset="0"/>
        <a:ea typeface="华文细黑" pitchFamily="2" charset="-122"/>
        <a:cs typeface="+mn-cs"/>
      </a:defRPr>
    </a:lvl3pPr>
    <a:lvl4pPr marL="1272066" indent="-183883" algn="l" rtl="0" fontAlgn="base">
      <a:spcBef>
        <a:spcPct val="0"/>
      </a:spcBef>
      <a:spcAft>
        <a:spcPct val="0"/>
      </a:spcAft>
      <a:defRPr b="1" kern="1200">
        <a:solidFill>
          <a:schemeClr val="tx1"/>
        </a:solidFill>
        <a:latin typeface="Arial" charset="0"/>
        <a:ea typeface="华文细黑" pitchFamily="2" charset="-122"/>
        <a:cs typeface="+mn-cs"/>
      </a:defRPr>
    </a:lvl4pPr>
    <a:lvl5pPr marL="1695248" indent="-244338" algn="l" rtl="0" fontAlgn="base">
      <a:spcBef>
        <a:spcPct val="0"/>
      </a:spcBef>
      <a:spcAft>
        <a:spcPct val="0"/>
      </a:spcAft>
      <a:defRPr b="1" kern="1200">
        <a:solidFill>
          <a:schemeClr val="tx1"/>
        </a:solidFill>
        <a:latin typeface="Arial" charset="0"/>
        <a:ea typeface="华文细黑" pitchFamily="2" charset="-122"/>
        <a:cs typeface="+mn-cs"/>
      </a:defRPr>
    </a:lvl5pPr>
    <a:lvl6pPr marL="1813638" algn="l" defTabSz="725454" rtl="0" eaLnBrk="1" latinLnBrk="0" hangingPunct="1">
      <a:defRPr b="1" kern="1200">
        <a:solidFill>
          <a:schemeClr val="tx1"/>
        </a:solidFill>
        <a:latin typeface="Arial" charset="0"/>
        <a:ea typeface="华文细黑" pitchFamily="2" charset="-122"/>
        <a:cs typeface="+mn-cs"/>
      </a:defRPr>
    </a:lvl6pPr>
    <a:lvl7pPr marL="2176367" algn="l" defTabSz="725454" rtl="0" eaLnBrk="1" latinLnBrk="0" hangingPunct="1">
      <a:defRPr b="1" kern="1200">
        <a:solidFill>
          <a:schemeClr val="tx1"/>
        </a:solidFill>
        <a:latin typeface="Arial" charset="0"/>
        <a:ea typeface="华文细黑" pitchFamily="2" charset="-122"/>
        <a:cs typeface="+mn-cs"/>
      </a:defRPr>
    </a:lvl7pPr>
    <a:lvl8pPr marL="2539094" algn="l" defTabSz="725454" rtl="0" eaLnBrk="1" latinLnBrk="0" hangingPunct="1">
      <a:defRPr b="1" kern="1200">
        <a:solidFill>
          <a:schemeClr val="tx1"/>
        </a:solidFill>
        <a:latin typeface="Arial" charset="0"/>
        <a:ea typeface="华文细黑" pitchFamily="2" charset="-122"/>
        <a:cs typeface="+mn-cs"/>
      </a:defRPr>
    </a:lvl8pPr>
    <a:lvl9pPr marL="2901821" algn="l" defTabSz="725454" rtl="0" eaLnBrk="1" latinLnBrk="0" hangingPunct="1">
      <a:defRPr b="1" kern="1200">
        <a:solidFill>
          <a:schemeClr val="tx1"/>
        </a:solidFill>
        <a:latin typeface="Arial" charset="0"/>
        <a:ea typeface="华文细黑" pitchFamily="2" charset="-122"/>
        <a:cs typeface="+mn-cs"/>
      </a:defRPr>
    </a:lvl9pPr>
  </p:defaultTextStyle>
  <p:extLst>
    <p:ext uri="{EFAFB233-063F-42B5-8137-9DF3F51BA10A}">
      <p15:sldGuideLst xmlns="" xmlns:p15="http://schemas.microsoft.com/office/powerpoint/2012/main">
        <p15:guide id="1" orient="horz" pos="1416">
          <p15:clr>
            <a:srgbClr val="A4A3A4"/>
          </p15:clr>
        </p15:guide>
        <p15:guide id="2" orient="horz" pos="327">
          <p15:clr>
            <a:srgbClr val="A4A3A4"/>
          </p15:clr>
        </p15:guide>
        <p15:guide id="3" orient="horz" pos="2402">
          <p15:clr>
            <a:srgbClr val="A4A3A4"/>
          </p15:clr>
        </p15:guide>
        <p15:guide id="4" orient="horz" pos="2674">
          <p15:clr>
            <a:srgbClr val="A4A3A4"/>
          </p15:clr>
        </p15:guide>
        <p15:guide id="5" orient="horz" pos="3083">
          <p15:clr>
            <a:srgbClr val="A4A3A4"/>
          </p15:clr>
        </p15:guide>
        <p15:guide id="6" pos="295">
          <p15:clr>
            <a:srgbClr val="A4A3A4"/>
          </p15:clr>
        </p15:guide>
        <p15:guide id="7" pos="2880">
          <p15:clr>
            <a:srgbClr val="A4A3A4"/>
          </p15:clr>
        </p15:guide>
        <p15:guide id="8" pos="54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0000"/>
    <a:srgbClr val="08A810"/>
    <a:srgbClr val="FF9900"/>
    <a:srgbClr val="067C0C"/>
    <a:srgbClr val="045408"/>
    <a:srgbClr val="DE0000"/>
    <a:srgbClr val="AC0000"/>
    <a:srgbClr val="0F319D"/>
    <a:srgbClr val="133FCB"/>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4651" autoAdjust="0"/>
  </p:normalViewPr>
  <p:slideViewPr>
    <p:cSldViewPr>
      <p:cViewPr>
        <p:scale>
          <a:sx n="100" d="100"/>
          <a:sy n="100" d="100"/>
        </p:scale>
        <p:origin x="-1944" y="-738"/>
      </p:cViewPr>
      <p:guideLst>
        <p:guide orient="horz" pos="1416"/>
        <p:guide orient="horz" pos="327"/>
        <p:guide orient="horz" pos="2402"/>
        <p:guide orient="horz" pos="2674"/>
        <p:guide orient="horz" pos="3083"/>
        <p:guide pos="295"/>
        <p:guide pos="2880"/>
        <p:guide pos="5465"/>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86" d="100"/>
          <a:sy n="86" d="100"/>
        </p:scale>
        <p:origin x="-389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8DF7A0-C3D4-4A4F-A410-AE701FBC8D85}" type="datetimeFigureOut">
              <a:rPr lang="zh-CN" altLang="en-US" smtClean="0"/>
              <a:pPr/>
              <a:t>2018/6/8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4E80293-09D6-4097-87E3-6FD0DBEB8909}" type="slidenum">
              <a:rPr lang="zh-CN" altLang="en-US" smtClean="0"/>
              <a:pPr/>
              <a:t>‹#›</a:t>
            </a:fld>
            <a:endParaRPr lang="zh-CN" altLang="en-US"/>
          </a:p>
        </p:txBody>
      </p:sp>
    </p:spTree>
    <p:extLst>
      <p:ext uri="{BB962C8B-B14F-4D97-AF65-F5344CB8AC3E}">
        <p14:creationId xmlns:p14="http://schemas.microsoft.com/office/powerpoint/2010/main" xmlns="" val="313921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ltLang="zh-CN"/>
          </a:p>
        </p:txBody>
      </p:sp>
      <p:sp>
        <p:nvSpPr>
          <p:cNvPr id="6042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CA5E8DB0-55DC-4221-A99C-988BCD133BF3}" type="slidenum">
              <a:rPr lang="en-US" altLang="zh-CN"/>
              <a:pPr>
                <a:defRPr/>
              </a:pPr>
              <a:t>‹#›</a:t>
            </a:fld>
            <a:endParaRPr lang="en-US" altLang="zh-CN"/>
          </a:p>
        </p:txBody>
      </p:sp>
    </p:spTree>
    <p:extLst>
      <p:ext uri="{BB962C8B-B14F-4D97-AF65-F5344CB8AC3E}">
        <p14:creationId xmlns:p14="http://schemas.microsoft.com/office/powerpoint/2010/main" xmlns="" val="4072937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宋体" pitchFamily="2" charset="-122"/>
        <a:cs typeface="+mn-cs"/>
      </a:defRPr>
    </a:lvl1pPr>
    <a:lvl2pPr marL="423182" algn="l" rtl="0" eaLnBrk="0" fontAlgn="base" hangingPunct="0">
      <a:spcBef>
        <a:spcPct val="30000"/>
      </a:spcBef>
      <a:spcAft>
        <a:spcPct val="0"/>
      </a:spcAft>
      <a:defRPr sz="1100" kern="1200">
        <a:solidFill>
          <a:schemeClr val="tx1"/>
        </a:solidFill>
        <a:latin typeface="Arial" charset="0"/>
        <a:ea typeface="宋体" pitchFamily="2" charset="-122"/>
        <a:cs typeface="+mn-cs"/>
      </a:defRPr>
    </a:lvl2pPr>
    <a:lvl3pPr marL="847625" algn="l" rtl="0" eaLnBrk="0" fontAlgn="base" hangingPunct="0">
      <a:spcBef>
        <a:spcPct val="30000"/>
      </a:spcBef>
      <a:spcAft>
        <a:spcPct val="0"/>
      </a:spcAft>
      <a:defRPr sz="1100" kern="1200">
        <a:solidFill>
          <a:schemeClr val="tx1"/>
        </a:solidFill>
        <a:latin typeface="Arial" charset="0"/>
        <a:ea typeface="宋体" pitchFamily="2" charset="-122"/>
        <a:cs typeface="+mn-cs"/>
      </a:defRPr>
    </a:lvl3pPr>
    <a:lvl4pPr marL="1272066" algn="l" rtl="0" eaLnBrk="0" fontAlgn="base" hangingPunct="0">
      <a:spcBef>
        <a:spcPct val="30000"/>
      </a:spcBef>
      <a:spcAft>
        <a:spcPct val="0"/>
      </a:spcAft>
      <a:defRPr sz="1100" kern="1200">
        <a:solidFill>
          <a:schemeClr val="tx1"/>
        </a:solidFill>
        <a:latin typeface="Arial" charset="0"/>
        <a:ea typeface="宋体" pitchFamily="2" charset="-122"/>
        <a:cs typeface="+mn-cs"/>
      </a:defRPr>
    </a:lvl4pPr>
    <a:lvl5pPr marL="1695248" algn="l" rtl="0" eaLnBrk="0" fontAlgn="base" hangingPunct="0">
      <a:spcBef>
        <a:spcPct val="30000"/>
      </a:spcBef>
      <a:spcAft>
        <a:spcPct val="0"/>
      </a:spcAft>
      <a:defRPr sz="1100" kern="1200">
        <a:solidFill>
          <a:schemeClr val="tx1"/>
        </a:solidFill>
        <a:latin typeface="Arial" charset="0"/>
        <a:ea typeface="宋体" pitchFamily="2" charset="-122"/>
        <a:cs typeface="+mn-cs"/>
      </a:defRPr>
    </a:lvl5pPr>
    <a:lvl6pPr marL="2120204" algn="l" defTabSz="848081" rtl="0" eaLnBrk="1" latinLnBrk="0" hangingPunct="1">
      <a:defRPr sz="1100" kern="1200">
        <a:solidFill>
          <a:schemeClr val="tx1"/>
        </a:solidFill>
        <a:latin typeface="+mn-lt"/>
        <a:ea typeface="+mn-ea"/>
        <a:cs typeface="+mn-cs"/>
      </a:defRPr>
    </a:lvl6pPr>
    <a:lvl7pPr marL="2544247" algn="l" defTabSz="848081" rtl="0" eaLnBrk="1" latinLnBrk="0" hangingPunct="1">
      <a:defRPr sz="1100" kern="1200">
        <a:solidFill>
          <a:schemeClr val="tx1"/>
        </a:solidFill>
        <a:latin typeface="+mn-lt"/>
        <a:ea typeface="+mn-ea"/>
        <a:cs typeface="+mn-cs"/>
      </a:defRPr>
    </a:lvl7pPr>
    <a:lvl8pPr marL="2968288" algn="l" defTabSz="848081" rtl="0" eaLnBrk="1" latinLnBrk="0" hangingPunct="1">
      <a:defRPr sz="1100" kern="1200">
        <a:solidFill>
          <a:schemeClr val="tx1"/>
        </a:solidFill>
        <a:latin typeface="+mn-lt"/>
        <a:ea typeface="+mn-ea"/>
        <a:cs typeface="+mn-cs"/>
      </a:defRPr>
    </a:lvl8pPr>
    <a:lvl9pPr marL="3392328" algn="l" defTabSz="84808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0</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2</a:t>
            </a:fld>
            <a:endParaRPr lang="en-US" altLang="zh-CN"/>
          </a:p>
        </p:txBody>
      </p:sp>
    </p:spTree>
    <p:extLst>
      <p:ext uri="{BB962C8B-B14F-4D97-AF65-F5344CB8AC3E}">
        <p14:creationId xmlns:p14="http://schemas.microsoft.com/office/powerpoint/2010/main" xmlns="" val="1100703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3</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4</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5</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CA5E8DB0-55DC-4221-A99C-988BCD133BF3}" type="slidenum">
              <a:rPr lang="en-US" altLang="zh-CN" smtClean="0"/>
              <a:pPr>
                <a:defRPr/>
              </a:pPr>
              <a:t>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6841878"/>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8133268"/>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35389064"/>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1279014"/>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10240475"/>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519377"/>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4"/>
            <a:ext cx="5486400" cy="425055"/>
          </a:xfrm>
          <a:prstGeom prst="rect">
            <a:avLst/>
          </a:prstGeom>
        </p:spPr>
        <p:txBody>
          <a:bodyPr lIns="72545" tIns="36273" rIns="72545" bIns="36273" anchor="b"/>
          <a:lstStyle>
            <a:lvl1pPr algn="l">
              <a:defRPr sz="19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lIns="72545" tIns="36273" rIns="72545" bIns="36273"/>
          <a:lstStyle>
            <a:lvl1pPr marL="0" indent="0">
              <a:buNone/>
              <a:defRPr sz="2900"/>
            </a:lvl1pPr>
            <a:lvl2pPr marL="424041" indent="0">
              <a:buNone/>
              <a:defRPr sz="2600"/>
            </a:lvl2pPr>
            <a:lvl3pPr marL="848081" indent="0">
              <a:buNone/>
              <a:defRPr sz="2200"/>
            </a:lvl3pPr>
            <a:lvl4pPr marL="1272122" indent="0">
              <a:buNone/>
              <a:defRPr sz="1900"/>
            </a:lvl4pPr>
            <a:lvl5pPr marL="1696164" indent="0">
              <a:buNone/>
              <a:defRPr sz="1900"/>
            </a:lvl5pPr>
            <a:lvl6pPr marL="2120204" indent="0">
              <a:buNone/>
              <a:defRPr sz="1900"/>
            </a:lvl6pPr>
            <a:lvl7pPr marL="2544247" indent="0">
              <a:buNone/>
              <a:defRPr sz="1900"/>
            </a:lvl7pPr>
            <a:lvl8pPr marL="2968288" indent="0">
              <a:buNone/>
              <a:defRPr sz="1900"/>
            </a:lvl8pPr>
            <a:lvl9pPr marL="3392328" indent="0">
              <a:buNone/>
              <a:defRPr sz="1900"/>
            </a:lvl9pPr>
          </a:lstStyle>
          <a:p>
            <a:pPr lvl="0"/>
            <a:endParaRPr lang="zh-CN" altLang="en-US" noProof="0"/>
          </a:p>
        </p:txBody>
      </p:sp>
      <p:sp>
        <p:nvSpPr>
          <p:cNvPr id="4" name="文本占位符 3"/>
          <p:cNvSpPr>
            <a:spLocks noGrp="1"/>
          </p:cNvSpPr>
          <p:nvPr>
            <p:ph type="body" sz="half" idx="2"/>
          </p:nvPr>
        </p:nvSpPr>
        <p:spPr>
          <a:xfrm>
            <a:off x="1792288" y="4025509"/>
            <a:ext cx="5486400" cy="603645"/>
          </a:xfrm>
          <a:prstGeom prst="rect">
            <a:avLst/>
          </a:prstGeom>
        </p:spPr>
        <p:txBody>
          <a:bodyPr lIns="72545" tIns="36273" rIns="72545" bIns="36273"/>
          <a:lstStyle>
            <a:lvl1pPr marL="0" indent="0">
              <a:buNone/>
              <a:defRPr sz="1300"/>
            </a:lvl1pPr>
            <a:lvl2pPr marL="424041" indent="0">
              <a:buNone/>
              <a:defRPr sz="1100"/>
            </a:lvl2pPr>
            <a:lvl3pPr marL="848081" indent="0">
              <a:buNone/>
              <a:defRPr sz="1000"/>
            </a:lvl3pPr>
            <a:lvl4pPr marL="1272122" indent="0">
              <a:buNone/>
              <a:defRPr sz="800"/>
            </a:lvl4pPr>
            <a:lvl5pPr marL="1696164" indent="0">
              <a:buNone/>
              <a:defRPr sz="800"/>
            </a:lvl5pPr>
            <a:lvl6pPr marL="2120204" indent="0">
              <a:buNone/>
              <a:defRPr sz="800"/>
            </a:lvl6pPr>
            <a:lvl7pPr marL="2544247" indent="0">
              <a:buNone/>
              <a:defRPr sz="800"/>
            </a:lvl7pPr>
            <a:lvl8pPr marL="2968288" indent="0">
              <a:buNone/>
              <a:defRPr sz="800"/>
            </a:lvl8pPr>
            <a:lvl9pPr marL="3392328" indent="0">
              <a:buNone/>
              <a:defRPr sz="800"/>
            </a:lvl9pPr>
          </a:lstStyle>
          <a:p>
            <a:pPr lvl="0"/>
            <a:r>
              <a:rPr lang="zh-CN" altLang="en-US"/>
              <a:t>单击此处编辑母版文本样式</a:t>
            </a:r>
          </a:p>
        </p:txBody>
      </p:sp>
    </p:spTree>
    <p:extLst>
      <p:ext uri="{BB962C8B-B14F-4D97-AF65-F5344CB8AC3E}">
        <p14:creationId xmlns:p14="http://schemas.microsoft.com/office/powerpoint/2010/main" xmlns="" val="1837777649"/>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68671" y="87314"/>
            <a:ext cx="8206671" cy="486455"/>
          </a:xfrm>
          <a:prstGeom prst="rect">
            <a:avLst/>
          </a:prstGeom>
        </p:spPr>
        <p:txBody>
          <a:bodyPr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671" y="735920"/>
            <a:ext cx="8206671" cy="4029982"/>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3555917167"/>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4638" y="86922"/>
            <a:ext cx="2051050" cy="4679156"/>
          </a:xfrm>
          <a:prstGeom prst="rect">
            <a:avLst/>
          </a:prstGeom>
        </p:spPr>
        <p:txBody>
          <a:bodyPr vert="eaVert" lIns="72545" tIns="36273" rIns="72545" bIns="36273"/>
          <a:lstStyle/>
          <a:p>
            <a:r>
              <a:rPr lang="zh-CN" altLang="en-US"/>
              <a:t>单击此处编辑母版标题样式</a:t>
            </a:r>
          </a:p>
        </p:txBody>
      </p:sp>
      <p:sp>
        <p:nvSpPr>
          <p:cNvPr id="3" name="竖排文字占位符 2"/>
          <p:cNvSpPr>
            <a:spLocks noGrp="1"/>
          </p:cNvSpPr>
          <p:nvPr>
            <p:ph type="body" orient="vert" idx="1"/>
          </p:nvPr>
        </p:nvSpPr>
        <p:spPr>
          <a:xfrm>
            <a:off x="468318" y="86922"/>
            <a:ext cx="6003925" cy="4679156"/>
          </a:xfrm>
          <a:prstGeom prst="rect">
            <a:avLst/>
          </a:prstGeom>
        </p:spPr>
        <p:txBody>
          <a:bodyPr vert="eaVert" lIns="72545" tIns="36273" rIns="72545" bIns="36273"/>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xmlns="" val="58417875"/>
      </p:ext>
    </p:extLst>
  </p:cSld>
  <p:clrMapOvr>
    <a:masterClrMapping/>
  </p:clrMapOvr>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17" descr="image 833"/>
          <p:cNvPicPr>
            <a:picLocks noChangeAspect="1" noChangeArrowheads="1"/>
          </p:cNvPicPr>
          <p:nvPr userDrawn="1"/>
        </p:nvPicPr>
        <p:blipFill>
          <a:blip r:embed="rId11" cstate="print">
            <a:extLst>
              <a:ext uri="{28A0092B-C50C-407E-A947-70E740481C1C}">
                <a14:useLocalDpi xmlns:a14="http://schemas.microsoft.com/office/drawing/2010/main" xmlns="" val="0"/>
              </a:ext>
            </a:extLst>
          </a:blip>
          <a:srcRect/>
          <a:stretch>
            <a:fillRect/>
          </a:stretch>
        </p:blipFill>
        <p:spPr bwMode="auto">
          <a:xfrm>
            <a:off x="0" y="1"/>
            <a:ext cx="9144000" cy="514469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图片 4"/>
          <p:cNvPicPr>
            <a:picLocks noChangeAspect="1"/>
          </p:cNvPicPr>
          <p:nvPr userDrawn="1"/>
        </p:nvPicPr>
        <p:blipFill>
          <a:blip r:embed="rId12" cstate="print">
            <a:extLst>
              <a:ext uri="{28A0092B-C50C-407E-A947-70E740481C1C}">
                <a14:useLocalDpi xmlns:a14="http://schemas.microsoft.com/office/drawing/2010/main" xmlns="" val="0"/>
              </a:ext>
            </a:extLst>
          </a:blip>
          <a:stretch>
            <a:fillRect/>
          </a:stretch>
        </p:blipFill>
        <p:spPr>
          <a:xfrm>
            <a:off x="107504" y="51470"/>
            <a:ext cx="823568" cy="704112"/>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Lst>
  <mc:AlternateContent xmlns:mc="http://schemas.openxmlformats.org/markup-compatibility/2006">
    <mc:Choice xmlns:p14="http://schemas.microsoft.com/office/powerpoint/2010/main" xmlns="" Requires="p14">
      <p:transition spd="slow" p14:dur="1750" advClick="0" advTm="2000">
        <p14:gallery dir="l"/>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6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2pPr>
      <a:lvl3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3pPr>
      <a:lvl4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4pPr>
      <a:lvl5pPr algn="l" rtl="0" eaLnBrk="0" fontAlgn="base" hangingPunct="0">
        <a:spcBef>
          <a:spcPct val="0"/>
        </a:spcBef>
        <a:spcAft>
          <a:spcPct val="0"/>
        </a:spcAft>
        <a:defRPr sz="2600" b="1">
          <a:solidFill>
            <a:schemeClr val="tx1"/>
          </a:solidFill>
          <a:latin typeface="Arial" charset="0"/>
          <a:ea typeface="微软雅黑" pitchFamily="34" charset="-122"/>
          <a:cs typeface="宋体" pitchFamily="2" charset="-122"/>
        </a:defRPr>
      </a:lvl5pPr>
      <a:lvl6pPr marL="424041" algn="l" rtl="0" fontAlgn="base">
        <a:spcBef>
          <a:spcPct val="0"/>
        </a:spcBef>
        <a:spcAft>
          <a:spcPct val="0"/>
        </a:spcAft>
        <a:defRPr sz="2600" b="1">
          <a:solidFill>
            <a:schemeClr val="tx1"/>
          </a:solidFill>
          <a:latin typeface="Arial" charset="0"/>
          <a:ea typeface="微软雅黑" pitchFamily="34" charset="-122"/>
          <a:cs typeface="宋体" pitchFamily="2" charset="-122"/>
        </a:defRPr>
      </a:lvl6pPr>
      <a:lvl7pPr marL="848081" algn="l" rtl="0" fontAlgn="base">
        <a:spcBef>
          <a:spcPct val="0"/>
        </a:spcBef>
        <a:spcAft>
          <a:spcPct val="0"/>
        </a:spcAft>
        <a:defRPr sz="2600" b="1">
          <a:solidFill>
            <a:schemeClr val="tx1"/>
          </a:solidFill>
          <a:latin typeface="Arial" charset="0"/>
          <a:ea typeface="微软雅黑" pitchFamily="34" charset="-122"/>
          <a:cs typeface="宋体" pitchFamily="2" charset="-122"/>
        </a:defRPr>
      </a:lvl7pPr>
      <a:lvl8pPr marL="1272122" algn="l" rtl="0" fontAlgn="base">
        <a:spcBef>
          <a:spcPct val="0"/>
        </a:spcBef>
        <a:spcAft>
          <a:spcPct val="0"/>
        </a:spcAft>
        <a:defRPr sz="2600" b="1">
          <a:solidFill>
            <a:schemeClr val="tx1"/>
          </a:solidFill>
          <a:latin typeface="Arial" charset="0"/>
          <a:ea typeface="微软雅黑" pitchFamily="34" charset="-122"/>
          <a:cs typeface="宋体" pitchFamily="2" charset="-122"/>
        </a:defRPr>
      </a:lvl8pPr>
      <a:lvl9pPr marL="1696164" algn="l" rtl="0" fontAlgn="base">
        <a:spcBef>
          <a:spcPct val="0"/>
        </a:spcBef>
        <a:spcAft>
          <a:spcPct val="0"/>
        </a:spcAft>
        <a:defRPr sz="2600" b="1">
          <a:solidFill>
            <a:schemeClr val="tx1"/>
          </a:solidFill>
          <a:latin typeface="Arial" charset="0"/>
          <a:ea typeface="微软雅黑" pitchFamily="34" charset="-122"/>
          <a:cs typeface="宋体" pitchFamily="2" charset="-122"/>
        </a:defRPr>
      </a:lvl9pPr>
    </p:titleStyle>
    <p:bodyStyle>
      <a:lvl1pPr marL="167509"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900" b="1">
          <a:solidFill>
            <a:schemeClr val="tx1"/>
          </a:solidFill>
          <a:latin typeface="+mn-lt"/>
          <a:ea typeface="+mn-ea"/>
          <a:cs typeface="+mn-cs"/>
        </a:defRPr>
      </a:lvl1pPr>
      <a:lvl2pPr marL="501269" indent="-167509" algn="l" rtl="0" eaLnBrk="0" fontAlgn="ctr" hangingPunct="0">
        <a:lnSpc>
          <a:spcPct val="120000"/>
        </a:lnSpc>
        <a:spcBef>
          <a:spcPct val="20000"/>
        </a:spcBef>
        <a:spcAft>
          <a:spcPct val="0"/>
        </a:spcAft>
        <a:buClr>
          <a:schemeClr val="accent1"/>
        </a:buClr>
        <a:buSzPct val="60000"/>
        <a:buFont typeface="Wingdings" pitchFamily="2" charset="2"/>
        <a:buChar char="l"/>
        <a:defRPr>
          <a:solidFill>
            <a:schemeClr val="tx1"/>
          </a:solidFill>
          <a:latin typeface="+mn-lt"/>
          <a:ea typeface="+mn-ea"/>
          <a:cs typeface="+mn-cs"/>
        </a:defRPr>
      </a:lvl2pPr>
      <a:lvl3pPr marL="829991" indent="-161213" algn="l" rtl="0" eaLnBrk="0" fontAlgn="ctr" hangingPunct="0">
        <a:lnSpc>
          <a:spcPct val="120000"/>
        </a:lnSpc>
        <a:spcBef>
          <a:spcPct val="20000"/>
        </a:spcBef>
        <a:spcAft>
          <a:spcPct val="0"/>
        </a:spcAft>
        <a:buClr>
          <a:schemeClr val="accent1"/>
        </a:buClr>
        <a:buSzPct val="60000"/>
        <a:buFont typeface="Wingdings" pitchFamily="2" charset="2"/>
        <a:buChar char="l"/>
        <a:defRPr sz="1400">
          <a:solidFill>
            <a:schemeClr val="tx1"/>
          </a:solidFill>
          <a:latin typeface="+mn-lt"/>
          <a:ea typeface="+mn-ea"/>
          <a:cs typeface="+mn-cs"/>
        </a:defRPr>
      </a:lvl3pPr>
      <a:lvl4pPr marL="1163752" indent="-167509" algn="l" rtl="0" eaLnBrk="0" fontAlgn="ctr" hangingPunct="0">
        <a:lnSpc>
          <a:spcPct val="120000"/>
        </a:lnSpc>
        <a:spcBef>
          <a:spcPct val="20000"/>
        </a:spcBef>
        <a:spcAft>
          <a:spcPct val="0"/>
        </a:spcAft>
        <a:buClr>
          <a:schemeClr val="accent1"/>
        </a:buClr>
        <a:buSzPct val="60000"/>
        <a:buFont typeface="Wingdings" pitchFamily="2" charset="2"/>
        <a:buChar char="l"/>
        <a:defRPr sz="1300">
          <a:solidFill>
            <a:schemeClr val="tx1"/>
          </a:solidFill>
          <a:latin typeface="+mn-lt"/>
          <a:ea typeface="+mn-ea"/>
          <a:cs typeface="+mn-cs"/>
        </a:defRPr>
      </a:lvl4pPr>
      <a:lvl5pPr marL="1501290" indent="-170029" algn="l" rtl="0" eaLnBrk="0" fontAlgn="ctr" hangingPunct="0">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5pPr>
      <a:lvl6pPr marL="1925853"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6pPr>
      <a:lvl7pPr marL="2349895"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7pPr>
      <a:lvl8pPr marL="2773937"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8pPr>
      <a:lvl9pPr marL="3197976" indent="-170794" algn="l" rtl="0" fontAlgn="ctr">
        <a:lnSpc>
          <a:spcPct val="120000"/>
        </a:lnSpc>
        <a:spcBef>
          <a:spcPct val="20000"/>
        </a:spcBef>
        <a:spcAft>
          <a:spcPct val="0"/>
        </a:spcAft>
        <a:buClr>
          <a:schemeClr val="accent1"/>
        </a:buClr>
        <a:buSzPct val="60000"/>
        <a:buFont typeface="Wingdings" pitchFamily="2" charset="2"/>
        <a:buChar char="l"/>
        <a:defRPr sz="1100">
          <a:solidFill>
            <a:schemeClr val="tx1"/>
          </a:solidFill>
          <a:latin typeface="+mn-lt"/>
          <a:ea typeface="+mn-ea"/>
          <a:cs typeface="+mn-cs"/>
        </a:defRPr>
      </a:lvl9pPr>
    </p:bodyStyle>
    <p:otherStyle>
      <a:defPPr>
        <a:defRPr lang="zh-CN"/>
      </a:defPPr>
      <a:lvl1pPr marL="0" algn="l" defTabSz="848081" rtl="0" eaLnBrk="1" latinLnBrk="0" hangingPunct="1">
        <a:defRPr sz="1700" kern="1200">
          <a:solidFill>
            <a:schemeClr val="tx1"/>
          </a:solidFill>
          <a:latin typeface="+mn-lt"/>
          <a:ea typeface="+mn-ea"/>
          <a:cs typeface="+mn-cs"/>
        </a:defRPr>
      </a:lvl1pPr>
      <a:lvl2pPr marL="424041" algn="l" defTabSz="848081" rtl="0" eaLnBrk="1" latinLnBrk="0" hangingPunct="1">
        <a:defRPr sz="1700" kern="1200">
          <a:solidFill>
            <a:schemeClr val="tx1"/>
          </a:solidFill>
          <a:latin typeface="+mn-lt"/>
          <a:ea typeface="+mn-ea"/>
          <a:cs typeface="+mn-cs"/>
        </a:defRPr>
      </a:lvl2pPr>
      <a:lvl3pPr marL="848081" algn="l" defTabSz="848081" rtl="0" eaLnBrk="1" latinLnBrk="0" hangingPunct="1">
        <a:defRPr sz="1700" kern="1200">
          <a:solidFill>
            <a:schemeClr val="tx1"/>
          </a:solidFill>
          <a:latin typeface="+mn-lt"/>
          <a:ea typeface="+mn-ea"/>
          <a:cs typeface="+mn-cs"/>
        </a:defRPr>
      </a:lvl3pPr>
      <a:lvl4pPr marL="1272122" algn="l" defTabSz="848081" rtl="0" eaLnBrk="1" latinLnBrk="0" hangingPunct="1">
        <a:defRPr sz="1700" kern="1200">
          <a:solidFill>
            <a:schemeClr val="tx1"/>
          </a:solidFill>
          <a:latin typeface="+mn-lt"/>
          <a:ea typeface="+mn-ea"/>
          <a:cs typeface="+mn-cs"/>
        </a:defRPr>
      </a:lvl4pPr>
      <a:lvl5pPr marL="1696164" algn="l" defTabSz="848081" rtl="0" eaLnBrk="1" latinLnBrk="0" hangingPunct="1">
        <a:defRPr sz="1700" kern="1200">
          <a:solidFill>
            <a:schemeClr val="tx1"/>
          </a:solidFill>
          <a:latin typeface="+mn-lt"/>
          <a:ea typeface="+mn-ea"/>
          <a:cs typeface="+mn-cs"/>
        </a:defRPr>
      </a:lvl5pPr>
      <a:lvl6pPr marL="2120204" algn="l" defTabSz="848081" rtl="0" eaLnBrk="1" latinLnBrk="0" hangingPunct="1">
        <a:defRPr sz="1700" kern="1200">
          <a:solidFill>
            <a:schemeClr val="tx1"/>
          </a:solidFill>
          <a:latin typeface="+mn-lt"/>
          <a:ea typeface="+mn-ea"/>
          <a:cs typeface="+mn-cs"/>
        </a:defRPr>
      </a:lvl6pPr>
      <a:lvl7pPr marL="2544247" algn="l" defTabSz="848081" rtl="0" eaLnBrk="1" latinLnBrk="0" hangingPunct="1">
        <a:defRPr sz="1700" kern="1200">
          <a:solidFill>
            <a:schemeClr val="tx1"/>
          </a:solidFill>
          <a:latin typeface="+mn-lt"/>
          <a:ea typeface="+mn-ea"/>
          <a:cs typeface="+mn-cs"/>
        </a:defRPr>
      </a:lvl7pPr>
      <a:lvl8pPr marL="2968288" algn="l" defTabSz="848081" rtl="0" eaLnBrk="1" latinLnBrk="0" hangingPunct="1">
        <a:defRPr sz="1700" kern="1200">
          <a:solidFill>
            <a:schemeClr val="tx1"/>
          </a:solidFill>
          <a:latin typeface="+mn-lt"/>
          <a:ea typeface="+mn-ea"/>
          <a:cs typeface="+mn-cs"/>
        </a:defRPr>
      </a:lvl8pPr>
      <a:lvl9pPr marL="3392328" algn="l" defTabSz="84808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3" name="图片 4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5664" y="3083081"/>
            <a:ext cx="2330339" cy="2080957"/>
          </a:xfrm>
          <a:prstGeom prst="rect">
            <a:avLst/>
          </a:prstGeom>
        </p:spPr>
      </p:pic>
      <p:sp>
        <p:nvSpPr>
          <p:cNvPr id="121" name="Rectangle 13"/>
          <p:cNvSpPr txBox="1">
            <a:spLocks noChangeArrowheads="1"/>
          </p:cNvSpPr>
          <p:nvPr/>
        </p:nvSpPr>
        <p:spPr bwMode="auto">
          <a:xfrm>
            <a:off x="1043608" y="2585674"/>
            <a:ext cx="7114335" cy="742524"/>
          </a:xfrm>
          <a:prstGeom prst="rect">
            <a:avLst/>
          </a:prstGeom>
          <a:noFill/>
          <a:ln w="9525">
            <a:noFill/>
            <a:miter lim="800000"/>
            <a:headEnd/>
            <a:tailEnd/>
          </a:ln>
          <a:effectLst/>
          <a:extLst/>
        </p:spPr>
        <p:txBody>
          <a:bodyPr lIns="91419" tIns="45709" rIns="91419" bIns="45709"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ctr" eaLnBrk="1" hangingPunct="1">
              <a:lnSpc>
                <a:spcPts val="4200"/>
              </a:lnSpc>
              <a:spcBef>
                <a:spcPct val="20000"/>
              </a:spcBef>
            </a:pPr>
            <a:r>
              <a:rPr lang="zh-CN" altLang="en-US" sz="3200" i="0" dirty="0" smtClean="0">
                <a:latin typeface="方正正粗黑简体" panose="02000000000000000000" pitchFamily="2" charset="-122"/>
                <a:ea typeface="方正正粗黑简体" panose="02000000000000000000" pitchFamily="2" charset="-122"/>
              </a:rPr>
              <a:t>实现共产主义是一个长期的历史过程</a:t>
            </a:r>
            <a:endParaRPr lang="zh-CN" altLang="en-US" sz="3200" i="0" dirty="0">
              <a:latin typeface="方正正粗黑简体" panose="02000000000000000000" pitchFamily="2" charset="-122"/>
              <a:ea typeface="方正正粗黑简体" panose="02000000000000000000" pitchFamily="2" charset="-122"/>
            </a:endParaRPr>
          </a:p>
        </p:txBody>
      </p:sp>
      <p:cxnSp>
        <p:nvCxnSpPr>
          <p:cNvPr id="122" name="直接连接符 121"/>
          <p:cNvCxnSpPr/>
          <p:nvPr/>
        </p:nvCxnSpPr>
        <p:spPr bwMode="auto">
          <a:xfrm>
            <a:off x="2627784" y="3969670"/>
            <a:ext cx="3672408" cy="0"/>
          </a:xfrm>
          <a:prstGeom prst="line">
            <a:avLst/>
          </a:prstGeom>
          <a:ln w="28575">
            <a:solidFill>
              <a:srgbClr val="C00000"/>
            </a:solidFill>
            <a:headEnd type="none" w="med" len="med"/>
            <a:tailEnd type="none" w="med" len="med"/>
          </a:ln>
          <a:extLst/>
        </p:spPr>
        <p:style>
          <a:lnRef idx="1">
            <a:schemeClr val="accent2"/>
          </a:lnRef>
          <a:fillRef idx="0">
            <a:schemeClr val="accent2"/>
          </a:fillRef>
          <a:effectRef idx="0">
            <a:schemeClr val="accent2"/>
          </a:effectRef>
          <a:fontRef idx="minor">
            <a:schemeClr val="tx1"/>
          </a:fontRef>
        </p:style>
      </p:cxnSp>
      <p:sp>
        <p:nvSpPr>
          <p:cNvPr id="123" name="TextBox 122"/>
          <p:cNvSpPr txBox="1"/>
          <p:nvPr/>
        </p:nvSpPr>
        <p:spPr>
          <a:xfrm>
            <a:off x="3041162" y="3782868"/>
            <a:ext cx="3292889" cy="923330"/>
          </a:xfrm>
          <a:prstGeom prst="rect">
            <a:avLst/>
          </a:prstGeom>
          <a:solidFill>
            <a:srgbClr val="C00000"/>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zh-CN" altLang="en-US" b="0" dirty="0" smtClean="0">
                <a:solidFill>
                  <a:schemeClr val="bg1"/>
                </a:solidFill>
                <a:latin typeface="微软雅黑" pitchFamily="34" charset="-122"/>
                <a:ea typeface="微软雅黑" pitchFamily="34" charset="-122"/>
              </a:rPr>
              <a:t>商学院：</a:t>
            </a:r>
            <a:r>
              <a:rPr lang="en-US" altLang="zh-CN" b="0" dirty="0" smtClean="0">
                <a:solidFill>
                  <a:schemeClr val="bg1"/>
                </a:solidFill>
                <a:latin typeface="微软雅黑" pitchFamily="34" charset="-122"/>
                <a:ea typeface="微软雅黑" pitchFamily="34" charset="-122"/>
              </a:rPr>
              <a:t>1630705 1630706</a:t>
            </a:r>
            <a:r>
              <a:rPr lang="zh-CN" altLang="en-US" b="0" dirty="0" smtClean="0">
                <a:solidFill>
                  <a:schemeClr val="bg1"/>
                </a:solidFill>
                <a:latin typeface="微软雅黑" pitchFamily="34" charset="-122"/>
                <a:ea typeface="微软雅黑" pitchFamily="34" charset="-122"/>
              </a:rPr>
              <a:t>班</a:t>
            </a:r>
            <a:endParaRPr lang="en-US" altLang="zh-CN" b="0" dirty="0" smtClean="0">
              <a:solidFill>
                <a:schemeClr val="bg1"/>
              </a:solidFill>
              <a:latin typeface="微软雅黑" pitchFamily="34" charset="-122"/>
              <a:ea typeface="微软雅黑" pitchFamily="34" charset="-122"/>
            </a:endParaRPr>
          </a:p>
          <a:p>
            <a:r>
              <a:rPr lang="zh-CN" altLang="en-US" b="0" dirty="0" smtClean="0">
                <a:solidFill>
                  <a:schemeClr val="bg1"/>
                </a:solidFill>
                <a:latin typeface="微软雅黑" pitchFamily="34" charset="-122"/>
                <a:ea typeface="微软雅黑" pitchFamily="34" charset="-122"/>
              </a:rPr>
              <a:t>主讲人</a:t>
            </a:r>
            <a:r>
              <a:rPr lang="zh-CN" altLang="en-US" b="0" smtClean="0">
                <a:solidFill>
                  <a:schemeClr val="bg1"/>
                </a:solidFill>
                <a:latin typeface="微软雅黑" pitchFamily="34" charset="-122"/>
                <a:ea typeface="微软雅黑" pitchFamily="34" charset="-122"/>
              </a:rPr>
              <a:t>：</a:t>
            </a:r>
            <a:r>
              <a:rPr lang="zh-CN" altLang="en-US" b="0" smtClean="0">
                <a:solidFill>
                  <a:schemeClr val="bg1"/>
                </a:solidFill>
                <a:latin typeface="微软雅黑" pitchFamily="34" charset="-122"/>
                <a:ea typeface="微软雅黑" pitchFamily="34" charset="-122"/>
              </a:rPr>
              <a:t> 霍</a:t>
            </a:r>
            <a:r>
              <a:rPr lang="zh-CN" altLang="en-US" b="0" dirty="0" smtClean="0">
                <a:solidFill>
                  <a:schemeClr val="bg1"/>
                </a:solidFill>
                <a:latin typeface="微软雅黑" pitchFamily="34" charset="-122"/>
                <a:ea typeface="微软雅黑" pitchFamily="34" charset="-122"/>
              </a:rPr>
              <a:t>俊</a:t>
            </a:r>
            <a:r>
              <a:rPr lang="zh-CN" altLang="en-US" b="0" dirty="0" smtClean="0">
                <a:solidFill>
                  <a:schemeClr val="bg1"/>
                </a:solidFill>
                <a:latin typeface="微软雅黑" pitchFamily="34" charset="-122"/>
                <a:ea typeface="微软雅黑" pitchFamily="34" charset="-122"/>
              </a:rPr>
              <a:t>先</a:t>
            </a:r>
            <a:endParaRPr lang="en-US" altLang="zh-CN" b="0" dirty="0" smtClean="0">
              <a:solidFill>
                <a:schemeClr val="bg1"/>
              </a:solidFill>
              <a:latin typeface="微软雅黑" pitchFamily="34" charset="-122"/>
              <a:ea typeface="微软雅黑" pitchFamily="34" charset="-122"/>
            </a:endParaRPr>
          </a:p>
          <a:p>
            <a:r>
              <a:rPr lang="zh-CN" altLang="en-US" b="0" dirty="0" smtClean="0">
                <a:solidFill>
                  <a:schemeClr val="bg1"/>
                </a:solidFill>
                <a:latin typeface="微软雅黑" pitchFamily="34" charset="-122"/>
                <a:ea typeface="微软雅黑" pitchFamily="34" charset="-122"/>
              </a:rPr>
              <a:t>助讲</a:t>
            </a:r>
            <a:r>
              <a:rPr lang="zh-CN" altLang="en-US" b="0" dirty="0" smtClean="0">
                <a:solidFill>
                  <a:schemeClr val="bg1"/>
                </a:solidFill>
                <a:latin typeface="微软雅黑" pitchFamily="34" charset="-122"/>
                <a:ea typeface="微软雅黑" pitchFamily="34" charset="-122"/>
              </a:rPr>
              <a:t>人：范广对、陈强</a:t>
            </a:r>
            <a:endParaRPr lang="zh-CN" altLang="en-US" b="0" dirty="0">
              <a:solidFill>
                <a:schemeClr val="bg1"/>
              </a:solidFill>
              <a:latin typeface="微软雅黑" pitchFamily="34" charset="-122"/>
              <a:ea typeface="微软雅黑" pitchFamily="34"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9419" y="411510"/>
            <a:ext cx="2584709" cy="2209804"/>
          </a:xfrm>
          <a:prstGeom prst="rect">
            <a:avLst/>
          </a:prstGeom>
        </p:spPr>
      </p:pic>
      <p:pic>
        <p:nvPicPr>
          <p:cNvPr id="44" name="图片 4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409" y="1879972"/>
            <a:ext cx="3840488" cy="3328423"/>
          </a:xfrm>
          <a:prstGeom prst="rect">
            <a:avLst/>
          </a:prstGeom>
        </p:spPr>
      </p:pic>
    </p:spTree>
    <p:extLst>
      <p:ext uri="{BB962C8B-B14F-4D97-AF65-F5344CB8AC3E}">
        <p14:creationId xmlns:p14="http://schemas.microsoft.com/office/powerpoint/2010/main" xmlns="" val="3370229548"/>
      </p:ext>
    </p:extLst>
  </p:cSld>
  <p:clrMapOvr>
    <a:masterClrMapping/>
  </p:clrMapOvr>
  <mc:AlternateContent xmlns:mc="http://schemas.openxmlformats.org/markup-compatibility/2006">
    <mc:Choice xmlns:p14="http://schemas.microsoft.com/office/powerpoint/2010/main" xmlns="" Requires="p14">
      <p:transition spd="slow" p14:dur="4000" advClick="0" advTm="12000">
        <p14:vortex dir="r"/>
      </p:transition>
    </mc:Choice>
    <mc:Fallback>
      <p:transition spd="slow"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1000"/>
                                        <p:tgtEl>
                                          <p:spTgt spid="44"/>
                                        </p:tgtEl>
                                      </p:cBhvr>
                                    </p:animEffect>
                                    <p:anim calcmode="lin" valueType="num">
                                      <p:cBhvr>
                                        <p:cTn id="14" dur="1000" fill="hold"/>
                                        <p:tgtEl>
                                          <p:spTgt spid="44"/>
                                        </p:tgtEl>
                                        <p:attrNameLst>
                                          <p:attrName>ppt_x</p:attrName>
                                        </p:attrNameLst>
                                      </p:cBhvr>
                                      <p:tavLst>
                                        <p:tav tm="0">
                                          <p:val>
                                            <p:strVal val="#ppt_x"/>
                                          </p:val>
                                        </p:tav>
                                        <p:tav tm="100000">
                                          <p:val>
                                            <p:strVal val="#ppt_x"/>
                                          </p:val>
                                        </p:tav>
                                      </p:tavLst>
                                    </p:anim>
                                    <p:anim calcmode="lin" valueType="num">
                                      <p:cBhvr>
                                        <p:cTn id="15" dur="1000" fill="hold"/>
                                        <p:tgtEl>
                                          <p:spTgt spid="4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52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fltVal val="0.5"/>
                                          </p:val>
                                        </p:tav>
                                        <p:tav tm="100000">
                                          <p:val>
                                            <p:strVal val="#ppt_x"/>
                                          </p:val>
                                        </p:tav>
                                      </p:tavLst>
                                    </p:anim>
                                    <p:anim calcmode="lin" valueType="num">
                                      <p:cBhvr>
                                        <p:cTn id="23" dur="1000" fill="hold"/>
                                        <p:tgtEl>
                                          <p:spTgt spid="2"/>
                                        </p:tgtEl>
                                        <p:attrNameLst>
                                          <p:attrName>ppt_y</p:attrName>
                                        </p:attrNameLst>
                                      </p:cBhvr>
                                      <p:tavLst>
                                        <p:tav tm="0">
                                          <p:val>
                                            <p:fltVal val="0.5"/>
                                          </p:val>
                                        </p:tav>
                                        <p:tav tm="100000">
                                          <p:val>
                                            <p:strVal val="#ppt_y"/>
                                          </p:val>
                                        </p:tav>
                                      </p:tavLst>
                                    </p:anim>
                                  </p:childTnLst>
                                </p:cTn>
                              </p:par>
                            </p:childTnLst>
                          </p:cTn>
                        </p:par>
                        <p:par>
                          <p:cTn id="24" fill="hold">
                            <p:stCondLst>
                              <p:cond delay="3000"/>
                            </p:stCondLst>
                            <p:childTnLst>
                              <p:par>
                                <p:cTn id="25" presetID="23" presetClass="entr" presetSubtype="36" fill="hold" grpId="4" nodeType="afterEffect">
                                  <p:stCondLst>
                                    <p:cond delay="0"/>
                                  </p:stCondLst>
                                  <p:iterate type="lt">
                                    <p:tmPct val="10000"/>
                                  </p:iterate>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strVal val="(6*min(max(#ppt_w*#ppt_h,.3),1)-7.4)/-.7*#ppt_w"/>
                                          </p:val>
                                        </p:tav>
                                        <p:tav tm="100000">
                                          <p:val>
                                            <p:strVal val="#ppt_w"/>
                                          </p:val>
                                        </p:tav>
                                      </p:tavLst>
                                    </p:anim>
                                    <p:anim calcmode="lin" valueType="num">
                                      <p:cBhvr>
                                        <p:cTn id="28" dur="500" fill="hold"/>
                                        <p:tgtEl>
                                          <p:spTgt spid="121"/>
                                        </p:tgtEl>
                                        <p:attrNameLst>
                                          <p:attrName>ppt_h</p:attrName>
                                        </p:attrNameLst>
                                      </p:cBhvr>
                                      <p:tavLst>
                                        <p:tav tm="0">
                                          <p:val>
                                            <p:strVal val="(6*min(max(#ppt_w*#ppt_h,.3),1)-7.4)/-.7*#ppt_h"/>
                                          </p:val>
                                        </p:tav>
                                        <p:tav tm="100000">
                                          <p:val>
                                            <p:strVal val="#ppt_h"/>
                                          </p:val>
                                        </p:tav>
                                      </p:tavLst>
                                    </p:anim>
                                    <p:anim calcmode="lin" valueType="num">
                                      <p:cBhvr>
                                        <p:cTn id="29" dur="500" fill="hold"/>
                                        <p:tgtEl>
                                          <p:spTgt spid="121"/>
                                        </p:tgtEl>
                                        <p:attrNameLst>
                                          <p:attrName>ppt_x</p:attrName>
                                        </p:attrNameLst>
                                      </p:cBhvr>
                                      <p:tavLst>
                                        <p:tav tm="0">
                                          <p:val>
                                            <p:fltVal val="0.5"/>
                                          </p:val>
                                        </p:tav>
                                        <p:tav tm="100000">
                                          <p:val>
                                            <p:strVal val="#ppt_x"/>
                                          </p:val>
                                        </p:tav>
                                      </p:tavLst>
                                    </p:anim>
                                    <p:anim calcmode="lin" valueType="num">
                                      <p:cBhvr>
                                        <p:cTn id="30" dur="500" fill="hold"/>
                                        <p:tgtEl>
                                          <p:spTgt spid="121"/>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4250"/>
                            </p:stCondLst>
                            <p:childTnLst>
                              <p:par>
                                <p:cTn id="32" presetID="27" presetClass="emph" presetSubtype="0" fill="remove" grpId="5" nodeType="afterEffect">
                                  <p:stCondLst>
                                    <p:cond delay="0"/>
                                  </p:stCondLst>
                                  <p:iterate type="lt">
                                    <p:tmPct val="10000"/>
                                  </p:iterate>
                                  <p:childTnLst>
                                    <p:animClr clrSpc="rgb" dir="cw">
                                      <p:cBhvr override="childStyle">
                                        <p:cTn id="33" dur="250" autoRev="1" fill="remove"/>
                                        <p:tgtEl>
                                          <p:spTgt spid="121"/>
                                        </p:tgtEl>
                                        <p:attrNameLst>
                                          <p:attrName>style.color</p:attrName>
                                        </p:attrNameLst>
                                      </p:cBhvr>
                                      <p:to>
                                        <a:srgbClr val="CC0099"/>
                                      </p:to>
                                    </p:animClr>
                                    <p:animClr clrSpc="rgb" dir="cw">
                                      <p:cBhvr>
                                        <p:cTn id="34" dur="250" autoRev="1" fill="remove"/>
                                        <p:tgtEl>
                                          <p:spTgt spid="121"/>
                                        </p:tgtEl>
                                        <p:attrNameLst>
                                          <p:attrName>fillcolor</p:attrName>
                                        </p:attrNameLst>
                                      </p:cBhvr>
                                      <p:to>
                                        <a:srgbClr val="CC0099"/>
                                      </p:to>
                                    </p:animClr>
                                    <p:set>
                                      <p:cBhvr>
                                        <p:cTn id="35" dur="250" autoRev="1" fill="remove"/>
                                        <p:tgtEl>
                                          <p:spTgt spid="121"/>
                                        </p:tgtEl>
                                        <p:attrNameLst>
                                          <p:attrName>fill.type</p:attrName>
                                        </p:attrNameLst>
                                      </p:cBhvr>
                                      <p:to>
                                        <p:strVal val="solid"/>
                                      </p:to>
                                    </p:set>
                                    <p:set>
                                      <p:cBhvr>
                                        <p:cTn id="36" dur="250" autoRev="1" fill="remove"/>
                                        <p:tgtEl>
                                          <p:spTgt spid="121"/>
                                        </p:tgtEl>
                                        <p:attrNameLst>
                                          <p:attrName>fill.on</p:attrName>
                                        </p:attrNameLst>
                                      </p:cBhvr>
                                      <p:to>
                                        <p:strVal val="true"/>
                                      </p:to>
                                    </p:set>
                                  </p:childTnLst>
                                </p:cTn>
                              </p:par>
                            </p:childTnLst>
                          </p:cTn>
                        </p:par>
                        <p:par>
                          <p:cTn id="37" fill="hold">
                            <p:stCondLst>
                              <p:cond delay="5500"/>
                            </p:stCondLst>
                            <p:childTnLst>
                              <p:par>
                                <p:cTn id="38" presetID="16" presetClass="entr" presetSubtype="21" fill="hold" nodeType="after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barn(inVertical)">
                                      <p:cBhvr>
                                        <p:cTn id="40" dur="500"/>
                                        <p:tgtEl>
                                          <p:spTgt spid="122"/>
                                        </p:tgtEl>
                                      </p:cBhvr>
                                    </p:animEffect>
                                  </p:childTnLst>
                                </p:cTn>
                              </p:par>
                            </p:childTnLst>
                          </p:cTn>
                        </p:par>
                        <p:par>
                          <p:cTn id="41" fill="hold">
                            <p:stCondLst>
                              <p:cond delay="6000"/>
                            </p:stCondLst>
                            <p:childTnLst>
                              <p:par>
                                <p:cTn id="42" presetID="16" presetClass="entr" presetSubtype="37"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barn(outVertical)">
                                      <p:cBhvr>
                                        <p:cTn id="4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utoUpdateAnimBg="0"/>
      <p:bldP spid="121" grpId="1" bldLvl="0" autoUpdateAnimBg="0"/>
      <p:bldP spid="121" grpId="2" bldLvl="0" autoUpdateAnimBg="0"/>
      <p:bldP spid="121" grpId="3" bldLvl="0" autoUpdateAnimBg="0"/>
      <p:bldP spid="121" grpId="4"/>
      <p:bldP spid="121" grpId="5"/>
      <p:bldP spid="1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55"/>
          <p:cNvSpPr txBox="1">
            <a:spLocks noChangeArrowheads="1"/>
          </p:cNvSpPr>
          <p:nvPr/>
        </p:nvSpPr>
        <p:spPr bwMode="auto">
          <a:xfrm>
            <a:off x="952842" y="139511"/>
            <a:ext cx="6643493" cy="46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defRPr/>
            </a:pPr>
            <a:r>
              <a:rPr lang="zh-CN" altLang="en-US" sz="2400" dirty="0"/>
              <a:t>为什么说实现</a:t>
            </a:r>
            <a:r>
              <a:rPr lang="zh-CN" altLang="en-US" sz="2400" dirty="0" smtClean="0"/>
              <a:t>共产主义是一</a:t>
            </a:r>
            <a:r>
              <a:rPr lang="zh-CN" altLang="en-US" sz="2400" dirty="0"/>
              <a:t>个长期</a:t>
            </a:r>
            <a:r>
              <a:rPr lang="zh-CN" altLang="en-US" sz="2400" dirty="0" smtClean="0"/>
              <a:t>的历史过程</a:t>
            </a:r>
            <a:r>
              <a:rPr lang="zh-CN" altLang="en-US" sz="2400" dirty="0"/>
              <a:t>？</a:t>
            </a:r>
            <a:endParaRPr lang="zh-CN" altLang="en-US" sz="2400" b="0" i="0" dirty="0">
              <a:latin typeface="方正毡笔黑简体" panose="03000509000000000000" pitchFamily="65" charset="-122"/>
              <a:ea typeface="方正毡笔黑简体" panose="03000509000000000000" pitchFamily="65" charset="-122"/>
            </a:endParaRPr>
          </a:p>
        </p:txBody>
      </p:sp>
      <p:pic>
        <p:nvPicPr>
          <p:cNvPr id="38" name="Picture 2" descr="8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875576"/>
            <a:ext cx="3168650" cy="3357563"/>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80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9565" y="804714"/>
            <a:ext cx="3240087" cy="3433763"/>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Rectangle 6"/>
          <p:cNvSpPr>
            <a:spLocks noChangeArrowheads="1"/>
          </p:cNvSpPr>
          <p:nvPr/>
        </p:nvSpPr>
        <p:spPr bwMode="gray">
          <a:xfrm>
            <a:off x="1547664" y="1915687"/>
            <a:ext cx="1440160" cy="1929123"/>
          </a:xfrm>
          <a:prstGeom prst="rect">
            <a:avLst/>
          </a:prstGeom>
          <a:noFill/>
          <a:ln>
            <a:noFill/>
          </a:ln>
          <a:effectLst>
            <a:prstShdw prst="shdw17" dist="17961" dir="2700000">
              <a:srgbClr val="FFCC00">
                <a:gamma/>
                <a:shade val="60000"/>
                <a:invGamma/>
              </a:srgbClr>
            </a:prst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FF0000"/>
                </a:solidFill>
                <a:prstDash val="dash"/>
                <a:miter lim="800000"/>
                <a:headEnd/>
                <a:tailEnd/>
              </a14:hiddenLine>
            </a:ext>
          </a:extLst>
        </p:spPr>
        <p:txBody>
          <a:bodyPr wrap="square" lIns="81667" tIns="40833" rIns="81667" bIns="40833">
            <a:spAutoFit/>
          </a:bodyPr>
          <a:lstStyle>
            <a:lvl1pPr defTabSz="815975" eaLnBrk="0" hangingPunct="0">
              <a:defRPr>
                <a:solidFill>
                  <a:schemeClr val="tx1"/>
                </a:solidFill>
                <a:latin typeface="Arial" charset="0"/>
                <a:ea typeface="宋体" charset="-122"/>
              </a:defRPr>
            </a:lvl1pPr>
            <a:lvl2pPr marL="407988" defTabSz="815975" eaLnBrk="0" hangingPunct="0">
              <a:defRPr>
                <a:solidFill>
                  <a:schemeClr val="tx1"/>
                </a:solidFill>
                <a:latin typeface="Arial" charset="0"/>
                <a:ea typeface="宋体" charset="-122"/>
              </a:defRPr>
            </a:lvl2pPr>
            <a:lvl3pPr marL="815975" defTabSz="815975" eaLnBrk="0" hangingPunct="0">
              <a:defRPr>
                <a:solidFill>
                  <a:schemeClr val="tx1"/>
                </a:solidFill>
                <a:latin typeface="Arial" charset="0"/>
                <a:ea typeface="宋体" charset="-122"/>
              </a:defRPr>
            </a:lvl3pPr>
            <a:lvl4pPr marL="1225550" defTabSz="815975" eaLnBrk="0" hangingPunct="0">
              <a:defRPr>
                <a:solidFill>
                  <a:schemeClr val="tx1"/>
                </a:solidFill>
                <a:latin typeface="Arial" charset="0"/>
                <a:ea typeface="宋体" charset="-122"/>
              </a:defRPr>
            </a:lvl4pPr>
            <a:lvl5pPr marL="1633538" defTabSz="815975" eaLnBrk="0" hangingPunct="0">
              <a:defRPr>
                <a:solidFill>
                  <a:schemeClr val="tx1"/>
                </a:solidFill>
                <a:latin typeface="Arial" charset="0"/>
                <a:ea typeface="宋体" charset="-122"/>
              </a:defRPr>
            </a:lvl5pPr>
            <a:lvl6pPr marL="2090738" defTabSz="815975" eaLnBrk="0" fontAlgn="base" hangingPunct="0">
              <a:spcBef>
                <a:spcPct val="0"/>
              </a:spcBef>
              <a:spcAft>
                <a:spcPct val="0"/>
              </a:spcAft>
              <a:defRPr>
                <a:solidFill>
                  <a:schemeClr val="tx1"/>
                </a:solidFill>
                <a:latin typeface="Arial" charset="0"/>
                <a:ea typeface="宋体" charset="-122"/>
              </a:defRPr>
            </a:lvl6pPr>
            <a:lvl7pPr marL="2547938" defTabSz="815975" eaLnBrk="0" fontAlgn="base" hangingPunct="0">
              <a:spcBef>
                <a:spcPct val="0"/>
              </a:spcBef>
              <a:spcAft>
                <a:spcPct val="0"/>
              </a:spcAft>
              <a:defRPr>
                <a:solidFill>
                  <a:schemeClr val="tx1"/>
                </a:solidFill>
                <a:latin typeface="Arial" charset="0"/>
                <a:ea typeface="宋体" charset="-122"/>
              </a:defRPr>
            </a:lvl7pPr>
            <a:lvl8pPr marL="3005138" defTabSz="815975" eaLnBrk="0" fontAlgn="base" hangingPunct="0">
              <a:spcBef>
                <a:spcPct val="0"/>
              </a:spcBef>
              <a:spcAft>
                <a:spcPct val="0"/>
              </a:spcAft>
              <a:defRPr>
                <a:solidFill>
                  <a:schemeClr val="tx1"/>
                </a:solidFill>
                <a:latin typeface="Arial" charset="0"/>
                <a:ea typeface="宋体" charset="-122"/>
              </a:defRPr>
            </a:lvl8pPr>
            <a:lvl9pPr marL="3462338" defTabSz="815975"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baseline="-25000" dirty="0" smtClean="0">
                <a:solidFill>
                  <a:srgbClr val="FFFFFF"/>
                </a:solidFill>
                <a:latin typeface="时尚中黑简体" pitchFamily="2" charset="-122"/>
                <a:ea typeface="时尚中黑简体" pitchFamily="2" charset="-122"/>
              </a:rPr>
              <a:t>每一个社会形态的产生和发展都会经历一个历史时期，而旧的社会形态走向没落并为新的社会形态所替代，也是一个长期的历史过程</a:t>
            </a:r>
            <a:endParaRPr lang="zh-CN" altLang="en-US" sz="2000" baseline="-25000" dirty="0">
              <a:solidFill>
                <a:srgbClr val="FFFFFF"/>
              </a:solidFill>
              <a:latin typeface="时尚中黑简体" pitchFamily="2" charset="-122"/>
              <a:ea typeface="时尚中黑简体" pitchFamily="2" charset="-122"/>
            </a:endParaRPr>
          </a:p>
        </p:txBody>
      </p:sp>
      <p:sp>
        <p:nvSpPr>
          <p:cNvPr id="43" name="Rectangle 7"/>
          <p:cNvSpPr>
            <a:spLocks noChangeArrowheads="1"/>
          </p:cNvSpPr>
          <p:nvPr/>
        </p:nvSpPr>
        <p:spPr bwMode="gray">
          <a:xfrm>
            <a:off x="5732301" y="2018278"/>
            <a:ext cx="1567830" cy="1723939"/>
          </a:xfrm>
          <a:prstGeom prst="rect">
            <a:avLst/>
          </a:prstGeom>
          <a:noFill/>
          <a:ln>
            <a:noFill/>
          </a:ln>
          <a:effectLst>
            <a:prstShdw prst="shdw17" dist="17961" dir="2700000">
              <a:srgbClr val="FFCC00">
                <a:gamma/>
                <a:shade val="60000"/>
                <a:invGamma/>
              </a:srgbClr>
            </a:prstShdw>
          </a:effectLst>
          <a:extLst>
            <a:ext uri="{909E8E84-426E-40DD-AFC4-6F175D3DCCD1}">
              <a14:hiddenFill xmlns:a14="http://schemas.microsoft.com/office/drawing/2010/main" xmlns="">
                <a:solidFill>
                  <a:srgbClr val="FFCC00"/>
                </a:solidFill>
              </a14:hiddenFill>
            </a:ext>
            <a:ext uri="{91240B29-F687-4F45-9708-019B960494DF}">
              <a14:hiddenLine xmlns:a14="http://schemas.microsoft.com/office/drawing/2010/main" xmlns="" w="9525" algn="ctr">
                <a:solidFill>
                  <a:srgbClr val="FF0000"/>
                </a:solidFill>
                <a:prstDash val="dash"/>
                <a:miter lim="800000"/>
                <a:headEnd/>
                <a:tailEnd/>
              </a14:hiddenLine>
            </a:ext>
          </a:extLst>
        </p:spPr>
        <p:txBody>
          <a:bodyPr wrap="square" lIns="81667" tIns="40833" rIns="81667" bIns="40833">
            <a:spAutoFit/>
          </a:bodyPr>
          <a:lstStyle>
            <a:lvl1pPr defTabSz="815975" eaLnBrk="0" hangingPunct="0">
              <a:defRPr>
                <a:solidFill>
                  <a:schemeClr val="tx1"/>
                </a:solidFill>
                <a:latin typeface="Arial" charset="0"/>
                <a:ea typeface="宋体" charset="-122"/>
              </a:defRPr>
            </a:lvl1pPr>
            <a:lvl2pPr marL="407988" defTabSz="815975" eaLnBrk="0" hangingPunct="0">
              <a:defRPr>
                <a:solidFill>
                  <a:schemeClr val="tx1"/>
                </a:solidFill>
                <a:latin typeface="Arial" charset="0"/>
                <a:ea typeface="宋体" charset="-122"/>
              </a:defRPr>
            </a:lvl2pPr>
            <a:lvl3pPr marL="815975" defTabSz="815975" eaLnBrk="0" hangingPunct="0">
              <a:defRPr>
                <a:solidFill>
                  <a:schemeClr val="tx1"/>
                </a:solidFill>
                <a:latin typeface="Arial" charset="0"/>
                <a:ea typeface="宋体" charset="-122"/>
              </a:defRPr>
            </a:lvl3pPr>
            <a:lvl4pPr marL="1225550" defTabSz="815975" eaLnBrk="0" hangingPunct="0">
              <a:defRPr>
                <a:solidFill>
                  <a:schemeClr val="tx1"/>
                </a:solidFill>
                <a:latin typeface="Arial" charset="0"/>
                <a:ea typeface="宋体" charset="-122"/>
              </a:defRPr>
            </a:lvl4pPr>
            <a:lvl5pPr marL="1633538" defTabSz="815975" eaLnBrk="0" hangingPunct="0">
              <a:defRPr>
                <a:solidFill>
                  <a:schemeClr val="tx1"/>
                </a:solidFill>
                <a:latin typeface="Arial" charset="0"/>
                <a:ea typeface="宋体" charset="-122"/>
              </a:defRPr>
            </a:lvl5pPr>
            <a:lvl6pPr marL="2090738" defTabSz="815975" eaLnBrk="0" fontAlgn="base" hangingPunct="0">
              <a:spcBef>
                <a:spcPct val="0"/>
              </a:spcBef>
              <a:spcAft>
                <a:spcPct val="0"/>
              </a:spcAft>
              <a:defRPr>
                <a:solidFill>
                  <a:schemeClr val="tx1"/>
                </a:solidFill>
                <a:latin typeface="Arial" charset="0"/>
                <a:ea typeface="宋体" charset="-122"/>
              </a:defRPr>
            </a:lvl6pPr>
            <a:lvl7pPr marL="2547938" defTabSz="815975" eaLnBrk="0" fontAlgn="base" hangingPunct="0">
              <a:spcBef>
                <a:spcPct val="0"/>
              </a:spcBef>
              <a:spcAft>
                <a:spcPct val="0"/>
              </a:spcAft>
              <a:defRPr>
                <a:solidFill>
                  <a:schemeClr val="tx1"/>
                </a:solidFill>
                <a:latin typeface="Arial" charset="0"/>
                <a:ea typeface="宋体" charset="-122"/>
              </a:defRPr>
            </a:lvl7pPr>
            <a:lvl8pPr marL="3005138" defTabSz="815975" eaLnBrk="0" fontAlgn="base" hangingPunct="0">
              <a:spcBef>
                <a:spcPct val="0"/>
              </a:spcBef>
              <a:spcAft>
                <a:spcPct val="0"/>
              </a:spcAft>
              <a:defRPr>
                <a:solidFill>
                  <a:schemeClr val="tx1"/>
                </a:solidFill>
                <a:latin typeface="Arial" charset="0"/>
                <a:ea typeface="宋体" charset="-122"/>
              </a:defRPr>
            </a:lvl8pPr>
            <a:lvl9pPr marL="3462338" defTabSz="815975"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baseline="-25000" dirty="0" smtClean="0">
                <a:solidFill>
                  <a:srgbClr val="FFFFFF"/>
                </a:solidFill>
                <a:latin typeface="时尚中黑简体" pitchFamily="2" charset="-122"/>
                <a:ea typeface="时尚中黑简体" pitchFamily="2" charset="-122"/>
              </a:rPr>
              <a:t>从资本主义到共产主义的转变是一种根本的转变，不是具体制度的更新，而是整个社会的改造，必然是一个长期而艰难的历史过程</a:t>
            </a:r>
            <a:endParaRPr lang="zh-CN" altLang="en-US" sz="2000" baseline="-25000" dirty="0">
              <a:solidFill>
                <a:srgbClr val="FFFFFF"/>
              </a:solidFill>
              <a:latin typeface="时尚中黑简体" pitchFamily="2" charset="-122"/>
              <a:ea typeface="时尚中黑简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6000">
        <p:blinds dir="vert"/>
      </p:transition>
    </mc:Choice>
    <mc:Fallback>
      <p:transition spd="slow" advClick="0" advTm="6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4)">
                                      <p:cBhvr>
                                        <p:cTn id="7" dur="1000"/>
                                        <p:tgtEl>
                                          <p:spTgt spid="3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right)">
                                      <p:cBhvr>
                                        <p:cTn id="11" dur="1000"/>
                                        <p:tgtEl>
                                          <p:spTgt spid="38"/>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2" presetClass="entr" presetSubtype="2"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right)">
                                      <p:cBhvr>
                                        <p:cTn id="20" dur="500"/>
                                        <p:tgtEl>
                                          <p:spTgt spid="39"/>
                                        </p:tgtEl>
                                      </p:cBhvr>
                                    </p:animEffect>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additive="base">
                                        <p:cTn id="24" dur="500" fill="hold"/>
                                        <p:tgtEl>
                                          <p:spTgt spid="42"/>
                                        </p:tgtEl>
                                        <p:attrNameLst>
                                          <p:attrName>ppt_x</p:attrName>
                                        </p:attrNameLst>
                                      </p:cBhvr>
                                      <p:tavLst>
                                        <p:tav tm="0">
                                          <p:val>
                                            <p:strVal val="#ppt_x"/>
                                          </p:val>
                                        </p:tav>
                                        <p:tav tm="100000">
                                          <p:val>
                                            <p:strVal val="#ppt_x"/>
                                          </p:val>
                                        </p:tav>
                                      </p:tavLst>
                                    </p:anim>
                                    <p:anim calcmode="lin" valueType="num">
                                      <p:cBhvr additive="base">
                                        <p:cTn id="2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403648" y="1563638"/>
            <a:ext cx="6120680" cy="2376264"/>
          </a:xfrm>
          <a:custGeom>
            <a:avLst/>
            <a:gdLst>
              <a:gd name="connsiteX0" fmla="*/ 0 w 2030376"/>
              <a:gd name="connsiteY0" fmla="*/ 167464 h 1674636"/>
              <a:gd name="connsiteX1" fmla="*/ 167464 w 2030376"/>
              <a:gd name="connsiteY1" fmla="*/ 0 h 1674636"/>
              <a:gd name="connsiteX2" fmla="*/ 1862912 w 2030376"/>
              <a:gd name="connsiteY2" fmla="*/ 0 h 1674636"/>
              <a:gd name="connsiteX3" fmla="*/ 2030376 w 2030376"/>
              <a:gd name="connsiteY3" fmla="*/ 167464 h 1674636"/>
              <a:gd name="connsiteX4" fmla="*/ 2030376 w 2030376"/>
              <a:gd name="connsiteY4" fmla="*/ 1507172 h 1674636"/>
              <a:gd name="connsiteX5" fmla="*/ 1862912 w 2030376"/>
              <a:gd name="connsiteY5" fmla="*/ 1674636 h 1674636"/>
              <a:gd name="connsiteX6" fmla="*/ 167464 w 2030376"/>
              <a:gd name="connsiteY6" fmla="*/ 1674636 h 1674636"/>
              <a:gd name="connsiteX7" fmla="*/ 0 w 2030376"/>
              <a:gd name="connsiteY7" fmla="*/ 1507172 h 1674636"/>
              <a:gd name="connsiteX8" fmla="*/ 0 w 2030376"/>
              <a:gd name="connsiteY8" fmla="*/ 167464 h 16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0376" h="1674636">
                <a:moveTo>
                  <a:pt x="0" y="167464"/>
                </a:moveTo>
                <a:cubicBezTo>
                  <a:pt x="0" y="74976"/>
                  <a:pt x="74976" y="0"/>
                  <a:pt x="167464" y="0"/>
                </a:cubicBezTo>
                <a:lnTo>
                  <a:pt x="1862912" y="0"/>
                </a:lnTo>
                <a:cubicBezTo>
                  <a:pt x="1955400" y="0"/>
                  <a:pt x="2030376" y="74976"/>
                  <a:pt x="2030376" y="167464"/>
                </a:cubicBezTo>
                <a:lnTo>
                  <a:pt x="2030376" y="1507172"/>
                </a:lnTo>
                <a:cubicBezTo>
                  <a:pt x="2030376" y="1599660"/>
                  <a:pt x="1955400" y="1674636"/>
                  <a:pt x="1862912" y="1674636"/>
                </a:cubicBezTo>
                <a:lnTo>
                  <a:pt x="167464" y="1674636"/>
                </a:lnTo>
                <a:cubicBezTo>
                  <a:pt x="74976" y="1674636"/>
                  <a:pt x="0" y="1599660"/>
                  <a:pt x="0" y="1507172"/>
                </a:cubicBezTo>
                <a:lnTo>
                  <a:pt x="0" y="167464"/>
                </a:lnTo>
                <a:close/>
              </a:path>
            </a:pathLst>
          </a:custGeom>
          <a:solidFill>
            <a:srgbClr val="FFFFFF">
              <a:alpha val="90000"/>
            </a:srgbClr>
          </a:solidFill>
          <a:ln>
            <a:solidFill>
              <a:srgbClr val="FF0000"/>
            </a:solidFill>
          </a:ln>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2363" tIns="162363" rIns="162363" bIns="521214" numCol="1" spcCol="1270" anchor="t" anchorCtr="0">
            <a:noAutofit/>
          </a:bodyPr>
          <a:lstStyle/>
          <a:p>
            <a:pPr marL="0" lvl="1" indent="0" defTabSz="622300">
              <a:lnSpc>
                <a:spcPct val="150000"/>
              </a:lnSpc>
              <a:spcAft>
                <a:spcPct val="15000"/>
              </a:spcAft>
            </a:pPr>
            <a:endParaRPr lang="en-US" altLang="zh-CN" sz="1600" b="0" dirty="0" smtClean="0">
              <a:solidFill>
                <a:srgbClr val="1C1C1C"/>
              </a:solidFill>
            </a:endParaRPr>
          </a:p>
          <a:p>
            <a:pPr marL="0" lvl="1" indent="0" defTabSz="622300">
              <a:lnSpc>
                <a:spcPct val="150000"/>
              </a:lnSpc>
              <a:spcAft>
                <a:spcPct val="15000"/>
              </a:spcAft>
            </a:pPr>
            <a:r>
              <a:rPr lang="zh-CN" altLang="en-US" sz="1600" b="0" dirty="0" smtClean="0">
                <a:solidFill>
                  <a:srgbClr val="1C1C1C"/>
                </a:solidFill>
              </a:rPr>
              <a:t>在</a:t>
            </a:r>
            <a:r>
              <a:rPr lang="zh-CN" altLang="en-US" sz="1600" b="0" dirty="0">
                <a:solidFill>
                  <a:srgbClr val="1C1C1C"/>
                </a:solidFill>
              </a:rPr>
              <a:t>全世界实现共产主义，首先将取决于社会主义国家的巩固和发展，取决于这些国家所经历的社会主义建设的历史进程。共产主义只有在社会主义社会充分发展和高度发达的基础上才能实现。</a:t>
            </a:r>
            <a:endParaRPr lang="zh-CN" altLang="en-US" sz="1600" b="0" kern="1200" dirty="0" smtClean="0">
              <a:solidFill>
                <a:srgbClr val="1C1C1C"/>
              </a:solidFill>
            </a:endParaRPr>
          </a:p>
        </p:txBody>
      </p:sp>
      <p:sp>
        <p:nvSpPr>
          <p:cNvPr id="11" name="Text Box 55"/>
          <p:cNvSpPr txBox="1">
            <a:spLocks noChangeArrowheads="1"/>
          </p:cNvSpPr>
          <p:nvPr/>
        </p:nvSpPr>
        <p:spPr bwMode="auto">
          <a:xfrm>
            <a:off x="1115616" y="139511"/>
            <a:ext cx="7416824" cy="83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defRPr/>
            </a:pPr>
            <a:r>
              <a:rPr lang="zh-CN" altLang="en-US" sz="2400" i="0" dirty="0" smtClean="0">
                <a:latin typeface="华文新魏" panose="02010800040101010101" pitchFamily="2" charset="-122"/>
                <a:ea typeface="华文新魏" panose="02010800040101010101" pitchFamily="2" charset="-122"/>
              </a:rPr>
              <a:t>社会主义社会的充分发展和实现共产主义需要很长的历史时期</a:t>
            </a:r>
            <a:endParaRPr lang="zh-CN" altLang="en-US" sz="2400" i="0"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xmlns="" val="4127647123"/>
      </p:ext>
    </p:extLst>
  </p:cSld>
  <p:clrMapOvr>
    <a:masterClrMapping/>
  </p:clrMapOvr>
  <mc:AlternateContent xmlns:mc="http://schemas.openxmlformats.org/markup-compatibility/2006">
    <mc:Choice xmlns:p14="http://schemas.microsoft.com/office/powerpoint/2010/main" xmlns="" Requires="p14">
      <p:transition spd="slow" p14:dur="1750" advClick="0" advTm="6000">
        <p14:gallery dir="l"/>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100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AutoShape 10"/>
          <p:cNvSpPr>
            <a:spLocks noChangeArrowheads="1"/>
          </p:cNvSpPr>
          <p:nvPr/>
        </p:nvSpPr>
        <p:spPr bwMode="auto">
          <a:xfrm rot="16200000">
            <a:off x="3243648" y="-1009680"/>
            <a:ext cx="1258950" cy="7676197"/>
          </a:xfrm>
          <a:prstGeom prst="downArrow">
            <a:avLst>
              <a:gd name="adj1" fmla="val 49065"/>
              <a:gd name="adj2" fmla="val 44827"/>
            </a:avLst>
          </a:prstGeom>
          <a:solidFill>
            <a:srgbClr val="FF0000"/>
          </a:solidFill>
          <a:ln>
            <a:noFill/>
          </a:ln>
        </p:spPr>
        <p:txBody>
          <a:bodyPr vert="eaVert"/>
          <a:lstStyle/>
          <a:p>
            <a:endParaRPr lang="zh-CN" altLang="en-US" sz="2000">
              <a:latin typeface="微软雅黑" pitchFamily="34" charset="-122"/>
              <a:ea typeface="微软雅黑" pitchFamily="34" charset="-122"/>
            </a:endParaRPr>
          </a:p>
        </p:txBody>
      </p:sp>
      <p:grpSp>
        <p:nvGrpSpPr>
          <p:cNvPr id="87" name="组合 41"/>
          <p:cNvGrpSpPr>
            <a:grpSpLocks/>
          </p:cNvGrpSpPr>
          <p:nvPr/>
        </p:nvGrpSpPr>
        <p:grpSpPr bwMode="auto">
          <a:xfrm>
            <a:off x="2699791" y="2072176"/>
            <a:ext cx="1701613" cy="1385718"/>
            <a:chOff x="1171709" y="2786058"/>
            <a:chExt cx="1935848" cy="1751017"/>
          </a:xfrm>
        </p:grpSpPr>
        <p:grpSp>
          <p:nvGrpSpPr>
            <p:cNvPr id="88" name="Group 6"/>
            <p:cNvGrpSpPr>
              <a:grpSpLocks/>
            </p:cNvGrpSpPr>
            <p:nvPr/>
          </p:nvGrpSpPr>
          <p:grpSpPr bwMode="auto">
            <a:xfrm>
              <a:off x="1295400" y="2786058"/>
              <a:ext cx="1753450" cy="1751017"/>
              <a:chOff x="1823" y="2371"/>
              <a:chExt cx="1801" cy="1801"/>
            </a:xfrm>
          </p:grpSpPr>
          <p:sp>
            <p:nvSpPr>
              <p:cNvPr id="9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91"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89" name="Text Box 9"/>
            <p:cNvSpPr txBox="1">
              <a:spLocks noChangeArrowheads="1"/>
            </p:cNvSpPr>
            <p:nvPr/>
          </p:nvSpPr>
          <p:spPr bwMode="auto">
            <a:xfrm>
              <a:off x="1171709" y="2920833"/>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smtClean="0">
                  <a:latin typeface="微软雅黑" pitchFamily="34" charset="-122"/>
                  <a:ea typeface="微软雅黑" pitchFamily="34" charset="-122"/>
                </a:rPr>
                <a:t>人们精神境界和</a:t>
              </a:r>
              <a:r>
                <a:rPr lang="zh-CN" altLang="en-US" sz="2000" dirty="0" smtClean="0">
                  <a:latin typeface="微软雅黑" pitchFamily="34" charset="-122"/>
                  <a:ea typeface="微软雅黑" pitchFamily="34" charset="-122"/>
                </a:rPr>
                <a:t>道德品质</a:t>
              </a:r>
              <a:r>
                <a:rPr lang="zh-CN" altLang="en-US" sz="2000" dirty="0">
                  <a:latin typeface="微软雅黑" pitchFamily="34" charset="-122"/>
                  <a:ea typeface="微软雅黑" pitchFamily="34" charset="-122"/>
                </a:rPr>
                <a:t>的</a:t>
              </a:r>
              <a:r>
                <a:rPr lang="zh-CN" altLang="en-US" sz="2000" b="1" dirty="0" smtClean="0">
                  <a:latin typeface="微软雅黑" pitchFamily="34" charset="-122"/>
                  <a:ea typeface="微软雅黑" pitchFamily="34" charset="-122"/>
                </a:rPr>
                <a:t>不断</a:t>
              </a:r>
              <a:endParaRPr lang="en-US" altLang="zh-CN" sz="2000" b="1" dirty="0" smtClean="0">
                <a:latin typeface="微软雅黑" pitchFamily="34" charset="-122"/>
                <a:ea typeface="微软雅黑" pitchFamily="34" charset="-122"/>
              </a:endParaRPr>
            </a:p>
            <a:p>
              <a:pPr algn="ctr" eaLnBrk="1" hangingPunct="1"/>
              <a:r>
                <a:rPr lang="zh-CN" altLang="en-US" sz="2000" b="1" dirty="0" smtClean="0">
                  <a:latin typeface="微软雅黑" pitchFamily="34" charset="-122"/>
                  <a:ea typeface="微软雅黑" pitchFamily="34" charset="-122"/>
                </a:rPr>
                <a:t>提高</a:t>
              </a:r>
              <a:endParaRPr lang="zh-CN" altLang="en-US" sz="2000" b="1" dirty="0">
                <a:latin typeface="微软雅黑" pitchFamily="34" charset="-122"/>
                <a:ea typeface="微软雅黑" pitchFamily="34" charset="-122"/>
              </a:endParaRPr>
            </a:p>
          </p:txBody>
        </p:sp>
      </p:grpSp>
      <p:grpSp>
        <p:nvGrpSpPr>
          <p:cNvPr id="92" name="组合 46"/>
          <p:cNvGrpSpPr>
            <a:grpSpLocks/>
          </p:cNvGrpSpPr>
          <p:nvPr/>
        </p:nvGrpSpPr>
        <p:grpSpPr bwMode="auto">
          <a:xfrm>
            <a:off x="4788452" y="2049817"/>
            <a:ext cx="1701612" cy="1385718"/>
            <a:chOff x="1203714" y="2786058"/>
            <a:chExt cx="1935848" cy="1751017"/>
          </a:xfrm>
        </p:grpSpPr>
        <p:grpSp>
          <p:nvGrpSpPr>
            <p:cNvPr id="93" name="Group 6"/>
            <p:cNvGrpSpPr>
              <a:grpSpLocks/>
            </p:cNvGrpSpPr>
            <p:nvPr/>
          </p:nvGrpSpPr>
          <p:grpSpPr bwMode="auto">
            <a:xfrm>
              <a:off x="1295400" y="2786058"/>
              <a:ext cx="1753450" cy="1751017"/>
              <a:chOff x="1823" y="2371"/>
              <a:chExt cx="1801" cy="1801"/>
            </a:xfrm>
          </p:grpSpPr>
          <p:sp>
            <p:nvSpPr>
              <p:cNvPr id="9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96"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94" name="Text Box 9"/>
            <p:cNvSpPr txBox="1">
              <a:spLocks noChangeArrowheads="1"/>
            </p:cNvSpPr>
            <p:nvPr/>
          </p:nvSpPr>
          <p:spPr bwMode="auto">
            <a:xfrm>
              <a:off x="1203714" y="3083991"/>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smtClean="0">
                  <a:latin typeface="微软雅黑" pitchFamily="34" charset="-122"/>
                  <a:ea typeface="微软雅黑" pitchFamily="34" charset="-122"/>
                </a:rPr>
                <a:t>共产主义新人的培养与成长</a:t>
              </a:r>
              <a:endParaRPr lang="zh-CN" altLang="en-US" sz="2000" b="1" dirty="0">
                <a:latin typeface="微软雅黑" pitchFamily="34" charset="-122"/>
                <a:ea typeface="微软雅黑" pitchFamily="34" charset="-122"/>
              </a:endParaRPr>
            </a:p>
          </p:txBody>
        </p:sp>
      </p:grpSp>
      <p:grpSp>
        <p:nvGrpSpPr>
          <p:cNvPr id="97" name="组合 51"/>
          <p:cNvGrpSpPr>
            <a:grpSpLocks/>
          </p:cNvGrpSpPr>
          <p:nvPr/>
        </p:nvGrpSpPr>
        <p:grpSpPr bwMode="auto">
          <a:xfrm>
            <a:off x="7298898" y="2012629"/>
            <a:ext cx="1701613" cy="1451588"/>
            <a:chOff x="1214414" y="2786058"/>
            <a:chExt cx="1935848" cy="1751017"/>
          </a:xfrm>
        </p:grpSpPr>
        <p:grpSp>
          <p:nvGrpSpPr>
            <p:cNvPr id="98" name="Group 6"/>
            <p:cNvGrpSpPr>
              <a:grpSpLocks/>
            </p:cNvGrpSpPr>
            <p:nvPr/>
          </p:nvGrpSpPr>
          <p:grpSpPr bwMode="auto">
            <a:xfrm>
              <a:off x="1295400" y="2786058"/>
              <a:ext cx="1753450" cy="1751017"/>
              <a:chOff x="1823" y="2371"/>
              <a:chExt cx="1801" cy="1801"/>
            </a:xfrm>
          </p:grpSpPr>
          <p:sp>
            <p:nvSpPr>
              <p:cNvPr id="100"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101"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headEnd/>
                <a:tailE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99"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smtClean="0">
                  <a:solidFill>
                    <a:srgbClr val="C00000"/>
                  </a:solidFill>
                  <a:latin typeface="微软雅黑" pitchFamily="34" charset="-122"/>
                  <a:ea typeface="微软雅黑" pitchFamily="34" charset="-122"/>
                </a:rPr>
                <a:t>实现共产主义</a:t>
              </a:r>
              <a:endParaRPr lang="zh-CN" altLang="en-US" sz="2000" b="1" dirty="0">
                <a:solidFill>
                  <a:srgbClr val="C00000"/>
                </a:solidFill>
                <a:latin typeface="微软雅黑" pitchFamily="34" charset="-122"/>
                <a:ea typeface="微软雅黑" pitchFamily="34" charset="-122"/>
              </a:endParaRPr>
            </a:p>
          </p:txBody>
        </p:sp>
      </p:grpSp>
      <p:grpSp>
        <p:nvGrpSpPr>
          <p:cNvPr id="102" name="组合 40"/>
          <p:cNvGrpSpPr>
            <a:grpSpLocks/>
          </p:cNvGrpSpPr>
          <p:nvPr/>
        </p:nvGrpSpPr>
        <p:grpSpPr bwMode="auto">
          <a:xfrm>
            <a:off x="437730" y="2036758"/>
            <a:ext cx="1701613" cy="1557064"/>
            <a:chOff x="1211230" y="2786058"/>
            <a:chExt cx="1935848" cy="1751017"/>
          </a:xfrm>
        </p:grpSpPr>
        <p:grpSp>
          <p:nvGrpSpPr>
            <p:cNvPr id="103" name="Group 6"/>
            <p:cNvGrpSpPr>
              <a:grpSpLocks/>
            </p:cNvGrpSpPr>
            <p:nvPr/>
          </p:nvGrpSpPr>
          <p:grpSpPr bwMode="auto">
            <a:xfrm>
              <a:off x="1295400" y="2786058"/>
              <a:ext cx="1753450" cy="1751017"/>
              <a:chOff x="1823" y="2371"/>
              <a:chExt cx="1801" cy="1801"/>
            </a:xfrm>
          </p:grpSpPr>
          <p:sp>
            <p:nvSpPr>
              <p:cNvPr id="105"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latin typeface="微软雅黑" pitchFamily="34" charset="-122"/>
                  <a:ea typeface="微软雅黑" pitchFamily="34" charset="-122"/>
                </a:endParaRPr>
              </a:p>
            </p:txBody>
          </p:sp>
          <p:sp>
            <p:nvSpPr>
              <p:cNvPr id="106" name="Oval 8"/>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endParaRPr lang="zh-CN" altLang="en-US" sz="2000">
                  <a:latin typeface="微软雅黑" pitchFamily="34" charset="-122"/>
                  <a:ea typeface="微软雅黑" pitchFamily="34" charset="-122"/>
                </a:endParaRPr>
              </a:p>
            </p:txBody>
          </p:sp>
        </p:grpSp>
        <p:sp>
          <p:nvSpPr>
            <p:cNvPr id="104" name="Text Box 9"/>
            <p:cNvSpPr txBox="1">
              <a:spLocks noChangeArrowheads="1"/>
            </p:cNvSpPr>
            <p:nvPr/>
          </p:nvSpPr>
          <p:spPr bwMode="auto">
            <a:xfrm>
              <a:off x="1211230" y="3203651"/>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smtClean="0">
                  <a:latin typeface="微软雅黑" pitchFamily="34" charset="-122"/>
                  <a:ea typeface="微软雅黑" pitchFamily="34" charset="-122"/>
                </a:rPr>
                <a:t>社会物质财富充分涌流</a:t>
              </a:r>
              <a:endParaRPr lang="zh-CN" altLang="en-US" sz="2000" b="1" dirty="0">
                <a:latin typeface="微软雅黑" pitchFamily="34" charset="-122"/>
                <a:ea typeface="微软雅黑" pitchFamily="34" charset="-122"/>
              </a:endParaRPr>
            </a:p>
          </p:txBody>
        </p:sp>
      </p:grpSp>
    </p:spTree>
  </p:cSld>
  <p:clrMapOvr>
    <a:masterClrMapping/>
  </p:clrMapOvr>
  <p:transition spd="slow" advClick="0" advTm="1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par>
                                <p:cTn id="8" presetID="15" presetClass="entr" presetSubtype="0"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 calcmode="lin" valueType="num">
                                      <p:cBhvr>
                                        <p:cTn id="10" dur="1000" fill="hold"/>
                                        <p:tgtEl>
                                          <p:spTgt spid="102"/>
                                        </p:tgtEl>
                                        <p:attrNameLst>
                                          <p:attrName>ppt_w</p:attrName>
                                        </p:attrNameLst>
                                      </p:cBhvr>
                                      <p:tavLst>
                                        <p:tav tm="0">
                                          <p:val>
                                            <p:fltVal val="0"/>
                                          </p:val>
                                        </p:tav>
                                        <p:tav tm="100000">
                                          <p:val>
                                            <p:strVal val="#ppt_w"/>
                                          </p:val>
                                        </p:tav>
                                      </p:tavLst>
                                    </p:anim>
                                    <p:anim calcmode="lin" valueType="num">
                                      <p:cBhvr>
                                        <p:cTn id="11" dur="1000" fill="hold"/>
                                        <p:tgtEl>
                                          <p:spTgt spid="102"/>
                                        </p:tgtEl>
                                        <p:attrNameLst>
                                          <p:attrName>ppt_h</p:attrName>
                                        </p:attrNameLst>
                                      </p:cBhvr>
                                      <p:tavLst>
                                        <p:tav tm="0">
                                          <p:val>
                                            <p:fltVal val="0"/>
                                          </p:val>
                                        </p:tav>
                                        <p:tav tm="100000">
                                          <p:val>
                                            <p:strVal val="#ppt_h"/>
                                          </p:val>
                                        </p:tav>
                                      </p:tavLst>
                                    </p:anim>
                                    <p:anim calcmode="lin" valueType="num">
                                      <p:cBhvr>
                                        <p:cTn id="12"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02"/>
                                        </p:tgtEl>
                                        <p:attrNameLst>
                                          <p:attrName>ppt_y</p:attrName>
                                        </p:attrNameLst>
                                      </p:cBhvr>
                                      <p:tavLst>
                                        <p:tav tm="0" fmla="#ppt_y+(sin(-2*pi*(1-$))*-#ppt_x+cos(-2*pi*(1-$))*(1-#ppt_y))*(1-$)">
                                          <p:val>
                                            <p:fltVal val="0"/>
                                          </p:val>
                                        </p:tav>
                                        <p:tav tm="100000">
                                          <p:val>
                                            <p:fltVal val="1"/>
                                          </p:val>
                                        </p:tav>
                                      </p:tavLst>
                                    </p:anim>
                                  </p:childTnLst>
                                </p:cTn>
                              </p:par>
                              <p:par>
                                <p:cTn id="14" presetID="15" presetClass="entr" presetSubtype="0" fill="hold" nodeType="withEffect">
                                  <p:stCondLst>
                                    <p:cond delay="250"/>
                                  </p:stCondLst>
                                  <p:childTnLst>
                                    <p:set>
                                      <p:cBhvr>
                                        <p:cTn id="15" dur="1" fill="hold">
                                          <p:stCondLst>
                                            <p:cond delay="0"/>
                                          </p:stCondLst>
                                        </p:cTn>
                                        <p:tgtEl>
                                          <p:spTgt spid="87"/>
                                        </p:tgtEl>
                                        <p:attrNameLst>
                                          <p:attrName>style.visibility</p:attrName>
                                        </p:attrNameLst>
                                      </p:cBhvr>
                                      <p:to>
                                        <p:strVal val="visible"/>
                                      </p:to>
                                    </p:set>
                                    <p:anim calcmode="lin" valueType="num">
                                      <p:cBhvr>
                                        <p:cTn id="16" dur="1000" fill="hold"/>
                                        <p:tgtEl>
                                          <p:spTgt spid="87"/>
                                        </p:tgtEl>
                                        <p:attrNameLst>
                                          <p:attrName>ppt_w</p:attrName>
                                        </p:attrNameLst>
                                      </p:cBhvr>
                                      <p:tavLst>
                                        <p:tav tm="0">
                                          <p:val>
                                            <p:fltVal val="0"/>
                                          </p:val>
                                        </p:tav>
                                        <p:tav tm="100000">
                                          <p:val>
                                            <p:strVal val="#ppt_w"/>
                                          </p:val>
                                        </p:tav>
                                      </p:tavLst>
                                    </p:anim>
                                    <p:anim calcmode="lin" valueType="num">
                                      <p:cBhvr>
                                        <p:cTn id="17" dur="1000" fill="hold"/>
                                        <p:tgtEl>
                                          <p:spTgt spid="87"/>
                                        </p:tgtEl>
                                        <p:attrNameLst>
                                          <p:attrName>ppt_h</p:attrName>
                                        </p:attrNameLst>
                                      </p:cBhvr>
                                      <p:tavLst>
                                        <p:tav tm="0">
                                          <p:val>
                                            <p:fltVal val="0"/>
                                          </p:val>
                                        </p:tav>
                                        <p:tav tm="100000">
                                          <p:val>
                                            <p:strVal val="#ppt_h"/>
                                          </p:val>
                                        </p:tav>
                                      </p:tavLst>
                                    </p:anim>
                                    <p:anim calcmode="lin" valueType="num">
                                      <p:cBhvr>
                                        <p:cTn id="18" dur="1000" fill="hold"/>
                                        <p:tgtEl>
                                          <p:spTgt spid="87"/>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7"/>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500"/>
                                  </p:stCondLst>
                                  <p:childTnLst>
                                    <p:set>
                                      <p:cBhvr>
                                        <p:cTn id="21" dur="1" fill="hold">
                                          <p:stCondLst>
                                            <p:cond delay="0"/>
                                          </p:stCondLst>
                                        </p:cTn>
                                        <p:tgtEl>
                                          <p:spTgt spid="92"/>
                                        </p:tgtEl>
                                        <p:attrNameLst>
                                          <p:attrName>style.visibility</p:attrName>
                                        </p:attrNameLst>
                                      </p:cBhvr>
                                      <p:to>
                                        <p:strVal val="visible"/>
                                      </p:to>
                                    </p:set>
                                    <p:anim calcmode="lin" valueType="num">
                                      <p:cBhvr>
                                        <p:cTn id="22" dur="1000" fill="hold"/>
                                        <p:tgtEl>
                                          <p:spTgt spid="92"/>
                                        </p:tgtEl>
                                        <p:attrNameLst>
                                          <p:attrName>ppt_w</p:attrName>
                                        </p:attrNameLst>
                                      </p:cBhvr>
                                      <p:tavLst>
                                        <p:tav tm="0">
                                          <p:val>
                                            <p:fltVal val="0"/>
                                          </p:val>
                                        </p:tav>
                                        <p:tav tm="100000">
                                          <p:val>
                                            <p:strVal val="#ppt_w"/>
                                          </p:val>
                                        </p:tav>
                                      </p:tavLst>
                                    </p:anim>
                                    <p:anim calcmode="lin" valueType="num">
                                      <p:cBhvr>
                                        <p:cTn id="23" dur="1000" fill="hold"/>
                                        <p:tgtEl>
                                          <p:spTgt spid="92"/>
                                        </p:tgtEl>
                                        <p:attrNameLst>
                                          <p:attrName>ppt_h</p:attrName>
                                        </p:attrNameLst>
                                      </p:cBhvr>
                                      <p:tavLst>
                                        <p:tav tm="0">
                                          <p:val>
                                            <p:fltVal val="0"/>
                                          </p:val>
                                        </p:tav>
                                        <p:tav tm="100000">
                                          <p:val>
                                            <p:strVal val="#ppt_h"/>
                                          </p:val>
                                        </p:tav>
                                      </p:tavLst>
                                    </p:anim>
                                    <p:anim calcmode="lin" valueType="num">
                                      <p:cBhvr>
                                        <p:cTn id="24" dur="1000" fill="hold"/>
                                        <p:tgtEl>
                                          <p:spTgt spid="9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92"/>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750"/>
                                  </p:stCondLst>
                                  <p:childTnLst>
                                    <p:set>
                                      <p:cBhvr>
                                        <p:cTn id="27" dur="1" fill="hold">
                                          <p:stCondLst>
                                            <p:cond delay="0"/>
                                          </p:stCondLst>
                                        </p:cTn>
                                        <p:tgtEl>
                                          <p:spTgt spid="97"/>
                                        </p:tgtEl>
                                        <p:attrNameLst>
                                          <p:attrName>style.visibility</p:attrName>
                                        </p:attrNameLst>
                                      </p:cBhvr>
                                      <p:to>
                                        <p:strVal val="visible"/>
                                      </p:to>
                                    </p:set>
                                    <p:anim calcmode="lin" valueType="num">
                                      <p:cBhvr>
                                        <p:cTn id="28" dur="1000" fill="hold"/>
                                        <p:tgtEl>
                                          <p:spTgt spid="97"/>
                                        </p:tgtEl>
                                        <p:attrNameLst>
                                          <p:attrName>ppt_w</p:attrName>
                                        </p:attrNameLst>
                                      </p:cBhvr>
                                      <p:tavLst>
                                        <p:tav tm="0">
                                          <p:val>
                                            <p:fltVal val="0"/>
                                          </p:val>
                                        </p:tav>
                                        <p:tav tm="100000">
                                          <p:val>
                                            <p:strVal val="#ppt_w"/>
                                          </p:val>
                                        </p:tav>
                                      </p:tavLst>
                                    </p:anim>
                                    <p:anim calcmode="lin" valueType="num">
                                      <p:cBhvr>
                                        <p:cTn id="29" dur="1000" fill="hold"/>
                                        <p:tgtEl>
                                          <p:spTgt spid="97"/>
                                        </p:tgtEl>
                                        <p:attrNameLst>
                                          <p:attrName>ppt_h</p:attrName>
                                        </p:attrNameLst>
                                      </p:cBhvr>
                                      <p:tavLst>
                                        <p:tav tm="0">
                                          <p:val>
                                            <p:fltVal val="0"/>
                                          </p:val>
                                        </p:tav>
                                        <p:tav tm="100000">
                                          <p:val>
                                            <p:strVal val="#ppt_h"/>
                                          </p:val>
                                        </p:tav>
                                      </p:tavLst>
                                    </p:anim>
                                    <p:anim calcmode="lin" valueType="num">
                                      <p:cBhvr>
                                        <p:cTn id="30"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7090316" y="1602337"/>
            <a:ext cx="1677511" cy="1237121"/>
            <a:chOff x="7737176" y="3044094"/>
            <a:chExt cx="1677511" cy="1374579"/>
          </a:xfrm>
        </p:grpSpPr>
        <p:grpSp>
          <p:nvGrpSpPr>
            <p:cNvPr id="40" name="组合 39"/>
            <p:cNvGrpSpPr/>
            <p:nvPr/>
          </p:nvGrpSpPr>
          <p:grpSpPr>
            <a:xfrm>
              <a:off x="7737176" y="3044094"/>
              <a:ext cx="1677511" cy="1374579"/>
              <a:chOff x="7647017" y="2699415"/>
              <a:chExt cx="2617944" cy="2145185"/>
            </a:xfrm>
          </p:grpSpPr>
          <p:sp>
            <p:nvSpPr>
              <p:cNvPr id="42"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sp>
            <p:nvSpPr>
              <p:cNvPr id="43" name="Oval 19"/>
              <p:cNvSpPr>
                <a:spLocks noChangeArrowheads="1"/>
              </p:cNvSpPr>
              <p:nvPr/>
            </p:nvSpPr>
            <p:spPr bwMode="auto">
              <a:xfrm>
                <a:off x="8011516" y="2699415"/>
                <a:ext cx="1931237" cy="1931674"/>
              </a:xfrm>
              <a:prstGeom prst="ellipse">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44" name="未知"/>
              <p:cNvSpPr>
                <a:spLocks/>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Arial" pitchFamily="34" charset="0"/>
                  <a:ea typeface="微软雅黑" pitchFamily="34" charset="-122"/>
                </a:endParaRPr>
              </a:p>
            </p:txBody>
          </p:sp>
        </p:grpSp>
        <p:sp>
          <p:nvSpPr>
            <p:cNvPr id="41" name="TextBox 40"/>
            <p:cNvSpPr txBox="1"/>
            <p:nvPr/>
          </p:nvSpPr>
          <p:spPr>
            <a:xfrm>
              <a:off x="8036109" y="3341756"/>
              <a:ext cx="1087157" cy="71814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3600" b="0" i="1" u="none" strike="noStrike" kern="0" cap="none" spc="0" normalizeH="0" baseline="0" noProof="0" dirty="0" smtClean="0">
                  <a:ln>
                    <a:noFill/>
                  </a:ln>
                  <a:solidFill>
                    <a:sysClr val="window" lastClr="FFFFFF"/>
                  </a:solidFill>
                  <a:effectLst/>
                  <a:uLnTx/>
                  <a:uFillTx/>
                  <a:latin typeface="Impact" pitchFamily="34" charset="0"/>
                  <a:ea typeface="微软雅黑" pitchFamily="34" charset="-122"/>
                </a:rPr>
                <a:t>2018</a:t>
              </a:r>
              <a:endParaRPr kumimoji="0" lang="zh-CN" altLang="en-US" sz="3600" b="0" i="1" u="none" strike="noStrike" kern="0" cap="none" spc="0" normalizeH="0" baseline="0" noProof="0" dirty="0">
                <a:ln>
                  <a:noFill/>
                </a:ln>
                <a:solidFill>
                  <a:sysClr val="window" lastClr="FFFFFF"/>
                </a:solidFill>
                <a:effectLst/>
                <a:uLnTx/>
                <a:uFillTx/>
                <a:latin typeface="Impact" pitchFamily="34" charset="0"/>
                <a:ea typeface="微软雅黑" pitchFamily="34" charset="-122"/>
              </a:endParaRPr>
            </a:p>
          </p:txBody>
        </p:sp>
      </p:grpSp>
      <p:sp>
        <p:nvSpPr>
          <p:cNvPr id="45" name="AutoShape 7"/>
          <p:cNvSpPr>
            <a:spLocks noChangeArrowheads="1"/>
          </p:cNvSpPr>
          <p:nvPr/>
        </p:nvSpPr>
        <p:spPr bwMode="auto">
          <a:xfrm>
            <a:off x="291239" y="1725474"/>
            <a:ext cx="6683690" cy="824388"/>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188" indent="-357188">
              <a:lnSpc>
                <a:spcPct val="120000"/>
              </a:lnSpc>
              <a:defRPr/>
            </a:pPr>
            <a:endParaRPr lang="zh-CN" altLang="en-US" sz="1200" kern="0" dirty="0">
              <a:solidFill>
                <a:srgbClr val="646464"/>
              </a:solidFill>
              <a:latin typeface="Arial" pitchFamily="34" charset="0"/>
              <a:ea typeface="微软雅黑" pitchFamily="34" charset="-122"/>
            </a:endParaRPr>
          </a:p>
        </p:txBody>
      </p:sp>
      <p:sp>
        <p:nvSpPr>
          <p:cNvPr id="47" name="AutoShape 8"/>
          <p:cNvSpPr>
            <a:spLocks noChangeArrowheads="1"/>
          </p:cNvSpPr>
          <p:nvPr/>
        </p:nvSpPr>
        <p:spPr bwMode="auto">
          <a:xfrm>
            <a:off x="2952028" y="1743440"/>
            <a:ext cx="567329" cy="844391"/>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49" name="AutoShape 8"/>
          <p:cNvSpPr>
            <a:spLocks noChangeArrowheads="1"/>
          </p:cNvSpPr>
          <p:nvPr/>
        </p:nvSpPr>
        <p:spPr bwMode="auto">
          <a:xfrm>
            <a:off x="6419764" y="1688557"/>
            <a:ext cx="567329" cy="844391"/>
          </a:xfrm>
          <a:prstGeom prst="chevron">
            <a:avLst>
              <a:gd name="adj" fmla="val 55472"/>
            </a:avLst>
          </a:prstGeom>
          <a:solidFill>
            <a:srgbClr val="FF000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50" name="TextBox 49"/>
          <p:cNvSpPr txBox="1"/>
          <p:nvPr/>
        </p:nvSpPr>
        <p:spPr>
          <a:xfrm>
            <a:off x="264600" y="2036232"/>
            <a:ext cx="638316"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smtClean="0">
                <a:latin typeface="Impact" pitchFamily="34" charset="0"/>
                <a:ea typeface="微软雅黑" pitchFamily="34" charset="-122"/>
              </a:rPr>
              <a:t>1949</a:t>
            </a:r>
            <a:endParaRPr lang="zh-CN" altLang="en-US" kern="0" dirty="0">
              <a:latin typeface="Impact" pitchFamily="34" charset="0"/>
              <a:ea typeface="微软雅黑" pitchFamily="34" charset="-122"/>
            </a:endParaRPr>
          </a:p>
        </p:txBody>
      </p:sp>
      <p:sp>
        <p:nvSpPr>
          <p:cNvPr id="52" name="TextBox 51"/>
          <p:cNvSpPr txBox="1"/>
          <p:nvPr/>
        </p:nvSpPr>
        <p:spPr>
          <a:xfrm>
            <a:off x="3830516" y="2041014"/>
            <a:ext cx="611065" cy="369332"/>
          </a:xfrm>
          <a:prstGeom prst="rect">
            <a:avLst/>
          </a:prstGeom>
          <a:noFill/>
        </p:spPr>
        <p:txBody>
          <a:bodyPr wrap="none" rtlCol="0">
            <a:spAutoFit/>
          </a:bodyPr>
          <a:lstStyle/>
          <a:p>
            <a:pPr>
              <a:defRPr/>
            </a:pPr>
            <a:r>
              <a:rPr lang="en-US" altLang="zh-CN" i="1" kern="0" dirty="0" smtClean="0">
                <a:solidFill>
                  <a:srgbClr val="646464"/>
                </a:solidFill>
                <a:latin typeface="Impact" pitchFamily="34" charset="0"/>
                <a:ea typeface="微软雅黑" pitchFamily="34" charset="-122"/>
              </a:rPr>
              <a:t>1978</a:t>
            </a:r>
            <a:endParaRPr lang="zh-CN" altLang="en-US" i="1" kern="0" dirty="0">
              <a:solidFill>
                <a:srgbClr val="646464"/>
              </a:solidFill>
              <a:latin typeface="Impact" pitchFamily="34" charset="0"/>
              <a:ea typeface="微软雅黑" pitchFamily="34" charset="-122"/>
            </a:endParaRPr>
          </a:p>
        </p:txBody>
      </p:sp>
      <p:sp>
        <p:nvSpPr>
          <p:cNvPr id="62" name="TextBox 61"/>
          <p:cNvSpPr txBox="1"/>
          <p:nvPr/>
        </p:nvSpPr>
        <p:spPr>
          <a:xfrm>
            <a:off x="457117" y="2931790"/>
            <a:ext cx="8266806" cy="1172629"/>
          </a:xfrm>
          <a:prstGeom prst="rect">
            <a:avLst/>
          </a:prstGeom>
          <a:noFill/>
        </p:spPr>
        <p:txBody>
          <a:bodyPr wrap="square" rtlCol="0">
            <a:spAutoFit/>
          </a:bodyPr>
          <a:lstStyle/>
          <a:p>
            <a:pPr marL="0" indent="0">
              <a:lnSpc>
                <a:spcPct val="130000"/>
              </a:lnSpc>
              <a:buNone/>
              <a:defRPr/>
            </a:pPr>
            <a:r>
              <a:rPr lang="zh-CN" altLang="en-US" b="0" dirty="0" smtClean="0">
                <a:latin typeface="黑体" panose="02010609060101010101" pitchFamily="49" charset="-122"/>
                <a:ea typeface="黑体" panose="02010609060101010101" pitchFamily="49" charset="-122"/>
              </a:rPr>
              <a:t>邓小平</a:t>
            </a:r>
            <a:r>
              <a:rPr lang="zh-CN" altLang="en-US" b="0" dirty="0">
                <a:latin typeface="黑体" panose="02010609060101010101" pitchFamily="49" charset="-122"/>
                <a:ea typeface="黑体" panose="02010609060101010101" pitchFamily="49" charset="-122"/>
              </a:rPr>
              <a:t>所指出的：“我们搞社会主义才几十年，还处在初级阶段。巩固和发展社会主义制度，还需要一个很长的历史时期，需要我们几代人、十几代人，甚至几十代人坚持不懈地努力奋斗，决不能掉以轻心。”</a:t>
            </a:r>
            <a:endParaRPr lang="en-US" altLang="zh-CN" b="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xmlns="" val="1918002177"/>
      </p:ext>
    </p:extLst>
  </p:cSld>
  <p:clrMapOvr>
    <a:masterClrMapping/>
  </p:clrMapOvr>
  <mc:AlternateContent xmlns:mc="http://schemas.openxmlformats.org/markup-compatibility/2006">
    <mc:Choice xmlns:p14="http://schemas.microsoft.com/office/powerpoint/2010/main" xmlns="" Requires="p14">
      <p:transition spd="slow" p14:dur="2500" advClick="0" advTm="6000">
        <p:checker/>
      </p:transition>
    </mc:Choice>
    <mc:Fallback>
      <p:transition spd="slow" advClick="0" advTm="600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0-#ppt_w/2"/>
                                          </p:val>
                                        </p:tav>
                                        <p:tav tm="100000">
                                          <p:val>
                                            <p:strVal val="#ppt_x"/>
                                          </p:val>
                                        </p:tav>
                                      </p:tavLst>
                                    </p:anim>
                                    <p:anim calcmode="lin" valueType="num">
                                      <p:cBhvr additive="base">
                                        <p:cTn id="12" dur="25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75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250" fill="hold"/>
                                        <p:tgtEl>
                                          <p:spTgt spid="49"/>
                                        </p:tgtEl>
                                        <p:attrNameLst>
                                          <p:attrName>ppt_x</p:attrName>
                                        </p:attrNameLst>
                                      </p:cBhvr>
                                      <p:tavLst>
                                        <p:tav tm="0">
                                          <p:val>
                                            <p:strVal val="0-#ppt_w/2"/>
                                          </p:val>
                                        </p:tav>
                                        <p:tav tm="100000">
                                          <p:val>
                                            <p:strVal val="#ppt_x"/>
                                          </p:val>
                                        </p:tav>
                                      </p:tavLst>
                                    </p:anim>
                                    <p:anim calcmode="lin" valueType="num">
                                      <p:cBhvr additive="base">
                                        <p:cTn id="16" dur="250" fill="hold"/>
                                        <p:tgtEl>
                                          <p:spTgt spid="4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anim calcmode="lin" valueType="num">
                                      <p:cBhvr>
                                        <p:cTn id="21" dur="500" fill="hold"/>
                                        <p:tgtEl>
                                          <p:spTgt spid="50"/>
                                        </p:tgtEl>
                                        <p:attrNameLst>
                                          <p:attrName>ppt_x</p:attrName>
                                        </p:attrNameLst>
                                      </p:cBhvr>
                                      <p:tavLst>
                                        <p:tav tm="0">
                                          <p:val>
                                            <p:strVal val="#ppt_x"/>
                                          </p:val>
                                        </p:tav>
                                        <p:tav tm="100000">
                                          <p:val>
                                            <p:strVal val="#ppt_x"/>
                                          </p:val>
                                        </p:tav>
                                      </p:tavLst>
                                    </p:anim>
                                    <p:anim calcmode="lin" valueType="num">
                                      <p:cBhvr>
                                        <p:cTn id="22" dur="500" fill="hold"/>
                                        <p:tgtEl>
                                          <p:spTgt spid="5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strVal val="#ppt_x"/>
                                          </p:val>
                                        </p:tav>
                                        <p:tav tm="100000">
                                          <p:val>
                                            <p:strVal val="#ppt_x"/>
                                          </p:val>
                                        </p:tav>
                                      </p:tavLst>
                                    </p:anim>
                                    <p:anim calcmode="lin" valueType="num">
                                      <p:cBhvr>
                                        <p:cTn id="27" dur="500" fill="hold"/>
                                        <p:tgtEl>
                                          <p:spTgt spid="5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par>
                                <p:cTn id="34" presetID="31" presetClass="entr" presetSubtype="0"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1000" fill="hold"/>
                                        <p:tgtEl>
                                          <p:spTgt spid="62"/>
                                        </p:tgtEl>
                                        <p:attrNameLst>
                                          <p:attrName>ppt_w</p:attrName>
                                        </p:attrNameLst>
                                      </p:cBhvr>
                                      <p:tavLst>
                                        <p:tav tm="0">
                                          <p:val>
                                            <p:fltVal val="0"/>
                                          </p:val>
                                        </p:tav>
                                        <p:tav tm="100000">
                                          <p:val>
                                            <p:strVal val="#ppt_w"/>
                                          </p:val>
                                        </p:tav>
                                      </p:tavLst>
                                    </p:anim>
                                    <p:anim calcmode="lin" valueType="num">
                                      <p:cBhvr>
                                        <p:cTn id="37" dur="1000" fill="hold"/>
                                        <p:tgtEl>
                                          <p:spTgt spid="62"/>
                                        </p:tgtEl>
                                        <p:attrNameLst>
                                          <p:attrName>ppt_h</p:attrName>
                                        </p:attrNameLst>
                                      </p:cBhvr>
                                      <p:tavLst>
                                        <p:tav tm="0">
                                          <p:val>
                                            <p:fltVal val="0"/>
                                          </p:val>
                                        </p:tav>
                                        <p:tav tm="100000">
                                          <p:val>
                                            <p:strVal val="#ppt_h"/>
                                          </p:val>
                                        </p:tav>
                                      </p:tavLst>
                                    </p:anim>
                                    <p:anim calcmode="lin" valueType="num">
                                      <p:cBhvr>
                                        <p:cTn id="38" dur="1000" fill="hold"/>
                                        <p:tgtEl>
                                          <p:spTgt spid="62"/>
                                        </p:tgtEl>
                                        <p:attrNameLst>
                                          <p:attrName>style.rotation</p:attrName>
                                        </p:attrNameLst>
                                      </p:cBhvr>
                                      <p:tavLst>
                                        <p:tav tm="0">
                                          <p:val>
                                            <p:fltVal val="90"/>
                                          </p:val>
                                        </p:tav>
                                        <p:tav tm="100000">
                                          <p:val>
                                            <p:fltVal val="0"/>
                                          </p:val>
                                        </p:tav>
                                      </p:tavLst>
                                    </p:anim>
                                    <p:animEffect transition="in" filter="fade">
                                      <p:cBhvr>
                                        <p:cTn id="3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P spid="49" grpId="0" animBg="1"/>
      <p:bldP spid="50" grpId="0"/>
      <p:bldP spid="52"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a:grpSpLocks/>
          </p:cNvGrpSpPr>
          <p:nvPr/>
        </p:nvGrpSpPr>
        <p:grpSpPr bwMode="auto">
          <a:xfrm>
            <a:off x="1265507" y="1163737"/>
            <a:ext cx="6906898" cy="951368"/>
            <a:chOff x="3732214" y="1220788"/>
            <a:chExt cx="5688010" cy="1389717"/>
          </a:xfrm>
        </p:grpSpPr>
        <p:sp>
          <p:nvSpPr>
            <p:cNvPr id="5" name="同侧圆角矩形 4"/>
            <p:cNvSpPr/>
            <p:nvPr/>
          </p:nvSpPr>
          <p:spPr bwMode="auto">
            <a:xfrm rot="16200000">
              <a:off x="3511225" y="1441777"/>
              <a:ext cx="1389715" cy="947738"/>
            </a:xfrm>
            <a:prstGeom prst="round2Same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solidFill>
                  <a:srgbClr val="08A810"/>
                </a:solidFill>
              </a:endParaRPr>
            </a:p>
          </p:txBody>
        </p:sp>
        <p:sp>
          <p:nvSpPr>
            <p:cNvPr id="6" name="同侧圆角矩形 5"/>
            <p:cNvSpPr/>
            <p:nvPr/>
          </p:nvSpPr>
          <p:spPr bwMode="auto">
            <a:xfrm rot="16200000" flipV="1">
              <a:off x="6378248" y="-431472"/>
              <a:ext cx="1389716" cy="4694237"/>
            </a:xfrm>
            <a:prstGeom prst="round2SameRect">
              <a:avLst/>
            </a:prstGeom>
            <a:gradFill flip="none" rotWithShape="1">
              <a:gsLst>
                <a:gs pos="0">
                  <a:schemeClr val="bg1">
                    <a:lumMod val="8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7" name="对角圆角矩形 6"/>
            <p:cNvSpPr/>
            <p:nvPr/>
          </p:nvSpPr>
          <p:spPr bwMode="auto">
            <a:xfrm>
              <a:off x="8725962" y="1716474"/>
              <a:ext cx="672717" cy="865848"/>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45085" name="TextBox 38"/>
            <p:cNvSpPr txBox="1">
              <a:spLocks noChangeArrowheads="1"/>
            </p:cNvSpPr>
            <p:nvPr/>
          </p:nvSpPr>
          <p:spPr bwMode="auto">
            <a:xfrm>
              <a:off x="4787902" y="1444624"/>
              <a:ext cx="4267200" cy="764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华文细黑" pitchFamily="2" charset="-122"/>
                </a:defRPr>
              </a:lvl1pPr>
              <a:lvl2pPr marL="742950" indent="-285750" eaLnBrk="0" hangingPunct="0">
                <a:defRPr b="1">
                  <a:solidFill>
                    <a:schemeClr val="tx1"/>
                  </a:solidFill>
                  <a:latin typeface="Arial" charset="0"/>
                  <a:ea typeface="华文细黑" pitchFamily="2" charset="-122"/>
                </a:defRPr>
              </a:lvl2pPr>
              <a:lvl3pPr marL="1143000" indent="-228600" eaLnBrk="0" hangingPunct="0">
                <a:defRPr b="1">
                  <a:solidFill>
                    <a:schemeClr val="tx1"/>
                  </a:solidFill>
                  <a:latin typeface="Arial" charset="0"/>
                  <a:ea typeface="华文细黑" pitchFamily="2" charset="-122"/>
                </a:defRPr>
              </a:lvl3pPr>
              <a:lvl4pPr marL="1600200" indent="-228600" eaLnBrk="0" hangingPunct="0">
                <a:defRPr b="1">
                  <a:solidFill>
                    <a:schemeClr val="tx1"/>
                  </a:solidFill>
                  <a:latin typeface="Arial" charset="0"/>
                  <a:ea typeface="华文细黑" pitchFamily="2" charset="-122"/>
                </a:defRPr>
              </a:lvl4pPr>
              <a:lvl5pPr marL="2057400" indent="-228600" eaLnBrk="0" hangingPunct="0">
                <a:defRPr b="1">
                  <a:solidFill>
                    <a:schemeClr val="tx1"/>
                  </a:solidFill>
                  <a:latin typeface="Arial" charset="0"/>
                  <a:ea typeface="华文细黑" pitchFamily="2" charset="-122"/>
                </a:defRPr>
              </a:lvl5pPr>
              <a:lvl6pPr marL="2514600" indent="-228600" eaLnBrk="0" fontAlgn="base" hangingPunct="0">
                <a:spcBef>
                  <a:spcPct val="0"/>
                </a:spcBef>
                <a:spcAft>
                  <a:spcPct val="0"/>
                </a:spcAft>
                <a:defRPr b="1">
                  <a:solidFill>
                    <a:schemeClr val="tx1"/>
                  </a:solidFill>
                  <a:latin typeface="Arial" charset="0"/>
                  <a:ea typeface="华文细黑" pitchFamily="2" charset="-122"/>
                </a:defRPr>
              </a:lvl6pPr>
              <a:lvl7pPr marL="2971800" indent="-228600" eaLnBrk="0" fontAlgn="base" hangingPunct="0">
                <a:spcBef>
                  <a:spcPct val="0"/>
                </a:spcBef>
                <a:spcAft>
                  <a:spcPct val="0"/>
                </a:spcAft>
                <a:defRPr b="1">
                  <a:solidFill>
                    <a:schemeClr val="tx1"/>
                  </a:solidFill>
                  <a:latin typeface="Arial" charset="0"/>
                  <a:ea typeface="华文细黑" pitchFamily="2" charset="-122"/>
                </a:defRPr>
              </a:lvl7pPr>
              <a:lvl8pPr marL="3429000" indent="-228600" eaLnBrk="0" fontAlgn="base" hangingPunct="0">
                <a:spcBef>
                  <a:spcPct val="0"/>
                </a:spcBef>
                <a:spcAft>
                  <a:spcPct val="0"/>
                </a:spcAft>
                <a:defRPr b="1">
                  <a:solidFill>
                    <a:schemeClr val="tx1"/>
                  </a:solidFill>
                  <a:latin typeface="Arial" charset="0"/>
                  <a:ea typeface="华文细黑" pitchFamily="2" charset="-122"/>
                </a:defRPr>
              </a:lvl8pPr>
              <a:lvl9pPr marL="3886200" indent="-228600" eaLnBrk="0" fontAlgn="base" hangingPunct="0">
                <a:spcBef>
                  <a:spcPct val="0"/>
                </a:spcBef>
                <a:spcAft>
                  <a:spcPct val="0"/>
                </a:spcAft>
                <a:defRPr b="1">
                  <a:solidFill>
                    <a:schemeClr val="tx1"/>
                  </a:solidFill>
                  <a:latin typeface="Arial" charset="0"/>
                  <a:ea typeface="华文细黑" pitchFamily="2" charset="-122"/>
                </a:defRPr>
              </a:lvl9pPr>
            </a:lstStyle>
            <a:p>
              <a:pPr eaLnBrk="1" hangingPunct="1"/>
              <a:r>
                <a:rPr lang="zh-CN" altLang="en-US" sz="1400" b="0" dirty="0" smtClean="0">
                  <a:latin typeface="Constantia" pitchFamily="18" charset="0"/>
                  <a:ea typeface="微软雅黑" pitchFamily="34" charset="-122"/>
                </a:rPr>
                <a:t>资本主义作为一种社会形态，其走向灭亡是一个长期的历史过程。</a:t>
              </a:r>
              <a:endParaRPr lang="en-US" altLang="zh-CN" sz="1400" b="0" dirty="0">
                <a:latin typeface="Constantia" pitchFamily="18" charset="0"/>
                <a:ea typeface="微软雅黑" pitchFamily="34" charset="-122"/>
              </a:endParaRPr>
            </a:p>
          </p:txBody>
        </p:sp>
      </p:grpSp>
      <p:grpSp>
        <p:nvGrpSpPr>
          <p:cNvPr id="10" name="组合 9"/>
          <p:cNvGrpSpPr>
            <a:grpSpLocks/>
          </p:cNvGrpSpPr>
          <p:nvPr/>
        </p:nvGrpSpPr>
        <p:grpSpPr bwMode="auto">
          <a:xfrm>
            <a:off x="1265507" y="2295395"/>
            <a:ext cx="6880731" cy="951366"/>
            <a:chOff x="3732213" y="2805113"/>
            <a:chExt cx="5688012" cy="1389713"/>
          </a:xfrm>
        </p:grpSpPr>
        <p:sp>
          <p:nvSpPr>
            <p:cNvPr id="11" name="同侧圆角矩形 10"/>
            <p:cNvSpPr/>
            <p:nvPr/>
          </p:nvSpPr>
          <p:spPr bwMode="auto">
            <a:xfrm rot="16200000">
              <a:off x="3511225" y="3026101"/>
              <a:ext cx="1389713" cy="947738"/>
            </a:xfrm>
            <a:prstGeom prst="round2SameRect">
              <a:avLst/>
            </a:prstGeom>
            <a:solidFill>
              <a:srgbClr val="FF0000"/>
            </a:solidFill>
            <a:ln>
              <a:noFill/>
            </a:ln>
          </p:spPr>
          <p:style>
            <a:lnRef idx="1">
              <a:schemeClr val="accent2"/>
            </a:lnRef>
            <a:fillRef idx="3">
              <a:schemeClr val="accent2"/>
            </a:fillRef>
            <a:effectRef idx="2">
              <a:schemeClr val="accent2"/>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p>
          </p:txBody>
        </p:sp>
        <p:sp>
          <p:nvSpPr>
            <p:cNvPr id="12" name="同侧圆角矩形 11"/>
            <p:cNvSpPr/>
            <p:nvPr/>
          </p:nvSpPr>
          <p:spPr bwMode="auto">
            <a:xfrm rot="16200000" flipV="1">
              <a:off x="6378250" y="1152851"/>
              <a:ext cx="1389713" cy="4694237"/>
            </a:xfrm>
            <a:prstGeom prst="round2SameRect">
              <a:avLst/>
            </a:prstGeom>
            <a:gradFill flip="none" rotWithShape="1">
              <a:gsLst>
                <a:gs pos="0">
                  <a:schemeClr val="bg1">
                    <a:lumMod val="7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13" name="对角圆角矩形 12"/>
            <p:cNvSpPr/>
            <p:nvPr/>
          </p:nvSpPr>
          <p:spPr bwMode="auto">
            <a:xfrm>
              <a:off x="8725962" y="3300799"/>
              <a:ext cx="672717"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45078" name="TextBox 45"/>
            <p:cNvSpPr txBox="1">
              <a:spLocks noChangeArrowheads="1"/>
            </p:cNvSpPr>
            <p:nvPr/>
          </p:nvSpPr>
          <p:spPr bwMode="auto">
            <a:xfrm>
              <a:off x="4787902" y="3021013"/>
              <a:ext cx="4267199" cy="1079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华文细黑" pitchFamily="2" charset="-122"/>
                </a:defRPr>
              </a:lvl1pPr>
              <a:lvl2pPr marL="742950" indent="-285750" eaLnBrk="0" hangingPunct="0">
                <a:defRPr b="1">
                  <a:solidFill>
                    <a:schemeClr val="tx1"/>
                  </a:solidFill>
                  <a:latin typeface="Arial" charset="0"/>
                  <a:ea typeface="华文细黑" pitchFamily="2" charset="-122"/>
                </a:defRPr>
              </a:lvl2pPr>
              <a:lvl3pPr marL="1143000" indent="-228600" eaLnBrk="0" hangingPunct="0">
                <a:defRPr b="1">
                  <a:solidFill>
                    <a:schemeClr val="tx1"/>
                  </a:solidFill>
                  <a:latin typeface="Arial" charset="0"/>
                  <a:ea typeface="华文细黑" pitchFamily="2" charset="-122"/>
                </a:defRPr>
              </a:lvl3pPr>
              <a:lvl4pPr marL="1600200" indent="-228600" eaLnBrk="0" hangingPunct="0">
                <a:defRPr b="1">
                  <a:solidFill>
                    <a:schemeClr val="tx1"/>
                  </a:solidFill>
                  <a:latin typeface="Arial" charset="0"/>
                  <a:ea typeface="华文细黑" pitchFamily="2" charset="-122"/>
                </a:defRPr>
              </a:lvl4pPr>
              <a:lvl5pPr marL="2057400" indent="-228600" eaLnBrk="0" hangingPunct="0">
                <a:defRPr b="1">
                  <a:solidFill>
                    <a:schemeClr val="tx1"/>
                  </a:solidFill>
                  <a:latin typeface="Arial" charset="0"/>
                  <a:ea typeface="华文细黑" pitchFamily="2" charset="-122"/>
                </a:defRPr>
              </a:lvl5pPr>
              <a:lvl6pPr marL="2514600" indent="-228600" eaLnBrk="0" fontAlgn="base" hangingPunct="0">
                <a:spcBef>
                  <a:spcPct val="0"/>
                </a:spcBef>
                <a:spcAft>
                  <a:spcPct val="0"/>
                </a:spcAft>
                <a:defRPr b="1">
                  <a:solidFill>
                    <a:schemeClr val="tx1"/>
                  </a:solidFill>
                  <a:latin typeface="Arial" charset="0"/>
                  <a:ea typeface="华文细黑" pitchFamily="2" charset="-122"/>
                </a:defRPr>
              </a:lvl6pPr>
              <a:lvl7pPr marL="2971800" indent="-228600" eaLnBrk="0" fontAlgn="base" hangingPunct="0">
                <a:spcBef>
                  <a:spcPct val="0"/>
                </a:spcBef>
                <a:spcAft>
                  <a:spcPct val="0"/>
                </a:spcAft>
                <a:defRPr b="1">
                  <a:solidFill>
                    <a:schemeClr val="tx1"/>
                  </a:solidFill>
                  <a:latin typeface="Arial" charset="0"/>
                  <a:ea typeface="华文细黑" pitchFamily="2" charset="-122"/>
                </a:defRPr>
              </a:lvl7pPr>
              <a:lvl8pPr marL="3429000" indent="-228600" eaLnBrk="0" fontAlgn="base" hangingPunct="0">
                <a:spcBef>
                  <a:spcPct val="0"/>
                </a:spcBef>
                <a:spcAft>
                  <a:spcPct val="0"/>
                </a:spcAft>
                <a:defRPr b="1">
                  <a:solidFill>
                    <a:schemeClr val="tx1"/>
                  </a:solidFill>
                  <a:latin typeface="Arial" charset="0"/>
                  <a:ea typeface="华文细黑" pitchFamily="2" charset="-122"/>
                </a:defRPr>
              </a:lvl8pPr>
              <a:lvl9pPr marL="3886200" indent="-228600" eaLnBrk="0" fontAlgn="base" hangingPunct="0">
                <a:spcBef>
                  <a:spcPct val="0"/>
                </a:spcBef>
                <a:spcAft>
                  <a:spcPct val="0"/>
                </a:spcAft>
                <a:defRPr b="1">
                  <a:solidFill>
                    <a:schemeClr val="tx1"/>
                  </a:solidFill>
                  <a:latin typeface="Arial" charset="0"/>
                  <a:ea typeface="华文细黑" pitchFamily="2" charset="-122"/>
                </a:defRPr>
              </a:lvl9pPr>
            </a:lstStyle>
            <a:p>
              <a:pPr eaLnBrk="1" hangingPunct="1"/>
              <a:r>
                <a:rPr lang="zh-CN" altLang="en-US" sz="1400" b="0" dirty="0" smtClean="0">
                  <a:latin typeface="Constantia" pitchFamily="18" charset="0"/>
                  <a:ea typeface="微软雅黑" pitchFamily="34" charset="-122"/>
                </a:rPr>
                <a:t>当革命的条件具备后，无产阶级通过革命夺取政权，实现从资本主义向社会主义的转变也需要长期的过度。</a:t>
              </a:r>
              <a:endParaRPr lang="en-US" altLang="zh-CN" sz="1400" b="0" dirty="0">
                <a:latin typeface="Constantia" pitchFamily="18" charset="0"/>
                <a:ea typeface="微软雅黑" pitchFamily="34" charset="-122"/>
              </a:endParaRPr>
            </a:p>
          </p:txBody>
        </p:sp>
      </p:grpSp>
      <p:grpSp>
        <p:nvGrpSpPr>
          <p:cNvPr id="16" name="组合 15"/>
          <p:cNvGrpSpPr>
            <a:grpSpLocks/>
          </p:cNvGrpSpPr>
          <p:nvPr/>
        </p:nvGrpSpPr>
        <p:grpSpPr bwMode="auto">
          <a:xfrm>
            <a:off x="1265507" y="3427058"/>
            <a:ext cx="6906893" cy="951367"/>
            <a:chOff x="3732213" y="4389438"/>
            <a:chExt cx="5688012" cy="1389718"/>
          </a:xfrm>
        </p:grpSpPr>
        <p:sp>
          <p:nvSpPr>
            <p:cNvPr id="17" name="同侧圆角矩形 16"/>
            <p:cNvSpPr/>
            <p:nvPr/>
          </p:nvSpPr>
          <p:spPr bwMode="auto">
            <a:xfrm rot="16200000">
              <a:off x="3511223" y="4610428"/>
              <a:ext cx="1389718" cy="947738"/>
            </a:xfrm>
            <a:prstGeom prst="round2Same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dirty="0"/>
            </a:p>
          </p:txBody>
        </p:sp>
        <p:sp>
          <p:nvSpPr>
            <p:cNvPr id="18" name="同侧圆角矩形 17"/>
            <p:cNvSpPr/>
            <p:nvPr/>
          </p:nvSpPr>
          <p:spPr bwMode="auto">
            <a:xfrm rot="16200000" flipV="1">
              <a:off x="6378248" y="2737178"/>
              <a:ext cx="1389718" cy="4694237"/>
            </a:xfrm>
            <a:prstGeom prst="round2SameRect">
              <a:avLst/>
            </a:prstGeom>
            <a:gradFill flip="none" rotWithShape="1">
              <a:gsLst>
                <a:gs pos="0">
                  <a:schemeClr val="bg1">
                    <a:lumMod val="75000"/>
                  </a:schemeClr>
                </a:gs>
                <a:gs pos="100000">
                  <a:schemeClr val="bg1">
                    <a:lumMod val="95000"/>
                  </a:schemeClr>
                </a:gs>
              </a:gsLst>
              <a:lin ang="2700000" scaled="1"/>
              <a:tileRect/>
            </a:gra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19" name="对角圆角矩形 18"/>
            <p:cNvSpPr/>
            <p:nvPr/>
          </p:nvSpPr>
          <p:spPr bwMode="auto">
            <a:xfrm>
              <a:off x="8725962" y="4885124"/>
              <a:ext cx="672717" cy="865849"/>
            </a:xfrm>
            <a:prstGeom prst="round2DiagRect">
              <a:avLst>
                <a:gd name="adj1" fmla="val 22374"/>
                <a:gd name="adj2" fmla="val 0"/>
              </a:avLst>
            </a:prstGeom>
            <a:gradFill flip="none" rotWithShape="1">
              <a:gsLst>
                <a:gs pos="51000">
                  <a:schemeClr val="tx1">
                    <a:alpha val="0"/>
                  </a:schemeClr>
                </a:gs>
                <a:gs pos="100000">
                  <a:srgbClr val="C9D7F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1400" b="0"/>
            </a:p>
          </p:txBody>
        </p:sp>
        <p:sp>
          <p:nvSpPr>
            <p:cNvPr id="45071" name="TextBox 51"/>
            <p:cNvSpPr txBox="1">
              <a:spLocks noChangeArrowheads="1"/>
            </p:cNvSpPr>
            <p:nvPr/>
          </p:nvSpPr>
          <p:spPr bwMode="auto">
            <a:xfrm>
              <a:off x="4787902" y="4624388"/>
              <a:ext cx="4267199" cy="764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华文细黑" pitchFamily="2" charset="-122"/>
                </a:defRPr>
              </a:lvl1pPr>
              <a:lvl2pPr marL="742950" indent="-285750" eaLnBrk="0" hangingPunct="0">
                <a:defRPr b="1">
                  <a:solidFill>
                    <a:schemeClr val="tx1"/>
                  </a:solidFill>
                  <a:latin typeface="Arial" charset="0"/>
                  <a:ea typeface="华文细黑" pitchFamily="2" charset="-122"/>
                </a:defRPr>
              </a:lvl2pPr>
              <a:lvl3pPr marL="1143000" indent="-228600" eaLnBrk="0" hangingPunct="0">
                <a:defRPr b="1">
                  <a:solidFill>
                    <a:schemeClr val="tx1"/>
                  </a:solidFill>
                  <a:latin typeface="Arial" charset="0"/>
                  <a:ea typeface="华文细黑" pitchFamily="2" charset="-122"/>
                </a:defRPr>
              </a:lvl3pPr>
              <a:lvl4pPr marL="1600200" indent="-228600" eaLnBrk="0" hangingPunct="0">
                <a:defRPr b="1">
                  <a:solidFill>
                    <a:schemeClr val="tx1"/>
                  </a:solidFill>
                  <a:latin typeface="Arial" charset="0"/>
                  <a:ea typeface="华文细黑" pitchFamily="2" charset="-122"/>
                </a:defRPr>
              </a:lvl4pPr>
              <a:lvl5pPr marL="2057400" indent="-228600" eaLnBrk="0" hangingPunct="0">
                <a:defRPr b="1">
                  <a:solidFill>
                    <a:schemeClr val="tx1"/>
                  </a:solidFill>
                  <a:latin typeface="Arial" charset="0"/>
                  <a:ea typeface="华文细黑" pitchFamily="2" charset="-122"/>
                </a:defRPr>
              </a:lvl5pPr>
              <a:lvl6pPr marL="2514600" indent="-228600" eaLnBrk="0" fontAlgn="base" hangingPunct="0">
                <a:spcBef>
                  <a:spcPct val="0"/>
                </a:spcBef>
                <a:spcAft>
                  <a:spcPct val="0"/>
                </a:spcAft>
                <a:defRPr b="1">
                  <a:solidFill>
                    <a:schemeClr val="tx1"/>
                  </a:solidFill>
                  <a:latin typeface="Arial" charset="0"/>
                  <a:ea typeface="华文细黑" pitchFamily="2" charset="-122"/>
                </a:defRPr>
              </a:lvl6pPr>
              <a:lvl7pPr marL="2971800" indent="-228600" eaLnBrk="0" fontAlgn="base" hangingPunct="0">
                <a:spcBef>
                  <a:spcPct val="0"/>
                </a:spcBef>
                <a:spcAft>
                  <a:spcPct val="0"/>
                </a:spcAft>
                <a:defRPr b="1">
                  <a:solidFill>
                    <a:schemeClr val="tx1"/>
                  </a:solidFill>
                  <a:latin typeface="Arial" charset="0"/>
                  <a:ea typeface="华文细黑" pitchFamily="2" charset="-122"/>
                </a:defRPr>
              </a:lvl7pPr>
              <a:lvl8pPr marL="3429000" indent="-228600" eaLnBrk="0" fontAlgn="base" hangingPunct="0">
                <a:spcBef>
                  <a:spcPct val="0"/>
                </a:spcBef>
                <a:spcAft>
                  <a:spcPct val="0"/>
                </a:spcAft>
                <a:defRPr b="1">
                  <a:solidFill>
                    <a:schemeClr val="tx1"/>
                  </a:solidFill>
                  <a:latin typeface="Arial" charset="0"/>
                  <a:ea typeface="华文细黑" pitchFamily="2" charset="-122"/>
                </a:defRPr>
              </a:lvl8pPr>
              <a:lvl9pPr marL="3886200" indent="-228600" eaLnBrk="0" fontAlgn="base" hangingPunct="0">
                <a:spcBef>
                  <a:spcPct val="0"/>
                </a:spcBef>
                <a:spcAft>
                  <a:spcPct val="0"/>
                </a:spcAft>
                <a:defRPr b="1">
                  <a:solidFill>
                    <a:schemeClr val="tx1"/>
                  </a:solidFill>
                  <a:latin typeface="Arial" charset="0"/>
                  <a:ea typeface="华文细黑" pitchFamily="2" charset="-122"/>
                </a:defRPr>
              </a:lvl9pPr>
            </a:lstStyle>
            <a:p>
              <a:pPr eaLnBrk="1" hangingPunct="1"/>
              <a:r>
                <a:rPr lang="zh-CN" altLang="en-US" sz="1400" b="0" dirty="0" smtClean="0">
                  <a:latin typeface="Constantia" pitchFamily="18" charset="0"/>
                  <a:ea typeface="微软雅黑" pitchFamily="34" charset="-122"/>
                </a:rPr>
                <a:t>经历漫长的社会主义发展阶段，最后才能逐步走向共产主义。</a:t>
              </a:r>
              <a:endParaRPr lang="en-US" altLang="zh-CN" sz="1400" b="0" dirty="0">
                <a:latin typeface="Constantia" pitchFamily="18" charset="0"/>
                <a:ea typeface="微软雅黑" pitchFamily="34" charset="-122"/>
              </a:endParaRPr>
            </a:p>
          </p:txBody>
        </p:sp>
      </p:grpSp>
      <p:sp>
        <p:nvSpPr>
          <p:cNvPr id="23" name="Text Box 55"/>
          <p:cNvSpPr txBox="1">
            <a:spLocks noChangeArrowheads="1"/>
          </p:cNvSpPr>
          <p:nvPr/>
        </p:nvSpPr>
        <p:spPr bwMode="auto">
          <a:xfrm>
            <a:off x="1043608" y="117416"/>
            <a:ext cx="7579600" cy="830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1419" tIns="45709" rIns="91419" bIns="45709">
            <a:spAutoFit/>
          </a:bodyPr>
          <a:lstStyle>
            <a:lvl1pPr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eaLnBrk="1" hangingPunct="1">
              <a:defRPr/>
            </a:pPr>
            <a:r>
              <a:rPr lang="zh-CN" altLang="en-US" sz="2400" b="0" i="0" dirty="0" smtClean="0">
                <a:latin typeface="华文新魏" panose="02010800040101010101" pitchFamily="2" charset="-122"/>
                <a:ea typeface="华文新魏" panose="02010800040101010101" pitchFamily="2" charset="-122"/>
              </a:rPr>
              <a:t>当代资本主义的灭亡和向社会主义，共产主义的转变也是长期的过程</a:t>
            </a:r>
            <a:endParaRPr lang="zh-CN" altLang="en-US" sz="2400" b="0" i="0" dirty="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600" advClick="0" advTm="6000">
        <p14:prism isInverted="1"/>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bwMode="auto">
          <a:xfrm>
            <a:off x="2717391" y="3010759"/>
            <a:ext cx="3428763" cy="5655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72545" tIns="36273" rIns="72545" bIns="36273" anchor="ctr"/>
          <a:lstStyle>
            <a:lvl1pPr marL="342900" indent="-342900" eaLnBrk="0" hangingPunct="0">
              <a:defRPr i="1">
                <a:solidFill>
                  <a:schemeClr val="tx1"/>
                </a:solidFill>
                <a:latin typeface="Arial" pitchFamily="34" charset="0"/>
                <a:ea typeface="宋体" pitchFamily="2" charset="-122"/>
              </a:defRPr>
            </a:lvl1pPr>
            <a:lvl2pPr marL="742950" indent="-285750" eaLnBrk="0" hangingPunct="0">
              <a:defRPr i="1">
                <a:solidFill>
                  <a:schemeClr val="tx1"/>
                </a:solidFill>
                <a:latin typeface="Arial" pitchFamily="34" charset="0"/>
                <a:ea typeface="宋体" pitchFamily="2" charset="-122"/>
              </a:defRPr>
            </a:lvl2pPr>
            <a:lvl3pPr marL="1143000" indent="-228600" eaLnBrk="0" hangingPunct="0">
              <a:defRPr i="1">
                <a:solidFill>
                  <a:schemeClr val="tx1"/>
                </a:solidFill>
                <a:latin typeface="Arial" pitchFamily="34" charset="0"/>
                <a:ea typeface="宋体" pitchFamily="2" charset="-122"/>
              </a:defRPr>
            </a:lvl3pPr>
            <a:lvl4pPr marL="1600200" indent="-228600" eaLnBrk="0" hangingPunct="0">
              <a:defRPr i="1">
                <a:solidFill>
                  <a:schemeClr val="tx1"/>
                </a:solidFill>
                <a:latin typeface="Arial" pitchFamily="34" charset="0"/>
                <a:ea typeface="宋体" pitchFamily="2" charset="-122"/>
              </a:defRPr>
            </a:lvl4pPr>
            <a:lvl5pPr marL="2057400" indent="-228600" eaLnBrk="0" hangingPunct="0">
              <a:defRPr i="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i="1">
                <a:solidFill>
                  <a:schemeClr val="tx1"/>
                </a:solidFill>
                <a:latin typeface="Arial" pitchFamily="34" charset="0"/>
                <a:ea typeface="宋体" pitchFamily="2" charset="-122"/>
              </a:defRPr>
            </a:lvl9pPr>
          </a:lstStyle>
          <a:p>
            <a:pPr algn="dist" eaLnBrk="1" hangingPunct="1">
              <a:lnSpc>
                <a:spcPts val="3333"/>
              </a:lnSpc>
              <a:spcBef>
                <a:spcPct val="20000"/>
              </a:spcBef>
            </a:pPr>
            <a:r>
              <a:rPr lang="zh-CN" altLang="en-US" sz="5700" b="0" dirty="0" smtClean="0">
                <a:latin typeface="方正行楷简体" panose="02010601030101010101" pitchFamily="2" charset="-122"/>
                <a:ea typeface="方正行楷简体" panose="02010601030101010101" pitchFamily="2" charset="-122"/>
              </a:rPr>
              <a:t>谢谢大家</a:t>
            </a:r>
            <a:endParaRPr lang="zh-CN" altLang="en-US" sz="5700" b="0" dirty="0">
              <a:latin typeface="方正行楷简体" panose="02010601030101010101" pitchFamily="2" charset="-122"/>
              <a:ea typeface="方正行楷简体" panose="02010601030101010101" pitchFamily="2" charset="-122"/>
            </a:endParaRPr>
          </a:p>
        </p:txBody>
      </p:sp>
      <p:pic>
        <p:nvPicPr>
          <p:cNvPr id="5" name="图片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05664" y="3083081"/>
            <a:ext cx="2330339" cy="2080957"/>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39419" y="411510"/>
            <a:ext cx="2584709" cy="2209804"/>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409" y="1879972"/>
            <a:ext cx="3840488" cy="332842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advClick="0" advTm="6000">
        <p:dissolve/>
      </p:transition>
    </mc:Choice>
    <mc:Fallback>
      <p:transition spd="slow" advClick="0" advTm="6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52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fltVal val="0.5"/>
                                          </p:val>
                                        </p:tav>
                                        <p:tav tm="100000">
                                          <p:val>
                                            <p:strVal val="#ppt_x"/>
                                          </p:val>
                                        </p:tav>
                                      </p:tavLst>
                                    </p:anim>
                                    <p:anim calcmode="lin" valueType="num">
                                      <p:cBhvr>
                                        <p:cTn id="23" dur="1000" fill="hold"/>
                                        <p:tgtEl>
                                          <p:spTgt spid="7"/>
                                        </p:tgtEl>
                                        <p:attrNameLst>
                                          <p:attrName>ppt_y</p:attrName>
                                        </p:attrNameLst>
                                      </p:cBhvr>
                                      <p:tavLst>
                                        <p:tav tm="0">
                                          <p:val>
                                            <p:fltVal val="0.5"/>
                                          </p:val>
                                        </p:tav>
                                        <p:tav tm="100000">
                                          <p:val>
                                            <p:strVal val="#ppt_y"/>
                                          </p:val>
                                        </p:tav>
                                      </p:tavLst>
                                    </p:anim>
                                  </p:childTnLst>
                                </p:cTn>
                              </p:par>
                            </p:childTnLst>
                          </p:cTn>
                        </p:par>
                        <p:par>
                          <p:cTn id="24" fill="hold">
                            <p:stCondLst>
                              <p:cond delay="3000"/>
                            </p:stCondLst>
                            <p:childTnLst>
                              <p:par>
                                <p:cTn id="25" presetID="14" presetClass="entr" presetSubtype="10" fill="hold" grpId="4"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9" grpId="1" bldLvl="0" autoUpdateAnimBg="0"/>
      <p:bldP spid="9" grpId="2" bldLvl="0" autoUpdateAnimBg="0"/>
      <p:bldP spid="9" grpId="3" bldLvl="0" autoUpdateAnimBg="0"/>
      <p:bldP spid="9" grpId="4"/>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
  <p:tag name="ISPRING_SCORM_RATE_SLIDES" val="0"/>
  <p:tag name="ISPRING_SCORM_PASSING_SCORE" val="0.0000000000"/>
  <p:tag name="GENSWF_OUTPUT_FILE_NAME" val="22-"/>
  <p:tag name="ISPRING_RESOURCE_PATHS_HASH_2" val="dd605faedef9b7b7285347d268bb89f5f81ab715"/>
  <p:tag name="ISPRING_ULTRA_SCORM_COURSE_ID" val="9AEA9F20-7041-4E7A-844E-91123FF92F3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Repository"/>
  <p:tag name="ISPRING_PLAYERS_CUSTOMIZATION" val="UEsDBBQAAgAIAK6q4U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CuquF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rqrh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CuquF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CuquF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CuquF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CuquF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K6q4U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K+q4U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CvquFIY1AdNksAAABqAAAAGwAAAHVuaXZlcnNhbC91bml2ZXJzYWwucG5nLnhtbLOxr8jNUShLLSrOzM+zVTLUM1Cyt+PlsikoSi3LTC1XqACKAQUhQEmhEsg1QnDLM1NKMmyVzE2NEWIZqZnpGSW2SqZmpnBBfaCRAFBLAQIAABQAAgAIAK6q4UjXp5f2WAQAAOUQAAAdAAAAAAAAAAEAAAAAAAAAAAB1bml2ZXJzYWwvY29tbW9uX21lc3NhZ2VzLmxuZ1BLAQIAABQAAgAIAK6q4UikbscF9AMAAN4QAAAnAAAAAAAAAAEAAAAAAJMEAAB1bml2ZXJzYWwvZmxhc2hfcHVibGlzaGluZ19zZXR0aW5ncy54bWxQSwECAAAUAAIACACuquFIOLIa9sACAABQCgAAIQAAAAAAAAABAAAAAADMCAAAdW5pdmVyc2FsL2ZsYXNoX3NraW5fc2V0dGluZ3MueG1sUEsBAgAAFAACAAgArqrhSNpcjNvHAwAA7w8AACYAAAAAAAAAAQAAAAAAywsAAHVuaXZlcnNhbC9odG1sX3B1Ymxpc2hpbmdfc2V0dGluZ3MueG1sUEsBAgAAFAACAAgArqrhSHzC6uumAQAAJAYAAB8AAAAAAAAAAQAAAAAA1g8AAHVuaXZlcnNhbC9odG1sX3NraW5fc2V0dGluZ3MuanNQSwECAAAUAAIACACuquFIPTwv0cEAAADlAQAAGgAAAAAAAAABAAAAAAC5EQAAdW5pdmVyc2FsL2kxOG5fcHJlc2V0cy54bWxQSwECAAAUAAIACACuquFIsuC9bWQAAABlAAAAHAAAAAAAAAABAAAAAACyEgAAdW5pdmVyc2FsL2xvY2FsX3NldHRpbmdzLnhtbFBLAQIAABQAAgAIAPeSU0cjtE77+wIAALAIAAAUAAAAAAAAAAEAAAAAAFATAAB1bml2ZXJzYWwvcGxheWVyLnhtbFBLAQIAABQAAgAIAK6q4UgGCTn9RwgAACMgAAApAAAAAAAAAAEAAAAAAH0WAAB1bml2ZXJzYWwvc2tpbl9jdXN0b21pemF0aW9uX3NldHRpbmdzLnhtbFBLAQIAABQAAgAIAK+q4UjFe8CSyxgAABM2AAAXAAAAAAAAAAAAAAAAAAsfAAB1bml2ZXJzYWwvdW5pdmVyc2FsLnBuZ1BLAQIAABQAAgAIAK+q4UhjUB02SwAAAGoAAAAbAAAAAAAAAAEAAAAAAAs4AAB1bml2ZXJzYWwvdW5pdmVyc2FsLnBuZy54bWxQSwUGAAAAAAsACwBJAwAAjzgAAAAA"/>
  <p:tag name="ISPRING_PRESENTATION_TITLE" val="政府党委党政机关党支部党建工作PPT"/>
</p:tagLst>
</file>

<file path=ppt/theme/theme1.xml><?xml version="1.0" encoding="utf-8"?>
<a:theme xmlns:a="http://schemas.openxmlformats.org/drawingml/2006/main" name="微笑PPT - 小A">
  <a:themeElements>
    <a:clrScheme name="自定义 1">
      <a:dk1>
        <a:sysClr val="windowText" lastClr="000000"/>
      </a:dk1>
      <a:lt1>
        <a:sysClr val="window" lastClr="FFFFFF"/>
      </a:lt1>
      <a:dk2>
        <a:srgbClr val="073E87"/>
      </a:dk2>
      <a:lt2>
        <a:srgbClr val="C6E7FC"/>
      </a:lt2>
      <a:accent1>
        <a:srgbClr val="073E87"/>
      </a:accent1>
      <a:accent2>
        <a:srgbClr val="2D82F4"/>
      </a:accent2>
      <a:accent3>
        <a:srgbClr val="5BD078"/>
      </a:accent3>
      <a:accent4>
        <a:srgbClr val="A5D028"/>
      </a:accent4>
      <a:accent5>
        <a:srgbClr val="F5C040"/>
      </a:accent5>
      <a:accent6>
        <a:srgbClr val="05E0DB"/>
      </a:accent6>
      <a:hlink>
        <a:srgbClr val="0080FF"/>
      </a:hlink>
      <a:folHlink>
        <a:srgbClr val="5EAEFF"/>
      </a:folHlink>
    </a:clrScheme>
    <a:fontScheme name="微笑PPT - 小A">
      <a:majorFont>
        <a:latin typeface="Arial"/>
        <a:ea typeface="微软雅黑"/>
        <a:cs typeface="宋体"/>
      </a:majorFont>
      <a:minorFont>
        <a:latin typeface="Arial"/>
        <a:ea typeface="微软雅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微笑PPT - 小A 1">
        <a:dk1>
          <a:srgbClr val="000000"/>
        </a:dk1>
        <a:lt1>
          <a:srgbClr val="FFFFFF"/>
        </a:lt1>
        <a:dk2>
          <a:srgbClr val="FFFFFF"/>
        </a:dk2>
        <a:lt2>
          <a:srgbClr val="B2B2B2"/>
        </a:lt2>
        <a:accent1>
          <a:srgbClr val="E20000"/>
        </a:accent1>
        <a:accent2>
          <a:srgbClr val="CC0000"/>
        </a:accent2>
        <a:accent3>
          <a:srgbClr val="FFFFFF"/>
        </a:accent3>
        <a:accent4>
          <a:srgbClr val="000000"/>
        </a:accent4>
        <a:accent5>
          <a:srgbClr val="EEAAAA"/>
        </a:accent5>
        <a:accent6>
          <a:srgbClr val="B90000"/>
        </a:accent6>
        <a:hlink>
          <a:srgbClr val="800000"/>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8147</TotalTime>
  <Words>325</Words>
  <Application>Microsoft Office PowerPoint</Application>
  <PresentationFormat>全屏显示(16:9)</PresentationFormat>
  <Paragraphs>31</Paragraphs>
  <Slides>7</Slides>
  <Notes>7</Notes>
  <HiddenSlides>0</HiddenSlides>
  <MMClips>0</MMClips>
  <ScaleCrop>false</ScaleCrop>
  <HeadingPairs>
    <vt:vector size="4" baseType="variant">
      <vt:variant>
        <vt:lpstr>主题</vt:lpstr>
      </vt:variant>
      <vt:variant>
        <vt:i4>1</vt:i4>
      </vt:variant>
      <vt:variant>
        <vt:lpstr>幻灯片标题</vt:lpstr>
      </vt:variant>
      <vt:variant>
        <vt:i4>7</vt:i4>
      </vt:variant>
    </vt:vector>
  </HeadingPairs>
  <TitlesOfParts>
    <vt:vector size="8" baseType="lpstr">
      <vt:lpstr>微笑PPT - 小A</vt:lpstr>
      <vt:lpstr>幻灯片 0</vt:lpstr>
      <vt:lpstr>幻灯片 1</vt:lpstr>
      <vt:lpstr>幻灯片 2</vt:lpstr>
      <vt:lpstr>幻灯片 3</vt:lpstr>
      <vt:lpstr>幻灯片 4</vt:lpstr>
      <vt:lpstr>幻灯片 5</vt:lpstr>
      <vt:lpstr>幻灯片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政府党委党政机关党支部党建工作PPT</dc:title>
  <dc:creator>Administrator</dc:creator>
  <cp:lastModifiedBy>Windows 用户</cp:lastModifiedBy>
  <cp:revision>253</cp:revision>
  <dcterms:created xsi:type="dcterms:W3CDTF">2010-02-22T07:41:47Z</dcterms:created>
  <dcterms:modified xsi:type="dcterms:W3CDTF">2018-06-08T06:48:21Z</dcterms:modified>
</cp:coreProperties>
</file>