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9.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3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31.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3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3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3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3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36.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37.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42.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4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44.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45.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46.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47.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42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95" r:id="rId20"/>
    <p:sldId id="297" r:id="rId21"/>
    <p:sldId id="298" r:id="rId22"/>
    <p:sldId id="278" r:id="rId23"/>
    <p:sldId id="292" r:id="rId24"/>
    <p:sldId id="290" r:id="rId25"/>
    <p:sldId id="352" r:id="rId26"/>
    <p:sldId id="318" r:id="rId27"/>
    <p:sldId id="283" r:id="rId28"/>
    <p:sldId id="390" r:id="rId29"/>
    <p:sldId id="288" r:id="rId30"/>
    <p:sldId id="379" r:id="rId31"/>
    <p:sldId id="353" r:id="rId32"/>
    <p:sldId id="354" r:id="rId33"/>
    <p:sldId id="381" r:id="rId34"/>
    <p:sldId id="380" r:id="rId35"/>
    <p:sldId id="382" r:id="rId36"/>
    <p:sldId id="383" r:id="rId37"/>
    <p:sldId id="385" r:id="rId38"/>
    <p:sldId id="387" r:id="rId39"/>
    <p:sldId id="388" r:id="rId40"/>
    <p:sldId id="323" r:id="rId41"/>
    <p:sldId id="286" r:id="rId42"/>
    <p:sldId id="309" r:id="rId43"/>
    <p:sldId id="417" r:id="rId44"/>
    <p:sldId id="418" r:id="rId45"/>
    <p:sldId id="419" r:id="rId46"/>
    <p:sldId id="421" r:id="rId47"/>
    <p:sldId id="422" r:id="rId48"/>
    <p:sldId id="423" r:id="rId49"/>
    <p:sldId id="424" r:id="rId50"/>
    <p:sldId id="277" r:id="rId51"/>
    <p:sldId id="314" r:id="rId52"/>
    <p:sldId id="313" r:id="rId53"/>
    <p:sldId id="299" r:id="rId54"/>
    <p:sldId id="312" r:id="rId55"/>
    <p:sldId id="281" r:id="rId56"/>
    <p:sldId id="317" r:id="rId57"/>
    <p:sldId id="274" r:id="rId58"/>
  </p:sldIdLst>
  <p:sldSz cx="12192000" cy="6858000"/>
  <p:notesSz cx="6858000" cy="9144000"/>
  <p:custDataLst>
    <p:tags r:id="rId60"/>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itchFamily="2" charset="-122"/>
        <a:cs typeface="+mn-cs"/>
      </a:defRPr>
    </a:lvl9pPr>
  </p:defaultTextStyle>
  <p:extLst>
    <p:ext uri="{EFAFB233-063F-42B5-8137-9DF3F51BA10A}">
      <p15:sldGuideLst xmlns:p15="http://schemas.microsoft.com/office/powerpoint/2012/main">
        <p15:guide id="1" orient="horz" pos="2236">
          <p15:clr>
            <a:srgbClr val="A4A3A4"/>
          </p15:clr>
        </p15:guide>
        <p15:guide id="2" pos="384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10" autoAdjust="0"/>
  </p:normalViewPr>
  <p:slideViewPr>
    <p:cSldViewPr snapToGrid="0" showGuides="1">
      <p:cViewPr varScale="1">
        <p:scale>
          <a:sx n="86" d="100"/>
          <a:sy n="86" d="100"/>
        </p:scale>
        <p:origin x="1518" y="84"/>
      </p:cViewPr>
      <p:guideLst>
        <p:guide orient="horz" pos="2236"/>
        <p:guide pos="3842"/>
      </p:guideLst>
    </p:cSldViewPr>
  </p:slideViewPr>
  <p:notesTextViewPr>
    <p:cViewPr>
      <p:scale>
        <a:sx n="1" d="1"/>
        <a:sy n="1" d="1"/>
      </p:scale>
      <p:origin x="0" y="0"/>
    </p:cViewPr>
  </p:notesTextViewPr>
  <p:sorterViewPr showFormatting="0">
    <p:cViewPr varScale="1">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665"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049666"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049667"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049668"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1" fontAlgn="auto" latinLnBrk="0" hangingPunct="1">
              <a:lnSpc>
                <a:spcPct val="100000"/>
              </a:lnSpc>
              <a:spcBef>
                <a:spcPts val="0"/>
              </a:spcBef>
              <a:spcAft>
                <a:spcPts val="0"/>
              </a:spcAft>
              <a:buClrTx/>
              <a:buSzTx/>
              <a:buFontTx/>
              <a:buNone/>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1" fontAlgn="auto" latinLnBrk="0" hangingPunct="1">
              <a:lnSpc>
                <a:spcPct val="100000"/>
              </a:lnSpc>
              <a:spcBef>
                <a:spcPts val="0"/>
              </a:spcBef>
              <a:spcAft>
                <a:spcPts val="0"/>
              </a:spcAft>
              <a:buClrTx/>
              <a:buSzTx/>
              <a:buFontTx/>
              <a:buNone/>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1" fontAlgn="auto" latinLnBrk="0" hangingPunct="1">
              <a:lnSpc>
                <a:spcPct val="100000"/>
              </a:lnSpc>
              <a:spcBef>
                <a:spcPts val="0"/>
              </a:spcBef>
              <a:spcAft>
                <a:spcPts val="0"/>
              </a:spcAft>
              <a:buClrTx/>
              <a:buSzTx/>
              <a:buFontTx/>
              <a:buNone/>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1" fontAlgn="auto" latinLnBrk="0" hangingPunct="1">
              <a:lnSpc>
                <a:spcPct val="100000"/>
              </a:lnSpc>
              <a:spcBef>
                <a:spcPts val="0"/>
              </a:spcBef>
              <a:spcAft>
                <a:spcPts val="0"/>
              </a:spcAft>
              <a:buClrTx/>
              <a:buSzTx/>
              <a:buFontTx/>
              <a:buNone/>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1049669"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049670"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pPr>
            <a:fld id="{A199BCF6-A6BD-4991-B346-5DF6C2968E51}" type="slidenum">
              <a:rPr kumimoji="0" lang="zh-CN" altLang="en-US" sz="1200" b="0" i="0" u="none" strike="noStrike" kern="1200" cap="none" spc="0" normalizeH="0" baseline="0" noProof="0" smtClean="0">
                <a:ln>
                  <a:noFill/>
                </a:ln>
                <a:solidFill>
                  <a:schemeClr val="tx1"/>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5" name="幻灯片图像占位符 1"/>
          <p:cNvSpPr>
            <a:spLocks noGrp="1" noRot="1" noChangeAspect="1"/>
          </p:cNvSpPr>
          <p:nvPr>
            <p:ph type="sldImg"/>
          </p:nvPr>
        </p:nvSpPr>
        <p:spPr/>
      </p:sp>
      <p:sp>
        <p:nvSpPr>
          <p:cNvPr id="1048846"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5" name="幻灯片图像占位符 1"/>
          <p:cNvSpPr>
            <a:spLocks noGrp="1" noRot="1" noChangeAspect="1"/>
          </p:cNvSpPr>
          <p:nvPr>
            <p:ph type="sldImg"/>
          </p:nvPr>
        </p:nvSpPr>
        <p:spPr/>
      </p:sp>
      <p:sp>
        <p:nvSpPr>
          <p:cNvPr id="1048856"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5" name="幻灯片图像占位符 1"/>
          <p:cNvSpPr>
            <a:spLocks noGrp="1" noRot="1" noChangeAspect="1"/>
          </p:cNvSpPr>
          <p:nvPr>
            <p:ph type="sldImg"/>
          </p:nvPr>
        </p:nvSpPr>
        <p:spPr/>
      </p:sp>
      <p:sp>
        <p:nvSpPr>
          <p:cNvPr id="1048866" name="备注占位符 2"/>
          <p:cNvSpPr>
            <a:spLocks noGrp="1"/>
          </p:cNvSpPr>
          <p:nvPr>
            <p:ph type="body" idx="1"/>
          </p:nvPr>
        </p:nvSpPr>
        <p:spPr/>
        <p:txBody>
          <a:bodyPr/>
          <a:lstStyle/>
          <a:p>
            <a:pPr algn="l"/>
            <a:endParaRPr lang="zh-CN" altLang="en-US" b="0" i="0" u="none" strike="noStrike" dirty="0">
              <a:solidFill>
                <a:srgbClr val="333333"/>
              </a:solidFill>
              <a:effectLst/>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3" name="幻灯片图像占位符 1"/>
          <p:cNvSpPr>
            <a:spLocks noGrp="1" noRot="1" noChangeAspect="1"/>
          </p:cNvSpPr>
          <p:nvPr>
            <p:ph type="sldImg"/>
          </p:nvPr>
        </p:nvSpPr>
        <p:spPr/>
      </p:sp>
      <p:sp>
        <p:nvSpPr>
          <p:cNvPr id="1048704" name="备注占位符 2"/>
          <p:cNvSpPr>
            <a:spLocks noGrp="1"/>
          </p:cNvSpPr>
          <p:nvPr>
            <p:ph type="body" idx="1"/>
          </p:nvPr>
        </p:nvSpPr>
        <p:spPr/>
        <p:txBody>
          <a:bodyPr/>
          <a:lstStyle/>
          <a:p>
            <a:pPr algn="l"/>
            <a:endParaRPr lang="zh-CN" altLang="en-US" b="0" i="0" u="none" strike="noStrike" dirty="0">
              <a:solidFill>
                <a:srgbClr val="333333"/>
              </a:solidFill>
              <a:effectLst/>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3" name="幻灯片图像占位符 1"/>
          <p:cNvSpPr>
            <a:spLocks noGrp="1" noRot="1" noChangeAspect="1"/>
          </p:cNvSpPr>
          <p:nvPr>
            <p:ph type="sldImg"/>
          </p:nvPr>
        </p:nvSpPr>
        <p:spPr/>
      </p:sp>
      <p:sp>
        <p:nvSpPr>
          <p:cNvPr id="1048674" name="备注占位符 2"/>
          <p:cNvSpPr>
            <a:spLocks noGrp="1"/>
          </p:cNvSpPr>
          <p:nvPr>
            <p:ph type="body" idx="1"/>
          </p:nvPr>
        </p:nvSpPr>
        <p:spPr/>
        <p:txBody>
          <a:bodyPr/>
          <a:lstStyle/>
          <a:p>
            <a:pPr algn="l"/>
            <a:endParaRPr lang="zh-CN" altLang="en-US" b="0" i="0" u="none" strike="noStrike" dirty="0">
              <a:solidFill>
                <a:srgbClr val="333333"/>
              </a:solidFill>
              <a:effectLst/>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幻灯片图像占位符 1"/>
          <p:cNvSpPr>
            <a:spLocks noGrp="1" noRot="1" noChangeAspect="1"/>
          </p:cNvSpPr>
          <p:nvPr>
            <p:ph type="sldImg"/>
          </p:nvPr>
        </p:nvSpPr>
        <p:spPr/>
      </p:sp>
      <p:sp>
        <p:nvSpPr>
          <p:cNvPr id="1048652" name="备注占位符 2"/>
          <p:cNvSpPr>
            <a:spLocks noGrp="1"/>
          </p:cNvSpPr>
          <p:nvPr>
            <p:ph type="body" idx="1"/>
          </p:nvPr>
        </p:nvSpPr>
        <p:spPr/>
        <p:txBody>
          <a:bodyPr/>
          <a:lstStyle/>
          <a:p>
            <a:pPr algn="l"/>
            <a:endParaRPr lang="zh-CN" altLang="en-US" b="0" i="0" u="none" strike="noStrike" dirty="0">
              <a:solidFill>
                <a:srgbClr val="333333"/>
              </a:solidFill>
              <a:effectLst/>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幻灯片图像占位符 1"/>
          <p:cNvSpPr>
            <a:spLocks noGrp="1" noRot="1" noChangeAspect="1"/>
          </p:cNvSpPr>
          <p:nvPr>
            <p:ph type="sldImg"/>
          </p:nvPr>
        </p:nvSpPr>
        <p:spPr/>
      </p:sp>
      <p:sp>
        <p:nvSpPr>
          <p:cNvPr id="1048608" name="备注占位符 2"/>
          <p:cNvSpPr>
            <a:spLocks noGrp="1"/>
          </p:cNvSpPr>
          <p:nvPr>
            <p:ph type="body" idx="1"/>
          </p:nvPr>
        </p:nvSpPr>
        <p:spPr/>
        <p:txBody>
          <a:bodyPr/>
          <a:lstStyle/>
          <a:p>
            <a:pPr indent="269240" algn="just"/>
            <a:endParaRPr kumimoji="1"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1200" b="1" dirty="0">
              <a:solidFill>
                <a:schemeClr val="bg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8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5" name="幻灯片图像占位符 1"/>
          <p:cNvSpPr>
            <a:spLocks noGrp="1" noRot="1" noChangeAspect="1"/>
          </p:cNvSpPr>
          <p:nvPr>
            <p:ph type="sldImg"/>
          </p:nvPr>
        </p:nvSpPr>
        <p:spPr/>
      </p:sp>
      <p:sp>
        <p:nvSpPr>
          <p:cNvPr id="1048726"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4" name="幻灯片图像占位符 1"/>
          <p:cNvSpPr>
            <a:spLocks noGrp="1" noRot="1" noChangeAspect="1"/>
          </p:cNvSpPr>
          <p:nvPr>
            <p:ph type="sldImg"/>
          </p:nvPr>
        </p:nvSpPr>
        <p:spPr/>
      </p:sp>
      <p:sp>
        <p:nvSpPr>
          <p:cNvPr id="1048755" name="备注占位符 2"/>
          <p:cNvSpPr>
            <a:spLocks noGrp="1"/>
          </p:cNvSpPr>
          <p:nvPr>
            <p:ph type="body" idx="1"/>
          </p:nvPr>
        </p:nvSpPr>
        <p:spPr/>
        <p:txBody>
          <a:bodyPr/>
          <a:lstStyle/>
          <a:p>
            <a:pPr indent="269240" algn="just"/>
            <a:endParaRPr kumimoji="1"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sym typeface="+mn-e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8" name="幻灯片图像占位符 1"/>
          <p:cNvSpPr>
            <a:spLocks noGrp="1" noRot="1" noChangeAspect="1"/>
          </p:cNvSpPr>
          <p:nvPr>
            <p:ph type="sldImg"/>
          </p:nvPr>
        </p:nvSpPr>
        <p:spPr/>
      </p:sp>
      <p:sp>
        <p:nvSpPr>
          <p:cNvPr id="104875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1"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8" name="幻灯片图像占位符 1"/>
          <p:cNvSpPr>
            <a:spLocks noGrp="1" noRot="1" noChangeAspect="1"/>
          </p:cNvSpPr>
          <p:nvPr>
            <p:ph type="sldImg"/>
          </p:nvPr>
        </p:nvSpPr>
        <p:spPr/>
      </p:sp>
      <p:sp>
        <p:nvSpPr>
          <p:cNvPr id="104876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0" name="幻灯片图像占位符 1"/>
          <p:cNvSpPr>
            <a:spLocks noGrp="1" noRot="1" noChangeAspect="1"/>
          </p:cNvSpPr>
          <p:nvPr>
            <p:ph type="sldImg"/>
          </p:nvPr>
        </p:nvSpPr>
        <p:spPr/>
      </p:sp>
      <p:sp>
        <p:nvSpPr>
          <p:cNvPr id="1048781"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9" name="幻灯片图像占位符 1"/>
          <p:cNvSpPr>
            <a:spLocks noGrp="1" noRot="1" noChangeAspect="1"/>
          </p:cNvSpPr>
          <p:nvPr>
            <p:ph type="sldImg"/>
          </p:nvPr>
        </p:nvSpPr>
        <p:spPr/>
      </p:sp>
      <p:sp>
        <p:nvSpPr>
          <p:cNvPr id="1048790"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2" name="幻灯片图像占位符 1"/>
          <p:cNvSpPr>
            <a:spLocks noGrp="1" noRot="1" noChangeAspect="1"/>
          </p:cNvSpPr>
          <p:nvPr>
            <p:ph type="sldImg"/>
          </p:nvPr>
        </p:nvSpPr>
        <p:spPr/>
      </p:sp>
      <p:sp>
        <p:nvSpPr>
          <p:cNvPr id="104882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097152" name="图片 6"/>
          <p:cNvPicPr>
            <a:picLocks noChangeAspect="1"/>
          </p:cNvPicPr>
          <p:nvPr userDrawn="1"/>
        </p:nvPicPr>
        <p:blipFill>
          <a:blip r:embed="rId2"/>
          <a:srcRect b="7755"/>
          <a:stretch>
            <a:fillRect/>
          </a:stretch>
        </p:blipFill>
        <p:spPr>
          <a:xfrm>
            <a:off x="0" y="0"/>
            <a:ext cx="12192000" cy="6877050"/>
          </a:xfrm>
          <a:prstGeom prst="rect">
            <a:avLst/>
          </a:prstGeom>
          <a:noFill/>
          <a:ln w="9525">
            <a:noFill/>
          </a:ln>
        </p:spPr>
      </p:pic>
      <p:sp>
        <p:nvSpPr>
          <p:cNvPr id="1048581"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82"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83"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645" name="标题 1"/>
          <p:cNvSpPr>
            <a:spLocks noGrp="1"/>
          </p:cNvSpPr>
          <p:nvPr>
            <p:ph type="title"/>
          </p:nvPr>
        </p:nvSpPr>
        <p:spPr/>
        <p:txBody>
          <a:bodyPr/>
          <a:lstStyle/>
          <a:p>
            <a:r>
              <a:rPr lang="zh-CN" altLang="en-US"/>
              <a:t>单击此处编辑母版标题样式</a:t>
            </a:r>
          </a:p>
        </p:txBody>
      </p:sp>
      <p:sp>
        <p:nvSpPr>
          <p:cNvPr id="1049646"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47"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48"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49"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1049560"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49561"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562"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63"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64"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097197"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85"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86"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87"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097202"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04"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05"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06"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097212"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56"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57"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58"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2097194"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71"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72"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73"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2097200"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94"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95"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96"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2097208"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33"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34"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35"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2097201"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97"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98"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99"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2097206"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24"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25"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26"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708" name="标题 1"/>
          <p:cNvSpPr>
            <a:spLocks noGrp="1"/>
          </p:cNvSpPr>
          <p:nvPr>
            <p:ph type="title"/>
          </p:nvPr>
        </p:nvSpPr>
        <p:spPr/>
        <p:txBody>
          <a:bodyPr/>
          <a:lstStyle/>
          <a:p>
            <a:r>
              <a:rPr lang="zh-CN" altLang="en-US"/>
              <a:t>单击此处编辑母版标题样式</a:t>
            </a:r>
          </a:p>
        </p:txBody>
      </p:sp>
      <p:sp>
        <p:nvSpPr>
          <p:cNvPr id="1048709"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10"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11"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712"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2097198"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88"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89"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90"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2097203"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07"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08"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09"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pic>
        <p:nvPicPr>
          <p:cNvPr id="2097204"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10"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11"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12"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pic>
        <p:nvPicPr>
          <p:cNvPr id="2097210"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39"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40"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41"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pic>
        <p:nvPicPr>
          <p:cNvPr id="2097192"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54"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55"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56"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pic>
        <p:nvPicPr>
          <p:cNvPr id="2097196"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8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8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8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pic>
        <p:nvPicPr>
          <p:cNvPr id="2097205"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13"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14"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15"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pic>
        <p:nvPicPr>
          <p:cNvPr id="2097211"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4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4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4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pic>
        <p:nvPicPr>
          <p:cNvPr id="2097195"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79"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80"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81"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pic>
        <p:nvPicPr>
          <p:cNvPr id="2097199"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591"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92"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93"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574"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49575"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49576"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77"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78"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pic>
        <p:nvPicPr>
          <p:cNvPr id="2097207"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27"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28"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29"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pic>
        <p:nvPicPr>
          <p:cNvPr id="2097209" name="图片 6"/>
          <p:cNvPicPr>
            <a:picLocks noChangeAspect="1"/>
          </p:cNvPicPr>
          <p:nvPr userDrawn="1"/>
        </p:nvPicPr>
        <p:blipFill>
          <a:blip r:embed="rId2"/>
          <a:srcRect r="28560"/>
          <a:stretch>
            <a:fillRect/>
          </a:stretch>
        </p:blipFill>
        <p:spPr>
          <a:xfrm>
            <a:off x="-19050" y="0"/>
            <a:ext cx="12249150" cy="6858000"/>
          </a:xfrm>
          <a:prstGeom prst="rect">
            <a:avLst/>
          </a:prstGeom>
          <a:noFill/>
          <a:ln w="9525">
            <a:noFill/>
          </a:ln>
        </p:spPr>
      </p:pic>
      <p:sp>
        <p:nvSpPr>
          <p:cNvPr id="1049636"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37"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38"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pic>
        <p:nvPicPr>
          <p:cNvPr id="2097193" name="图片 6"/>
          <p:cNvPicPr>
            <a:picLocks noChangeAspect="1"/>
          </p:cNvPicPr>
          <p:nvPr userDrawn="1"/>
        </p:nvPicPr>
        <p:blipFill>
          <a:blip r:embed="rId2"/>
          <a:srcRect l="296" r="180"/>
          <a:stretch>
            <a:fillRect/>
          </a:stretch>
        </p:blipFill>
        <p:spPr>
          <a:xfrm>
            <a:off x="0" y="0"/>
            <a:ext cx="12192000" cy="6858000"/>
          </a:xfrm>
          <a:prstGeom prst="rect">
            <a:avLst/>
          </a:prstGeom>
          <a:noFill/>
          <a:ln w="9525">
            <a:noFill/>
          </a:ln>
        </p:spPr>
      </p:pic>
      <p:sp>
        <p:nvSpPr>
          <p:cNvPr id="1049557"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58"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59"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097154" name="图片 6"/>
          <p:cNvPicPr>
            <a:picLocks noChangeAspect="1"/>
          </p:cNvPicPr>
          <p:nvPr userDrawn="1"/>
        </p:nvPicPr>
        <p:blipFill>
          <a:blip r:embed="rId2"/>
          <a:srcRect b="7755"/>
          <a:stretch>
            <a:fillRect/>
          </a:stretch>
        </p:blipFill>
        <p:spPr>
          <a:xfrm>
            <a:off x="0" y="0"/>
            <a:ext cx="12192000" cy="6877050"/>
          </a:xfrm>
          <a:prstGeom prst="rect">
            <a:avLst/>
          </a:prstGeom>
          <a:noFill/>
          <a:ln w="9525">
            <a:noFill/>
          </a:ln>
        </p:spPr>
      </p:pic>
      <p:sp>
        <p:nvSpPr>
          <p:cNvPr id="1048653"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654"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655"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650" name="标题 1"/>
          <p:cNvSpPr>
            <a:spLocks noGrp="1"/>
          </p:cNvSpPr>
          <p:nvPr>
            <p:ph type="title"/>
          </p:nvPr>
        </p:nvSpPr>
        <p:spPr/>
        <p:txBody>
          <a:bodyPr/>
          <a:lstStyle/>
          <a:p>
            <a:r>
              <a:rPr lang="zh-CN" altLang="en-US"/>
              <a:t>单击此处编辑母版标题样式</a:t>
            </a:r>
          </a:p>
        </p:txBody>
      </p:sp>
      <p:sp>
        <p:nvSpPr>
          <p:cNvPr id="1049651"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52"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53"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54"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55"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616"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49617"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618"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19"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620"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21"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22"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23"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600" name="标题 1"/>
          <p:cNvSpPr>
            <a:spLocks noGrp="1"/>
          </p:cNvSpPr>
          <p:nvPr>
            <p:ph type="title"/>
          </p:nvPr>
        </p:nvSpPr>
        <p:spPr/>
        <p:txBody>
          <a:bodyPr/>
          <a:lstStyle/>
          <a:p>
            <a:r>
              <a:rPr lang="zh-CN" altLang="en-US"/>
              <a:t>单击此处编辑母版标题样式</a:t>
            </a:r>
          </a:p>
        </p:txBody>
      </p:sp>
      <p:sp>
        <p:nvSpPr>
          <p:cNvPr id="1049601"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02"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03"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630"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31"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32"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659"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9660"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661"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49662"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63"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664"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565"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9566" name="图片占位符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1049567"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49568"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69"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9570"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pPr>
            <a:fld id="{20E9E71A-8E90-44C6-973D-AB6FC228F3F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tags" Target="../tags/tag55.xml"/><Relationship Id="rId3" Type="http://schemas.openxmlformats.org/officeDocument/2006/relationships/tags" Target="../tags/tag32.xml"/><Relationship Id="rId21" Type="http://schemas.openxmlformats.org/officeDocument/2006/relationships/tags" Target="../tags/tag50.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tags" Target="../tags/tag49.xml"/><Relationship Id="rId29" Type="http://schemas.openxmlformats.org/officeDocument/2006/relationships/tags" Target="../tags/tag58.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tags" Target="../tags/tag53.xml"/><Relationship Id="rId32" Type="http://schemas.openxmlformats.org/officeDocument/2006/relationships/notesSlide" Target="../notesSlides/notesSlide27.xml"/><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tags" Target="../tags/tag57.xml"/><Relationship Id="rId10" Type="http://schemas.openxmlformats.org/officeDocument/2006/relationships/tags" Target="../tags/tag39.xml"/><Relationship Id="rId19" Type="http://schemas.openxmlformats.org/officeDocument/2006/relationships/tags" Target="../tags/tag48.xml"/><Relationship Id="rId31" Type="http://schemas.openxmlformats.org/officeDocument/2006/relationships/slideLayout" Target="../slideLayouts/slideLayout1.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tags" Target="../tags/tag56.xml"/><Relationship Id="rId30" Type="http://schemas.openxmlformats.org/officeDocument/2006/relationships/tags" Target="../tags/tag59.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3" Type="http://schemas.openxmlformats.org/officeDocument/2006/relationships/tags" Target="../tags/tag72.xml"/><Relationship Id="rId18" Type="http://schemas.openxmlformats.org/officeDocument/2006/relationships/tags" Target="../tags/tag77.xml"/><Relationship Id="rId26" Type="http://schemas.openxmlformats.org/officeDocument/2006/relationships/tags" Target="../tags/tag85.xml"/><Relationship Id="rId3" Type="http://schemas.openxmlformats.org/officeDocument/2006/relationships/tags" Target="../tags/tag62.xml"/><Relationship Id="rId21" Type="http://schemas.openxmlformats.org/officeDocument/2006/relationships/tags" Target="../tags/tag80.xml"/><Relationship Id="rId34" Type="http://schemas.openxmlformats.org/officeDocument/2006/relationships/notesSlide" Target="../notesSlides/notesSlide29.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5" Type="http://schemas.openxmlformats.org/officeDocument/2006/relationships/tags" Target="../tags/tag84.xml"/><Relationship Id="rId33" Type="http://schemas.openxmlformats.org/officeDocument/2006/relationships/slideLayout" Target="../slideLayouts/slideLayout1.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tags" Target="../tags/tag79.xml"/><Relationship Id="rId29" Type="http://schemas.openxmlformats.org/officeDocument/2006/relationships/tags" Target="../tags/tag88.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24" Type="http://schemas.openxmlformats.org/officeDocument/2006/relationships/tags" Target="../tags/tag83.xml"/><Relationship Id="rId32" Type="http://schemas.openxmlformats.org/officeDocument/2006/relationships/tags" Target="../tags/tag91.xml"/><Relationship Id="rId5" Type="http://schemas.openxmlformats.org/officeDocument/2006/relationships/tags" Target="../tags/tag64.xml"/><Relationship Id="rId15" Type="http://schemas.openxmlformats.org/officeDocument/2006/relationships/tags" Target="../tags/tag74.xml"/><Relationship Id="rId23" Type="http://schemas.openxmlformats.org/officeDocument/2006/relationships/tags" Target="../tags/tag82.xml"/><Relationship Id="rId28" Type="http://schemas.openxmlformats.org/officeDocument/2006/relationships/tags" Target="../tags/tag87.xml"/><Relationship Id="rId10" Type="http://schemas.openxmlformats.org/officeDocument/2006/relationships/tags" Target="../tags/tag69.xml"/><Relationship Id="rId19" Type="http://schemas.openxmlformats.org/officeDocument/2006/relationships/tags" Target="../tags/tag78.xml"/><Relationship Id="rId31" Type="http://schemas.openxmlformats.org/officeDocument/2006/relationships/tags" Target="../tags/tag90.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tags" Target="../tags/tag81.xml"/><Relationship Id="rId27" Type="http://schemas.openxmlformats.org/officeDocument/2006/relationships/tags" Target="../tags/tag86.xml"/><Relationship Id="rId30" Type="http://schemas.openxmlformats.org/officeDocument/2006/relationships/tags" Target="../tags/tag89.xml"/><Relationship Id="rId8" Type="http://schemas.openxmlformats.org/officeDocument/2006/relationships/tags" Target="../tags/tag67.xml"/></Relationships>
</file>

<file path=ppt/slides/_rels/slide31.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notesSlide" Target="../notesSlides/notesSlide30.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slideLayout" Target="../slideLayouts/slideLayout1.xml"/><Relationship Id="rId2" Type="http://schemas.openxmlformats.org/officeDocument/2006/relationships/tags" Target="../tags/tag93.xml"/><Relationship Id="rId16" Type="http://schemas.openxmlformats.org/officeDocument/2006/relationships/tags" Target="../tags/tag107.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tags" Target="../tags/tag10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s>
</file>

<file path=ppt/slides/_rels/slide32.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18" Type="http://schemas.openxmlformats.org/officeDocument/2006/relationships/tags" Target="../tags/tag125.xml"/><Relationship Id="rId3" Type="http://schemas.openxmlformats.org/officeDocument/2006/relationships/tags" Target="../tags/tag110.xml"/><Relationship Id="rId21" Type="http://schemas.openxmlformats.org/officeDocument/2006/relationships/notesSlide" Target="../notesSlides/notesSlide31.xml"/><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tags" Target="../tags/tag124.xml"/><Relationship Id="rId2" Type="http://schemas.openxmlformats.org/officeDocument/2006/relationships/tags" Target="../tags/tag109.xml"/><Relationship Id="rId16" Type="http://schemas.openxmlformats.org/officeDocument/2006/relationships/tags" Target="../tags/tag123.xml"/><Relationship Id="rId20" Type="http://schemas.openxmlformats.org/officeDocument/2006/relationships/slideLayout" Target="../slideLayouts/slideLayout1.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tags" Target="../tags/tag122.xml"/><Relationship Id="rId10" Type="http://schemas.openxmlformats.org/officeDocument/2006/relationships/tags" Target="../tags/tag117.xml"/><Relationship Id="rId19" Type="http://schemas.openxmlformats.org/officeDocument/2006/relationships/tags" Target="../tags/tag126.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s>
</file>

<file path=ppt/slides/_rels/slide33.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image" Target="../media/image28.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notesSlide" Target="../notesSlides/notesSlide32.xml"/><Relationship Id="rId5" Type="http://schemas.openxmlformats.org/officeDocument/2006/relationships/tags" Target="../tags/tag131.xml"/><Relationship Id="rId10" Type="http://schemas.openxmlformats.org/officeDocument/2006/relationships/slideLayout" Target="../slideLayouts/slideLayout1.xml"/><Relationship Id="rId4" Type="http://schemas.openxmlformats.org/officeDocument/2006/relationships/tags" Target="../tags/tag130.xml"/><Relationship Id="rId9" Type="http://schemas.openxmlformats.org/officeDocument/2006/relationships/tags" Target="../tags/tag135.xml"/></Relationships>
</file>

<file path=ppt/slides/_rels/slide34.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notesSlide" Target="../notesSlides/notesSlide33.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slideLayout" Target="../slideLayouts/slideLayout1.xml"/><Relationship Id="rId2" Type="http://schemas.openxmlformats.org/officeDocument/2006/relationships/tags" Target="../tags/tag137.xml"/><Relationship Id="rId16" Type="http://schemas.openxmlformats.org/officeDocument/2006/relationships/tags" Target="../tags/tag151.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tags" Target="../tags/tag150.xml"/><Relationship Id="rId10" Type="http://schemas.openxmlformats.org/officeDocument/2006/relationships/tags" Target="../tags/tag145.xml"/><Relationship Id="rId19" Type="http://schemas.openxmlformats.org/officeDocument/2006/relationships/image" Target="../media/image28.png"/><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154.xml"/><Relationship Id="rId7" Type="http://schemas.openxmlformats.org/officeDocument/2006/relationships/slideLayout" Target="../slideLayouts/slideLayout1.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29.jpeg"/><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notesSlide" Target="../notesSlides/notesSlide3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slideLayout" Target="../slideLayouts/slideLayout1.xml"/><Relationship Id="rId5" Type="http://schemas.openxmlformats.org/officeDocument/2006/relationships/tags" Target="../tags/tag162.xml"/><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170.xml"/><Relationship Id="rId7" Type="http://schemas.openxmlformats.org/officeDocument/2006/relationships/slideLayout" Target="../slideLayouts/slideLayout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s>
</file>

<file path=ppt/slides/_rels/slide38.xml.rels><?xml version="1.0" encoding="UTF-8" standalone="yes"?>
<Relationships xmlns="http://schemas.openxmlformats.org/package/2006/relationships"><Relationship Id="rId8" Type="http://schemas.openxmlformats.org/officeDocument/2006/relationships/tags" Target="../tags/tag181.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image" Target="../media/image30.jpeg"/><Relationship Id="rId5" Type="http://schemas.openxmlformats.org/officeDocument/2006/relationships/tags" Target="../tags/tag178.xml"/><Relationship Id="rId10" Type="http://schemas.openxmlformats.org/officeDocument/2006/relationships/notesSlide" Target="../notesSlides/notesSlide37.xml"/><Relationship Id="rId4" Type="http://schemas.openxmlformats.org/officeDocument/2006/relationships/tags" Target="../tags/tag177.xml"/><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3" Type="http://schemas.openxmlformats.org/officeDocument/2006/relationships/tags" Target="../tags/tag194.xml"/><Relationship Id="rId18" Type="http://schemas.openxmlformats.org/officeDocument/2006/relationships/tags" Target="../tags/tag199.xml"/><Relationship Id="rId26" Type="http://schemas.openxmlformats.org/officeDocument/2006/relationships/tags" Target="../tags/tag207.xml"/><Relationship Id="rId3" Type="http://schemas.openxmlformats.org/officeDocument/2006/relationships/tags" Target="../tags/tag184.xml"/><Relationship Id="rId21" Type="http://schemas.openxmlformats.org/officeDocument/2006/relationships/tags" Target="../tags/tag202.xml"/><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tags" Target="../tags/tag198.xml"/><Relationship Id="rId25" Type="http://schemas.openxmlformats.org/officeDocument/2006/relationships/tags" Target="../tags/tag206.xml"/><Relationship Id="rId33" Type="http://schemas.openxmlformats.org/officeDocument/2006/relationships/notesSlide" Target="../notesSlides/notesSlide38.xml"/><Relationship Id="rId2" Type="http://schemas.openxmlformats.org/officeDocument/2006/relationships/tags" Target="../tags/tag183.xml"/><Relationship Id="rId16" Type="http://schemas.openxmlformats.org/officeDocument/2006/relationships/tags" Target="../tags/tag197.xml"/><Relationship Id="rId20" Type="http://schemas.openxmlformats.org/officeDocument/2006/relationships/tags" Target="../tags/tag201.xml"/><Relationship Id="rId29" Type="http://schemas.openxmlformats.org/officeDocument/2006/relationships/tags" Target="../tags/tag210.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24" Type="http://schemas.openxmlformats.org/officeDocument/2006/relationships/tags" Target="../tags/tag205.xml"/><Relationship Id="rId32" Type="http://schemas.openxmlformats.org/officeDocument/2006/relationships/slideLayout" Target="../slideLayouts/slideLayout1.xml"/><Relationship Id="rId5" Type="http://schemas.openxmlformats.org/officeDocument/2006/relationships/tags" Target="../tags/tag186.xml"/><Relationship Id="rId15" Type="http://schemas.openxmlformats.org/officeDocument/2006/relationships/tags" Target="../tags/tag196.xml"/><Relationship Id="rId23" Type="http://schemas.openxmlformats.org/officeDocument/2006/relationships/tags" Target="../tags/tag204.xml"/><Relationship Id="rId28" Type="http://schemas.openxmlformats.org/officeDocument/2006/relationships/tags" Target="../tags/tag209.xml"/><Relationship Id="rId10" Type="http://schemas.openxmlformats.org/officeDocument/2006/relationships/tags" Target="../tags/tag191.xml"/><Relationship Id="rId19" Type="http://schemas.openxmlformats.org/officeDocument/2006/relationships/tags" Target="../tags/tag200.xml"/><Relationship Id="rId31" Type="http://schemas.openxmlformats.org/officeDocument/2006/relationships/tags" Target="../tags/tag212.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tags" Target="../tags/tag203.xml"/><Relationship Id="rId27" Type="http://schemas.openxmlformats.org/officeDocument/2006/relationships/tags" Target="../tags/tag208.xml"/><Relationship Id="rId30" Type="http://schemas.openxmlformats.org/officeDocument/2006/relationships/tags" Target="../tags/tag211.xml"/><Relationship Id="rId8" Type="http://schemas.openxmlformats.org/officeDocument/2006/relationships/tags" Target="../tags/tag18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5" Type="http://schemas.openxmlformats.org/officeDocument/2006/relationships/notesSlide" Target="../notesSlides/notesSlide42.xml"/><Relationship Id="rId4"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18.xml"/><Relationship Id="rId7" Type="http://schemas.openxmlformats.org/officeDocument/2006/relationships/notesSlide" Target="../notesSlides/notesSlide43.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slideLayout" Target="../slideLayouts/slideLayout1.xml"/><Relationship Id="rId5" Type="http://schemas.openxmlformats.org/officeDocument/2006/relationships/tags" Target="../tags/tag220.xml"/><Relationship Id="rId4" Type="http://schemas.openxmlformats.org/officeDocument/2006/relationships/tags" Target="../tags/tag219.xml"/><Relationship Id="rId9"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4.xml"/><Relationship Id="rId3" Type="http://schemas.openxmlformats.org/officeDocument/2006/relationships/tags" Target="../tags/tag223.xml"/><Relationship Id="rId7" Type="http://schemas.openxmlformats.org/officeDocument/2006/relationships/slideLayout" Target="../slideLayouts/slideLayout1.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10" Type="http://schemas.openxmlformats.org/officeDocument/2006/relationships/image" Target="../media/image34.png"/><Relationship Id="rId4" Type="http://schemas.openxmlformats.org/officeDocument/2006/relationships/tags" Target="../tags/tag224.xml"/><Relationship Id="rId9" Type="http://schemas.openxmlformats.org/officeDocument/2006/relationships/image" Target="../media/image32.png"/></Relationships>
</file>

<file path=ppt/slides/_rels/slide4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29.xml"/><Relationship Id="rId7" Type="http://schemas.openxmlformats.org/officeDocument/2006/relationships/notesSlide" Target="../notesSlides/notesSlide45.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slideLayout" Target="../slideLayouts/slideLayout1.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34.xml"/><Relationship Id="rId7" Type="http://schemas.openxmlformats.org/officeDocument/2006/relationships/notesSlide" Target="../notesSlides/notesSlide46.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slideLayout" Target="../slideLayouts/slideLayout1.xml"/><Relationship Id="rId5" Type="http://schemas.openxmlformats.org/officeDocument/2006/relationships/tags" Target="../tags/tag236.xml"/><Relationship Id="rId4" Type="http://schemas.openxmlformats.org/officeDocument/2006/relationships/tags" Target="../tags/tag235.xml"/><Relationship Id="rId9"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39.xml"/><Relationship Id="rId7" Type="http://schemas.openxmlformats.org/officeDocument/2006/relationships/notesSlide" Target="../notesSlides/notesSlide47.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slideLayout" Target="../slideLayouts/slideLayout1.xml"/><Relationship Id="rId5" Type="http://schemas.openxmlformats.org/officeDocument/2006/relationships/tags" Target="../tags/tag241.xml"/><Relationship Id="rId4" Type="http://schemas.openxmlformats.org/officeDocument/2006/relationships/tags" Target="../tags/tag240.xml"/><Relationship Id="rId9"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44.xml"/><Relationship Id="rId7" Type="http://schemas.openxmlformats.org/officeDocument/2006/relationships/notesSlide" Target="../notesSlides/notesSlide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slideLayout" Target="../slideLayouts/slideLayout1.xml"/><Relationship Id="rId5" Type="http://schemas.openxmlformats.org/officeDocument/2006/relationships/tags" Target="../tags/tag246.xml"/><Relationship Id="rId4" Type="http://schemas.openxmlformats.org/officeDocument/2006/relationships/tags" Target="../tags/tag245.xml"/><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18" Type="http://schemas.openxmlformats.org/officeDocument/2006/relationships/tags" Target="../tags/tag264.xml"/><Relationship Id="rId3" Type="http://schemas.openxmlformats.org/officeDocument/2006/relationships/tags" Target="../tags/tag249.xml"/><Relationship Id="rId21" Type="http://schemas.openxmlformats.org/officeDocument/2006/relationships/tags" Target="../tags/tag267.xml"/><Relationship Id="rId7" Type="http://schemas.openxmlformats.org/officeDocument/2006/relationships/tags" Target="../tags/tag253.xml"/><Relationship Id="rId12" Type="http://schemas.openxmlformats.org/officeDocument/2006/relationships/tags" Target="../tags/tag258.xml"/><Relationship Id="rId17" Type="http://schemas.openxmlformats.org/officeDocument/2006/relationships/tags" Target="../tags/tag263.xml"/><Relationship Id="rId25" Type="http://schemas.openxmlformats.org/officeDocument/2006/relationships/notesSlide" Target="../notesSlides/notesSlide55.xml"/><Relationship Id="rId2" Type="http://schemas.openxmlformats.org/officeDocument/2006/relationships/tags" Target="../tags/tag248.xml"/><Relationship Id="rId16" Type="http://schemas.openxmlformats.org/officeDocument/2006/relationships/tags" Target="../tags/tag262.xml"/><Relationship Id="rId20" Type="http://schemas.openxmlformats.org/officeDocument/2006/relationships/tags" Target="../tags/tag266.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24" Type="http://schemas.openxmlformats.org/officeDocument/2006/relationships/slideLayout" Target="../slideLayouts/slideLayout1.xml"/><Relationship Id="rId5" Type="http://schemas.openxmlformats.org/officeDocument/2006/relationships/tags" Target="../tags/tag251.xml"/><Relationship Id="rId15" Type="http://schemas.openxmlformats.org/officeDocument/2006/relationships/tags" Target="../tags/tag261.xml"/><Relationship Id="rId23" Type="http://schemas.openxmlformats.org/officeDocument/2006/relationships/tags" Target="../tags/tag269.xml"/><Relationship Id="rId10" Type="http://schemas.openxmlformats.org/officeDocument/2006/relationships/tags" Target="../tags/tag256.xml"/><Relationship Id="rId19" Type="http://schemas.openxmlformats.org/officeDocument/2006/relationships/tags" Target="../tags/tag265.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 Id="rId22" Type="http://schemas.openxmlformats.org/officeDocument/2006/relationships/tags" Target="../tags/tag26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13"/>
            <a:ext cx="12192000" cy="685477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1" name="文本框 5"/>
          <p:cNvSpPr txBox="1"/>
          <p:nvPr/>
        </p:nvSpPr>
        <p:spPr>
          <a:xfrm>
            <a:off x="901700" y="355600"/>
            <a:ext cx="5949129"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内容解读</a:t>
            </a:r>
          </a:p>
        </p:txBody>
      </p:sp>
      <p:grpSp>
        <p:nvGrpSpPr>
          <p:cNvPr id="149" name="组合 20"/>
          <p:cNvGrpSpPr/>
          <p:nvPr/>
        </p:nvGrpSpPr>
        <p:grpSpPr>
          <a:xfrm>
            <a:off x="376058" y="356215"/>
            <a:ext cx="443886" cy="443886"/>
            <a:chOff x="1986666" y="3692216"/>
            <a:chExt cx="233012" cy="233012"/>
          </a:xfrm>
          <a:solidFill>
            <a:schemeClr val="bg1">
              <a:alpha val="40000"/>
            </a:schemeClr>
          </a:solidFill>
        </p:grpSpPr>
        <p:sp>
          <p:nvSpPr>
            <p:cNvPr id="104879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9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9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9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9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797" name="Oval 13"/>
          <p:cNvSpPr/>
          <p:nvPr/>
        </p:nvSpPr>
        <p:spPr>
          <a:xfrm>
            <a:off x="2700338" y="2344738"/>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798" name="Oval 15"/>
          <p:cNvSpPr/>
          <p:nvPr/>
        </p:nvSpPr>
        <p:spPr>
          <a:xfrm>
            <a:off x="5205413" y="2344738"/>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799" name="Oval 17"/>
          <p:cNvSpPr/>
          <p:nvPr/>
        </p:nvSpPr>
        <p:spPr>
          <a:xfrm>
            <a:off x="7748588" y="2344738"/>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00" name="Oval 26"/>
          <p:cNvSpPr/>
          <p:nvPr/>
        </p:nvSpPr>
        <p:spPr>
          <a:xfrm>
            <a:off x="2690813" y="5162550"/>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01" name="Oval 28"/>
          <p:cNvSpPr/>
          <p:nvPr/>
        </p:nvSpPr>
        <p:spPr>
          <a:xfrm>
            <a:off x="5195888" y="5162550"/>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02" name="Oval 30"/>
          <p:cNvSpPr/>
          <p:nvPr/>
        </p:nvSpPr>
        <p:spPr>
          <a:xfrm>
            <a:off x="7739063" y="5162550"/>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03" name="TextBox 13"/>
          <p:cNvSpPr txBox="1"/>
          <p:nvPr/>
        </p:nvSpPr>
        <p:spPr>
          <a:xfrm>
            <a:off x="1714500" y="1671638"/>
            <a:ext cx="1952625" cy="246063"/>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第一章</a:t>
            </a:r>
            <a:endParaRPr kumimoji="0" 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04" name="TextBox 13"/>
          <p:cNvSpPr txBox="1"/>
          <p:nvPr/>
        </p:nvSpPr>
        <p:spPr>
          <a:xfrm>
            <a:off x="1560513" y="1957388"/>
            <a:ext cx="2333625" cy="185738"/>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总则</a:t>
            </a:r>
            <a:endParaRPr kumimoji="0" lang="en-US" altLang="zh-CN"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05" name="TextBox 13"/>
          <p:cNvSpPr txBox="1"/>
          <p:nvPr/>
        </p:nvSpPr>
        <p:spPr>
          <a:xfrm>
            <a:off x="4219575" y="1671638"/>
            <a:ext cx="1952625" cy="246063"/>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第三章</a:t>
            </a:r>
            <a:endParaRPr kumimoji="0" 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06" name="TextBox 13"/>
          <p:cNvSpPr txBox="1"/>
          <p:nvPr/>
        </p:nvSpPr>
        <p:spPr>
          <a:xfrm>
            <a:off x="4065588" y="1957388"/>
            <a:ext cx="2333625" cy="185738"/>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网络运行安全</a:t>
            </a:r>
            <a:endParaRPr kumimoji="0" lang="en-US" altLang="zh-CN"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07" name="TextBox 13"/>
          <p:cNvSpPr txBox="1"/>
          <p:nvPr/>
        </p:nvSpPr>
        <p:spPr>
          <a:xfrm>
            <a:off x="9539286" y="4564062"/>
            <a:ext cx="1952625" cy="246063"/>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第七章</a:t>
            </a:r>
            <a:endParaRPr kumimoji="0" 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08" name="TextBox 13"/>
          <p:cNvSpPr txBox="1"/>
          <p:nvPr/>
        </p:nvSpPr>
        <p:spPr>
          <a:xfrm>
            <a:off x="9385299" y="4849812"/>
            <a:ext cx="2333625" cy="185738"/>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附则</a:t>
            </a:r>
            <a:endParaRPr kumimoji="0" lang="en-US" altLang="zh-CN"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09" name="TextBox 13"/>
          <p:cNvSpPr txBox="1"/>
          <p:nvPr/>
        </p:nvSpPr>
        <p:spPr>
          <a:xfrm>
            <a:off x="1714500" y="5611813"/>
            <a:ext cx="1952625" cy="246063"/>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第二章</a:t>
            </a:r>
            <a:endParaRPr kumimoji="0" 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10" name="TextBox 13"/>
          <p:cNvSpPr txBox="1"/>
          <p:nvPr/>
        </p:nvSpPr>
        <p:spPr>
          <a:xfrm>
            <a:off x="1560513" y="5897563"/>
            <a:ext cx="2333625" cy="184150"/>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网络安全支持与促进</a:t>
            </a:r>
            <a:endParaRPr kumimoji="0" lang="en-US" altLang="zh-CN"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11" name="TextBox 13"/>
          <p:cNvSpPr txBox="1"/>
          <p:nvPr/>
        </p:nvSpPr>
        <p:spPr>
          <a:xfrm>
            <a:off x="4219575" y="5611813"/>
            <a:ext cx="1952625" cy="246063"/>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en-US" sz="1600" b="1" kern="1200" cap="none" spc="0" normalizeH="0" baseline="0" noProof="0" dirty="0" err="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第四章</a:t>
            </a:r>
            <a:endParaRPr kumimoji="0" 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12" name="TextBox 13"/>
          <p:cNvSpPr txBox="1"/>
          <p:nvPr/>
        </p:nvSpPr>
        <p:spPr>
          <a:xfrm>
            <a:off x="4065588" y="5897563"/>
            <a:ext cx="2333625" cy="184150"/>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网络信息安全</a:t>
            </a:r>
            <a:endParaRPr kumimoji="0" lang="en-US" altLang="zh-CN"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13" name="TextBox 13"/>
          <p:cNvSpPr txBox="1"/>
          <p:nvPr/>
        </p:nvSpPr>
        <p:spPr>
          <a:xfrm>
            <a:off x="6772275" y="5611813"/>
            <a:ext cx="1952625" cy="246063"/>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第六章</a:t>
            </a:r>
            <a:endParaRPr kumimoji="0" 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14" name="TextBox 13"/>
          <p:cNvSpPr txBox="1"/>
          <p:nvPr/>
        </p:nvSpPr>
        <p:spPr>
          <a:xfrm>
            <a:off x="6618288" y="5897563"/>
            <a:ext cx="2333625" cy="184150"/>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法律责任</a:t>
            </a:r>
            <a:endParaRPr kumimoji="0" lang="en-US" altLang="zh-CN"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15" name="Freeform 12"/>
          <p:cNvSpPr/>
          <p:nvPr/>
        </p:nvSpPr>
        <p:spPr bwMode="auto">
          <a:xfrm>
            <a:off x="901700" y="3287713"/>
            <a:ext cx="10086975" cy="1171575"/>
          </a:xfrm>
          <a:custGeom>
            <a:avLst/>
            <a:gdLst>
              <a:gd name="T0" fmla="*/ 98 w 6354"/>
              <a:gd name="T1" fmla="*/ 408 h 738"/>
              <a:gd name="T2" fmla="*/ 190 w 6354"/>
              <a:gd name="T3" fmla="*/ 408 h 738"/>
              <a:gd name="T4" fmla="*/ 0 w 6354"/>
              <a:gd name="T5" fmla="*/ 738 h 738"/>
              <a:gd name="T6" fmla="*/ 89 w 6354"/>
              <a:gd name="T7" fmla="*/ 738 h 738"/>
              <a:gd name="T8" fmla="*/ 279 w 6354"/>
              <a:gd name="T9" fmla="*/ 408 h 738"/>
              <a:gd name="T10" fmla="*/ 368 w 6354"/>
              <a:gd name="T11" fmla="*/ 408 h 738"/>
              <a:gd name="T12" fmla="*/ 178 w 6354"/>
              <a:gd name="T13" fmla="*/ 738 h 738"/>
              <a:gd name="T14" fmla="*/ 267 w 6354"/>
              <a:gd name="T15" fmla="*/ 738 h 738"/>
              <a:gd name="T16" fmla="*/ 457 w 6354"/>
              <a:gd name="T17" fmla="*/ 408 h 738"/>
              <a:gd name="T18" fmla="*/ 547 w 6354"/>
              <a:gd name="T19" fmla="*/ 408 h 738"/>
              <a:gd name="T20" fmla="*/ 356 w 6354"/>
              <a:gd name="T21" fmla="*/ 738 h 738"/>
              <a:gd name="T22" fmla="*/ 445 w 6354"/>
              <a:gd name="T23" fmla="*/ 738 h 738"/>
              <a:gd name="T24" fmla="*/ 636 w 6354"/>
              <a:gd name="T25" fmla="*/ 408 h 738"/>
              <a:gd name="T26" fmla="*/ 5716 w 6354"/>
              <a:gd name="T27" fmla="*/ 408 h 738"/>
              <a:gd name="T28" fmla="*/ 5716 w 6354"/>
              <a:gd name="T29" fmla="*/ 738 h 738"/>
              <a:gd name="T30" fmla="*/ 6354 w 6354"/>
              <a:gd name="T31" fmla="*/ 369 h 738"/>
              <a:gd name="T32" fmla="*/ 5716 w 6354"/>
              <a:gd name="T33" fmla="*/ 0 h 738"/>
              <a:gd name="T34" fmla="*/ 5716 w 6354"/>
              <a:gd name="T35" fmla="*/ 330 h 738"/>
              <a:gd name="T36" fmla="*/ 636 w 6354"/>
              <a:gd name="T37" fmla="*/ 330 h 738"/>
              <a:gd name="T38" fmla="*/ 445 w 6354"/>
              <a:gd name="T39" fmla="*/ 0 h 738"/>
              <a:gd name="T40" fmla="*/ 356 w 6354"/>
              <a:gd name="T41" fmla="*/ 0 h 738"/>
              <a:gd name="T42" fmla="*/ 547 w 6354"/>
              <a:gd name="T43" fmla="*/ 330 h 738"/>
              <a:gd name="T44" fmla="*/ 457 w 6354"/>
              <a:gd name="T45" fmla="*/ 330 h 738"/>
              <a:gd name="T46" fmla="*/ 267 w 6354"/>
              <a:gd name="T47" fmla="*/ 0 h 738"/>
              <a:gd name="T48" fmla="*/ 178 w 6354"/>
              <a:gd name="T49" fmla="*/ 0 h 738"/>
              <a:gd name="T50" fmla="*/ 368 w 6354"/>
              <a:gd name="T51" fmla="*/ 330 h 738"/>
              <a:gd name="T52" fmla="*/ 279 w 6354"/>
              <a:gd name="T53" fmla="*/ 330 h 738"/>
              <a:gd name="T54" fmla="*/ 89 w 6354"/>
              <a:gd name="T55" fmla="*/ 0 h 738"/>
              <a:gd name="T56" fmla="*/ 0 w 6354"/>
              <a:gd name="T57" fmla="*/ 0 h 738"/>
              <a:gd name="T58" fmla="*/ 190 w 6354"/>
              <a:gd name="T59" fmla="*/ 330 h 738"/>
              <a:gd name="T60" fmla="*/ 98 w 6354"/>
              <a:gd name="T61" fmla="*/ 330 h 738"/>
              <a:gd name="T62" fmla="*/ 98 w 6354"/>
              <a:gd name="T63" fmla="*/ 40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54" h="738">
                <a:moveTo>
                  <a:pt x="98" y="408"/>
                </a:moveTo>
                <a:lnTo>
                  <a:pt x="190" y="408"/>
                </a:lnTo>
                <a:lnTo>
                  <a:pt x="0" y="738"/>
                </a:lnTo>
                <a:lnTo>
                  <a:pt x="89" y="738"/>
                </a:lnTo>
                <a:lnTo>
                  <a:pt x="279" y="408"/>
                </a:lnTo>
                <a:lnTo>
                  <a:pt x="368" y="408"/>
                </a:lnTo>
                <a:lnTo>
                  <a:pt x="178" y="738"/>
                </a:lnTo>
                <a:lnTo>
                  <a:pt x="267" y="738"/>
                </a:lnTo>
                <a:lnTo>
                  <a:pt x="457" y="408"/>
                </a:lnTo>
                <a:lnTo>
                  <a:pt x="547" y="408"/>
                </a:lnTo>
                <a:lnTo>
                  <a:pt x="356" y="738"/>
                </a:lnTo>
                <a:lnTo>
                  <a:pt x="445" y="738"/>
                </a:lnTo>
                <a:lnTo>
                  <a:pt x="636" y="408"/>
                </a:lnTo>
                <a:lnTo>
                  <a:pt x="5716" y="408"/>
                </a:lnTo>
                <a:lnTo>
                  <a:pt x="5716" y="738"/>
                </a:lnTo>
                <a:lnTo>
                  <a:pt x="6354" y="369"/>
                </a:lnTo>
                <a:lnTo>
                  <a:pt x="5716" y="0"/>
                </a:lnTo>
                <a:lnTo>
                  <a:pt x="5716" y="330"/>
                </a:lnTo>
                <a:lnTo>
                  <a:pt x="636" y="330"/>
                </a:lnTo>
                <a:lnTo>
                  <a:pt x="445" y="0"/>
                </a:lnTo>
                <a:lnTo>
                  <a:pt x="356" y="0"/>
                </a:lnTo>
                <a:lnTo>
                  <a:pt x="547" y="330"/>
                </a:lnTo>
                <a:lnTo>
                  <a:pt x="457" y="330"/>
                </a:lnTo>
                <a:lnTo>
                  <a:pt x="267" y="0"/>
                </a:lnTo>
                <a:lnTo>
                  <a:pt x="178" y="0"/>
                </a:lnTo>
                <a:lnTo>
                  <a:pt x="368" y="330"/>
                </a:lnTo>
                <a:lnTo>
                  <a:pt x="279" y="330"/>
                </a:lnTo>
                <a:lnTo>
                  <a:pt x="89" y="0"/>
                </a:lnTo>
                <a:lnTo>
                  <a:pt x="0" y="0"/>
                </a:lnTo>
                <a:lnTo>
                  <a:pt x="190" y="330"/>
                </a:lnTo>
                <a:lnTo>
                  <a:pt x="98" y="330"/>
                </a:lnTo>
                <a:lnTo>
                  <a:pt x="98" y="408"/>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cxnSp>
        <p:nvCxnSpPr>
          <p:cNvPr id="3145739" name="直接连接符 59"/>
          <p:cNvCxnSpPr>
            <a:stCxn id="1048797" idx="5"/>
          </p:cNvCxnSpPr>
          <p:nvPr/>
        </p:nvCxnSpPr>
        <p:spPr>
          <a:xfrm>
            <a:off x="2911475" y="2555875"/>
            <a:ext cx="982663" cy="1312863"/>
          </a:xfrm>
          <a:prstGeom prst="line">
            <a:avLst/>
          </a:prstGeom>
          <a:ln w="3810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3145740" name="直接连接符 60"/>
          <p:cNvCxnSpPr>
            <a:stCxn id="1048800" idx="7"/>
          </p:cNvCxnSpPr>
          <p:nvPr/>
        </p:nvCxnSpPr>
        <p:spPr>
          <a:xfrm flipV="1">
            <a:off x="2901950" y="3841750"/>
            <a:ext cx="992188" cy="1355725"/>
          </a:xfrm>
          <a:prstGeom prst="line">
            <a:avLst/>
          </a:prstGeom>
          <a:ln w="3810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3145741" name="直接连接符 61"/>
          <p:cNvCxnSpPr>
            <a:stCxn id="1048798" idx="5"/>
          </p:cNvCxnSpPr>
          <p:nvPr/>
        </p:nvCxnSpPr>
        <p:spPr>
          <a:xfrm>
            <a:off x="5416550" y="2555875"/>
            <a:ext cx="969963" cy="1312863"/>
          </a:xfrm>
          <a:prstGeom prst="line">
            <a:avLst/>
          </a:prstGeom>
          <a:ln w="3810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3145742" name="直接连接符 62"/>
          <p:cNvCxnSpPr>
            <a:stCxn id="1048801" idx="7"/>
          </p:cNvCxnSpPr>
          <p:nvPr/>
        </p:nvCxnSpPr>
        <p:spPr>
          <a:xfrm flipV="1">
            <a:off x="5407025" y="3841750"/>
            <a:ext cx="979488" cy="1355725"/>
          </a:xfrm>
          <a:prstGeom prst="line">
            <a:avLst/>
          </a:prstGeom>
          <a:ln w="38100">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cxnSp>
        <p:nvCxnSpPr>
          <p:cNvPr id="3145743" name="直接连接符 63"/>
          <p:cNvCxnSpPr>
            <a:stCxn id="1048799" idx="5"/>
          </p:cNvCxnSpPr>
          <p:nvPr/>
        </p:nvCxnSpPr>
        <p:spPr>
          <a:xfrm>
            <a:off x="7959725" y="2555875"/>
            <a:ext cx="1028700" cy="1312863"/>
          </a:xfrm>
          <a:prstGeom prst="line">
            <a:avLst/>
          </a:prstGeom>
          <a:ln w="3810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3145744" name="直接连接符 64"/>
          <p:cNvCxnSpPr>
            <a:stCxn id="1048802" idx="7"/>
          </p:cNvCxnSpPr>
          <p:nvPr/>
        </p:nvCxnSpPr>
        <p:spPr>
          <a:xfrm flipV="1">
            <a:off x="7950200" y="3886200"/>
            <a:ext cx="1038225" cy="1311275"/>
          </a:xfrm>
          <a:prstGeom prst="line">
            <a:avLst/>
          </a:prstGeom>
          <a:ln w="3810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1048816" name="Oval 13"/>
          <p:cNvSpPr/>
          <p:nvPr/>
        </p:nvSpPr>
        <p:spPr>
          <a:xfrm>
            <a:off x="3719513" y="3757613"/>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17" name="Oval 13"/>
          <p:cNvSpPr/>
          <p:nvPr/>
        </p:nvSpPr>
        <p:spPr>
          <a:xfrm>
            <a:off x="6211888" y="3757613"/>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18" name="Oval 13"/>
          <p:cNvSpPr/>
          <p:nvPr/>
        </p:nvSpPr>
        <p:spPr>
          <a:xfrm>
            <a:off x="8864600" y="3757613"/>
            <a:ext cx="247650" cy="2476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19" name="文本框 1"/>
          <p:cNvSpPr txBox="1"/>
          <p:nvPr/>
        </p:nvSpPr>
        <p:spPr>
          <a:xfrm>
            <a:off x="1074491" y="928756"/>
            <a:ext cx="6710609" cy="461665"/>
          </a:xfrm>
          <a:prstGeom prst="rect">
            <a:avLst/>
          </a:prstGeom>
          <a:noFill/>
        </p:spPr>
        <p:txBody>
          <a:bodyPr wrap="square" rtlCol="0">
            <a:spAutoFit/>
          </a:bodyPr>
          <a:lstStyle/>
          <a:p>
            <a:r>
              <a:rPr kumimoji="1" lang="zh-CN" altLang="en-US" sz="2400" dirty="0">
                <a:solidFill>
                  <a:schemeClr val="bg1"/>
                </a:solidFill>
              </a:rPr>
              <a:t>共</a:t>
            </a:r>
            <a:r>
              <a:rPr kumimoji="1" lang="en-US" altLang="zh-CN" sz="2400" dirty="0">
                <a:solidFill>
                  <a:schemeClr val="bg1"/>
                </a:solidFill>
              </a:rPr>
              <a:t>7</a:t>
            </a:r>
            <a:r>
              <a:rPr kumimoji="1" lang="zh-CN" altLang="en-US" sz="2400" dirty="0">
                <a:solidFill>
                  <a:schemeClr val="bg1"/>
                </a:solidFill>
              </a:rPr>
              <a:t>章 </a:t>
            </a:r>
            <a:r>
              <a:rPr kumimoji="1" lang="en-US" altLang="zh-CN" sz="2400" dirty="0">
                <a:solidFill>
                  <a:schemeClr val="bg1"/>
                </a:solidFill>
              </a:rPr>
              <a:t>79</a:t>
            </a:r>
            <a:r>
              <a:rPr kumimoji="1" lang="zh-CN" altLang="en-US" sz="2400" dirty="0">
                <a:solidFill>
                  <a:schemeClr val="bg1"/>
                </a:solidFill>
              </a:rPr>
              <a:t>条</a:t>
            </a:r>
          </a:p>
        </p:txBody>
      </p:sp>
      <p:sp>
        <p:nvSpPr>
          <p:cNvPr id="1048820" name="TextBox 13"/>
          <p:cNvSpPr txBox="1"/>
          <p:nvPr/>
        </p:nvSpPr>
        <p:spPr>
          <a:xfrm>
            <a:off x="6890611" y="1660525"/>
            <a:ext cx="1952625" cy="246063"/>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第五章</a:t>
            </a:r>
            <a:endParaRPr kumimoji="0" lang="en-US" sz="1600" b="1"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8821" name="TextBox 13"/>
          <p:cNvSpPr txBox="1"/>
          <p:nvPr/>
        </p:nvSpPr>
        <p:spPr>
          <a:xfrm>
            <a:off x="6736624" y="1946275"/>
            <a:ext cx="2333625" cy="184150"/>
          </a:xfrm>
          <a:prstGeom prst="rect">
            <a:avLst/>
          </a:prstGeom>
          <a:noFill/>
        </p:spPr>
        <p:txBody>
          <a:bodyPr wrap="square" lIns="0" tIns="0" rIns="0" bIns="0" rtlCol="0" anchor="t" anchorCtr="0">
            <a:spAutoFit/>
          </a:bodyPr>
          <a:lstStyle/>
          <a:p>
            <a:pPr marR="0" algn="ctr" defTabSz="1216660" eaLnBrk="1" fontAlgn="auto" hangingPunct="1">
              <a:spcBef>
                <a:spcPct val="20000"/>
              </a:spcBef>
              <a:spcAft>
                <a:spcPts val="0"/>
              </a:spcAft>
              <a:buClrTx/>
              <a:buSzTx/>
              <a:buFontTx/>
              <a:buNone/>
            </a:pPr>
            <a:r>
              <a:rPr kumimoji="0" lang="zh-CN" altLang="en-US"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监测预警与应急处置</a:t>
            </a:r>
            <a:endParaRPr kumimoji="0" lang="en-US" altLang="zh-CN" sz="1200" kern="1200" cap="none" spc="0" normalizeH="0" baseline="0" noProof="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文本框 5"/>
          <p:cNvSpPr txBox="1"/>
          <p:nvPr/>
        </p:nvSpPr>
        <p:spPr>
          <a:xfrm>
            <a:off x="901700" y="355600"/>
            <a:ext cx="5949129"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内容解读</a:t>
            </a:r>
          </a:p>
        </p:txBody>
      </p:sp>
      <p:grpSp>
        <p:nvGrpSpPr>
          <p:cNvPr id="153" name="组合 20"/>
          <p:cNvGrpSpPr/>
          <p:nvPr/>
        </p:nvGrpSpPr>
        <p:grpSpPr>
          <a:xfrm>
            <a:off x="376058" y="356215"/>
            <a:ext cx="443886" cy="443886"/>
            <a:chOff x="1986666" y="3692216"/>
            <a:chExt cx="233012" cy="233012"/>
          </a:xfrm>
          <a:solidFill>
            <a:schemeClr val="bg1">
              <a:alpha val="40000"/>
            </a:schemeClr>
          </a:solidFill>
        </p:grpSpPr>
        <p:sp>
          <p:nvSpPr>
            <p:cNvPr id="1048825"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26"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27"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28"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29"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830" name="文本框 1"/>
          <p:cNvSpPr txBox="1"/>
          <p:nvPr/>
        </p:nvSpPr>
        <p:spPr>
          <a:xfrm>
            <a:off x="6227764" y="2427319"/>
            <a:ext cx="5345928" cy="461665"/>
          </a:xfrm>
          <a:prstGeom prst="rect">
            <a:avLst/>
          </a:prstGeom>
          <a:noFill/>
        </p:spPr>
        <p:txBody>
          <a:bodyPr wrap="square" rtlCol="0">
            <a:spAutoFit/>
          </a:bodyPr>
          <a:lstStyle/>
          <a:p>
            <a:r>
              <a:rPr kumimoji="1" lang="zh-CN" altLang="en-US" sz="2400" b="1" dirty="0">
                <a:solidFill>
                  <a:schemeClr val="bg1"/>
                </a:solidFill>
              </a:rPr>
              <a:t>一、基本原则</a:t>
            </a:r>
          </a:p>
        </p:txBody>
      </p:sp>
      <p:sp>
        <p:nvSpPr>
          <p:cNvPr id="1048831" name="Freeform 204"/>
          <p:cNvSpPr>
            <a:spLocks noEditPoints="1"/>
          </p:cNvSpPr>
          <p:nvPr/>
        </p:nvSpPr>
        <p:spPr bwMode="auto">
          <a:xfrm>
            <a:off x="1319213" y="2209800"/>
            <a:ext cx="682625" cy="2744788"/>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32" name="Freeform 196"/>
          <p:cNvSpPr>
            <a:spLocks noEditPoints="1"/>
          </p:cNvSpPr>
          <p:nvPr/>
        </p:nvSpPr>
        <p:spPr bwMode="auto">
          <a:xfrm>
            <a:off x="1962150" y="2420938"/>
            <a:ext cx="931863" cy="2908300"/>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33" name="Freeform 200"/>
          <p:cNvSpPr>
            <a:spLocks noEditPoints="1"/>
          </p:cNvSpPr>
          <p:nvPr/>
        </p:nvSpPr>
        <p:spPr bwMode="auto">
          <a:xfrm>
            <a:off x="4656138" y="2209800"/>
            <a:ext cx="889000" cy="2811463"/>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34" name="Freeform 208"/>
          <p:cNvSpPr>
            <a:spLocks noEditPoints="1"/>
          </p:cNvSpPr>
          <p:nvPr/>
        </p:nvSpPr>
        <p:spPr bwMode="auto">
          <a:xfrm>
            <a:off x="3973513" y="2420938"/>
            <a:ext cx="793750" cy="2947988"/>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35" name="Freeform 192"/>
          <p:cNvSpPr>
            <a:spLocks noEditPoints="1"/>
          </p:cNvSpPr>
          <p:nvPr/>
        </p:nvSpPr>
        <p:spPr bwMode="auto">
          <a:xfrm>
            <a:off x="2874963" y="2487613"/>
            <a:ext cx="1309688" cy="3092450"/>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grpSp>
        <p:nvGrpSpPr>
          <p:cNvPr id="154" name="组合 9"/>
          <p:cNvGrpSpPr/>
          <p:nvPr/>
        </p:nvGrpSpPr>
        <p:grpSpPr>
          <a:xfrm>
            <a:off x="6459892" y="4816035"/>
            <a:ext cx="549780" cy="549780"/>
            <a:chOff x="6591299" y="4224670"/>
            <a:chExt cx="753808" cy="753808"/>
          </a:xfrm>
          <a:solidFill>
            <a:srgbClr val="DE1B40"/>
          </a:solidFill>
        </p:grpSpPr>
        <p:sp>
          <p:nvSpPr>
            <p:cNvPr id="1048836" name="Oval 207"/>
            <p:cNvSpPr/>
            <p:nvPr/>
          </p:nvSpPr>
          <p:spPr>
            <a:xfrm>
              <a:off x="6591299" y="4224670"/>
              <a:ext cx="753808" cy="753808"/>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37" name="Shape 1684"/>
            <p:cNvSpPr/>
            <p:nvPr/>
          </p:nvSpPr>
          <p:spPr>
            <a:xfrm>
              <a:off x="6788880" y="4425082"/>
              <a:ext cx="385547" cy="339284"/>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100" b="1">
                  <a:latin typeface="Kontrapunkt Bob Bold"/>
                  <a:ea typeface="Kontrapunkt Bob Bold"/>
                  <a:cs typeface="Kontrapunkt Bob Bold"/>
                  <a:sym typeface="Kontrapunkt Bob Bold"/>
                </a:defRPr>
              </a:pPr>
              <a:endParaRPr kumimoji="0" sz="3100" b="1" i="0" u="none" strike="noStrike" kern="1200" cap="none" spc="0" normalizeH="0" baseline="0" noProof="0">
                <a:ln>
                  <a:noFill/>
                </a:ln>
                <a:solidFill>
                  <a:prstClr val="black"/>
                </a:solidFill>
                <a:effectLst/>
                <a:uLnTx/>
                <a:uFillTx/>
                <a:latin typeface="Kontrapunkt Bob Bold"/>
                <a:ea typeface="Kontrapunkt Bob Bold"/>
                <a:cs typeface="+mn-ea"/>
                <a:sym typeface="Arial" panose="020B0604020202020204" pitchFamily="34" charset="0"/>
              </a:endParaRPr>
            </a:p>
          </p:txBody>
        </p:sp>
      </p:grpSp>
      <p:grpSp>
        <p:nvGrpSpPr>
          <p:cNvPr id="155" name="组合 16"/>
          <p:cNvGrpSpPr/>
          <p:nvPr/>
        </p:nvGrpSpPr>
        <p:grpSpPr>
          <a:xfrm>
            <a:off x="6459538" y="4045186"/>
            <a:ext cx="550862" cy="549275"/>
            <a:chOff x="6591299" y="3270631"/>
            <a:chExt cx="753808" cy="753808"/>
          </a:xfrm>
        </p:grpSpPr>
        <p:sp>
          <p:nvSpPr>
            <p:cNvPr id="1048838" name="Oval 204"/>
            <p:cNvSpPr/>
            <p:nvPr/>
          </p:nvSpPr>
          <p:spPr>
            <a:xfrm>
              <a:off x="6591299" y="3270631"/>
              <a:ext cx="753808" cy="753808"/>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39" name="AutoShape 15"/>
            <p:cNvSpPr/>
            <p:nvPr/>
          </p:nvSpPr>
          <p:spPr bwMode="auto">
            <a:xfrm>
              <a:off x="6804448" y="3489535"/>
              <a:ext cx="322928" cy="322928"/>
            </a:xfrm>
            <a:custGeom>
              <a:avLst/>
              <a:gdLst>
                <a:gd name="T0" fmla="*/ 197635 w 21459"/>
                <a:gd name="T1" fmla="*/ 198350 h 21561"/>
                <a:gd name="T2" fmla="*/ 197635 w 21459"/>
                <a:gd name="T3" fmla="*/ 198350 h 21561"/>
                <a:gd name="T4" fmla="*/ 197635 w 21459"/>
                <a:gd name="T5" fmla="*/ 198350 h 21561"/>
                <a:gd name="T6" fmla="*/ 197635 w 21459"/>
                <a:gd name="T7" fmla="*/ 198350 h 215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black"/>
                </a:solidFill>
                <a:effectLst/>
                <a:uLnTx/>
                <a:uFillTx/>
                <a:latin typeface="+mn-lt"/>
                <a:ea typeface="+mn-ea"/>
                <a:cs typeface="+mn-ea"/>
                <a:sym typeface="Arial" panose="020B0604020202020204" pitchFamily="34" charset="0"/>
              </a:endParaRPr>
            </a:p>
          </p:txBody>
        </p:sp>
      </p:grpSp>
      <p:grpSp>
        <p:nvGrpSpPr>
          <p:cNvPr id="156" name="组合 15"/>
          <p:cNvGrpSpPr/>
          <p:nvPr/>
        </p:nvGrpSpPr>
        <p:grpSpPr>
          <a:xfrm>
            <a:off x="6459892" y="3274677"/>
            <a:ext cx="549780" cy="549780"/>
            <a:chOff x="6591299" y="2279038"/>
            <a:chExt cx="753808" cy="753808"/>
          </a:xfrm>
          <a:solidFill>
            <a:srgbClr val="DE1B40"/>
          </a:solidFill>
        </p:grpSpPr>
        <p:sp>
          <p:nvSpPr>
            <p:cNvPr id="1048840" name="Oval 198"/>
            <p:cNvSpPr/>
            <p:nvPr/>
          </p:nvSpPr>
          <p:spPr>
            <a:xfrm>
              <a:off x="6591299" y="2279038"/>
              <a:ext cx="753808" cy="753808"/>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841" name="AutoShape 66"/>
            <p:cNvSpPr>
              <a:spLocks noChangeAspect="1"/>
            </p:cNvSpPr>
            <p:nvPr/>
          </p:nvSpPr>
          <p:spPr bwMode="auto">
            <a:xfrm>
              <a:off x="6788880" y="2476252"/>
              <a:ext cx="372847" cy="372944"/>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solidFill>
            <a:ln>
              <a:noFill/>
            </a:ln>
            <a:effectLst/>
          </p:spPr>
          <p:txBody>
            <a:bodyPr lIns="50789" tIns="50789" rIns="50789" bIns="50789" anchor="ctr"/>
            <a:lstStyle/>
            <a:p>
              <a:pPr marL="0" marR="0" lvl="0" indent="0" algn="l" defTabSz="456565" rtl="0" eaLnBrk="1" fontAlgn="auto" latinLnBrk="0" hangingPunct="1">
                <a:lnSpc>
                  <a:spcPct val="100000"/>
                </a:lnSpc>
                <a:spcBef>
                  <a:spcPts val="0"/>
                </a:spcBef>
                <a:spcAft>
                  <a:spcPts val="0"/>
                </a:spcAft>
                <a:buClrTx/>
                <a:buSzTx/>
                <a:buFontTx/>
                <a:buNone/>
              </a:pPr>
              <a:endParaRPr kumimoji="0" lang="es-ES" sz="3600" b="0" i="0" u="none" strike="noStrike" kern="1200" cap="none" spc="0" normalizeH="0" baseline="0" noProof="0" dirty="0">
                <a:ln>
                  <a:noFill/>
                </a:ln>
                <a:solidFill>
                  <a:srgbClr val="44CEB9"/>
                </a:solidFill>
                <a:effectLst>
                  <a:outerShdw blurRad="38100" dist="38100" dir="2700000" algn="tl">
                    <a:srgbClr val="000000"/>
                  </a:outerShdw>
                </a:effectLst>
                <a:uLnTx/>
                <a:uFillTx/>
                <a:latin typeface="+mn-lt"/>
                <a:ea typeface="+mn-ea"/>
                <a:cs typeface="+mn-ea"/>
                <a:sym typeface="Arial" panose="020B0604020202020204" pitchFamily="34" charset="0"/>
              </a:endParaRPr>
            </a:p>
          </p:txBody>
        </p:sp>
      </p:grpSp>
      <p:sp>
        <p:nvSpPr>
          <p:cNvPr id="1048842" name="TextBox 13"/>
          <p:cNvSpPr txBox="1"/>
          <p:nvPr/>
        </p:nvSpPr>
        <p:spPr>
          <a:xfrm>
            <a:off x="7237413" y="3391726"/>
            <a:ext cx="2781798" cy="307777"/>
          </a:xfrm>
          <a:prstGeom prst="rect">
            <a:avLst/>
          </a:prstGeom>
          <a:noFill/>
          <a:ln w="9525">
            <a:noFill/>
          </a:ln>
        </p:spPr>
        <p:txBody>
          <a:bodyPr wrap="square" lIns="0" tIns="0" rIns="0" bIns="0">
            <a:spAutoFit/>
          </a:bodyPr>
          <a:lstStyle/>
          <a:p>
            <a:pPr defTabSz="1216025" eaLnBrk="1" hangingPunct="1">
              <a:spcBef>
                <a:spcPct val="20000"/>
              </a:spcBef>
            </a:pPr>
            <a:r>
              <a:rPr lang="zh-CN" altLang="en-US" sz="2000" dirty="0">
                <a:solidFill>
                  <a:schemeClr val="bg1"/>
                </a:solidFill>
                <a:latin typeface="Calibri" panose="020F0502020204030204" pitchFamily="34" charset="0"/>
                <a:ea typeface="微软雅黑" panose="020B0503020204020204" pitchFamily="34" charset="-122"/>
                <a:sym typeface="Arial" panose="020B0604020202020204" pitchFamily="34" charset="0"/>
              </a:rPr>
              <a:t>网络空间主权原则</a:t>
            </a:r>
            <a:endParaRPr lang="en-US" altLang="x-none" sz="2000" dirty="0">
              <a:solidFill>
                <a:schemeClr val="bg1"/>
              </a:solidFill>
              <a:latin typeface="Calibri" panose="020F0502020204030204" pitchFamily="34" charset="0"/>
              <a:sym typeface="Arial" panose="020B0604020202020204" pitchFamily="34" charset="0"/>
            </a:endParaRPr>
          </a:p>
        </p:txBody>
      </p:sp>
      <p:sp>
        <p:nvSpPr>
          <p:cNvPr id="1048843" name="TextBox 13"/>
          <p:cNvSpPr txBox="1"/>
          <p:nvPr/>
        </p:nvSpPr>
        <p:spPr>
          <a:xfrm>
            <a:off x="7265988" y="4154588"/>
            <a:ext cx="3798252" cy="307777"/>
          </a:xfrm>
          <a:prstGeom prst="rect">
            <a:avLst/>
          </a:prstGeom>
          <a:noFill/>
          <a:ln w="9525">
            <a:noFill/>
          </a:ln>
        </p:spPr>
        <p:txBody>
          <a:bodyPr wrap="square" lIns="0" tIns="0" rIns="0" bIns="0">
            <a:spAutoFit/>
          </a:bodyPr>
          <a:lstStyle/>
          <a:p>
            <a:pPr defTabSz="1216025" eaLnBrk="1" hangingPunct="1">
              <a:spcBef>
                <a:spcPct val="20000"/>
              </a:spcBef>
            </a:pPr>
            <a:r>
              <a:rPr lang="zh-CN" altLang="en-US" sz="2000" dirty="0">
                <a:solidFill>
                  <a:schemeClr val="bg1"/>
                </a:solidFill>
                <a:latin typeface="Calibri" panose="020F0502020204030204" pitchFamily="34" charset="0"/>
                <a:ea typeface="微软雅黑" panose="020B0503020204020204" pitchFamily="34" charset="-122"/>
                <a:sym typeface="Arial" panose="020B0604020202020204" pitchFamily="34" charset="0"/>
              </a:rPr>
              <a:t>网络安全与信息化发展并重原则</a:t>
            </a:r>
            <a:endParaRPr lang="en-US" altLang="x-none" sz="2000" dirty="0">
              <a:solidFill>
                <a:schemeClr val="bg1"/>
              </a:solidFill>
              <a:latin typeface="Calibri" panose="020F0502020204030204" pitchFamily="34" charset="0"/>
              <a:sym typeface="Arial" panose="020B0604020202020204" pitchFamily="34" charset="0"/>
            </a:endParaRPr>
          </a:p>
        </p:txBody>
      </p:sp>
      <p:sp>
        <p:nvSpPr>
          <p:cNvPr id="1048844" name="TextBox 13"/>
          <p:cNvSpPr txBox="1"/>
          <p:nvPr/>
        </p:nvSpPr>
        <p:spPr>
          <a:xfrm>
            <a:off x="7265988" y="4941489"/>
            <a:ext cx="1953221" cy="307777"/>
          </a:xfrm>
          <a:prstGeom prst="rect">
            <a:avLst/>
          </a:prstGeom>
          <a:noFill/>
          <a:ln w="9525">
            <a:noFill/>
          </a:ln>
        </p:spPr>
        <p:txBody>
          <a:bodyPr lIns="0" tIns="0" rIns="0" bIns="0">
            <a:spAutoFit/>
          </a:bodyPr>
          <a:lstStyle/>
          <a:p>
            <a:pPr defTabSz="1216025" eaLnBrk="1" hangingPunct="1">
              <a:spcBef>
                <a:spcPct val="20000"/>
              </a:spcBef>
            </a:pPr>
            <a:r>
              <a:rPr lang="zh-CN" altLang="en-US" sz="2000" dirty="0">
                <a:solidFill>
                  <a:schemeClr val="bg1"/>
                </a:solidFill>
                <a:latin typeface="Calibri" panose="020F0502020204030204" pitchFamily="34" charset="0"/>
                <a:ea typeface="微软雅黑" panose="020B0503020204020204" pitchFamily="34" charset="-122"/>
                <a:sym typeface="Arial" panose="020B0604020202020204" pitchFamily="34" charset="0"/>
              </a:rPr>
              <a:t>共同治理原则</a:t>
            </a:r>
            <a:endParaRPr lang="en-US" altLang="x-none" sz="2000" dirty="0">
              <a:solidFill>
                <a:schemeClr val="bg1"/>
              </a:solidFill>
              <a:latin typeface="Calibri" panose="020F0502020204030204" pitchFamily="34" charset="0"/>
              <a:sym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组合 20"/>
          <p:cNvGrpSpPr/>
          <p:nvPr/>
        </p:nvGrpSpPr>
        <p:grpSpPr>
          <a:xfrm>
            <a:off x="376058" y="356215"/>
            <a:ext cx="443886" cy="443886"/>
            <a:chOff x="1986666" y="3692216"/>
            <a:chExt cx="233012" cy="233012"/>
          </a:xfrm>
          <a:solidFill>
            <a:schemeClr val="bg1">
              <a:alpha val="40000"/>
            </a:schemeClr>
          </a:solidFill>
        </p:grpSpPr>
        <p:sp>
          <p:nvSpPr>
            <p:cNvPr id="1048847"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48"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49"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50"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51"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pic>
        <p:nvPicPr>
          <p:cNvPr id="2097178" name="图片 8"/>
          <p:cNvPicPr>
            <a:picLocks noChangeAspect="1"/>
          </p:cNvPicPr>
          <p:nvPr/>
        </p:nvPicPr>
        <p:blipFill>
          <a:blip r:embed="rId3"/>
          <a:stretch>
            <a:fillRect/>
          </a:stretch>
        </p:blipFill>
        <p:spPr>
          <a:xfrm>
            <a:off x="893763" y="1433513"/>
            <a:ext cx="4811712" cy="4357687"/>
          </a:xfrm>
          <a:prstGeom prst="rect">
            <a:avLst/>
          </a:prstGeom>
          <a:noFill/>
          <a:ln w="9525">
            <a:noFill/>
          </a:ln>
        </p:spPr>
      </p:pic>
      <p:cxnSp>
        <p:nvCxnSpPr>
          <p:cNvPr id="3145745" name="直接连接符 9"/>
          <p:cNvCxnSpPr/>
          <p:nvPr/>
        </p:nvCxnSpPr>
        <p:spPr>
          <a:xfrm>
            <a:off x="5969000" y="2084388"/>
            <a:ext cx="0" cy="3467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8852" name="文本框 10"/>
          <p:cNvSpPr txBox="1"/>
          <p:nvPr/>
        </p:nvSpPr>
        <p:spPr>
          <a:xfrm>
            <a:off x="6418121" y="3068256"/>
            <a:ext cx="4636030" cy="2987040"/>
          </a:xfrm>
          <a:prstGeom prst="rect">
            <a:avLst/>
          </a:prstGeom>
          <a:noFill/>
          <a:ln w="9525">
            <a:noFill/>
          </a:ln>
        </p:spPr>
        <p:txBody>
          <a:bodyPr wrap="square">
            <a:spAutoFit/>
          </a:bodyPr>
          <a:lstStyle/>
          <a:p>
            <a:pPr algn="just"/>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       </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第</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4</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条明确提出了我国网络安全战略的主要内容，即</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明确保障网络安全的基本要求和主要目标，提出重点领域的网络安全政策、工作任务和措施。第</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7</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条明确规定，我国致力于</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推动构建和平、安全、开放、合作的网络空间，建立多边、民主、透明的网络治理体系。</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这是我国第一次通过国家法律的形式向世界宣示网络空间治理目标，明确表达了我国的网络空间治理诉求。上述规定提高了我国网络治理公共政策的透明度，与我国的网络大国地位相称，有利于提升我国对网络空间的国际话语权和规则制定权，促成网络空间国际规则的出台。</a:t>
            </a:r>
          </a:p>
        </p:txBody>
      </p:sp>
      <p:sp>
        <p:nvSpPr>
          <p:cNvPr id="1048853" name="文本框 11"/>
          <p:cNvSpPr txBox="1"/>
          <p:nvPr/>
        </p:nvSpPr>
        <p:spPr>
          <a:xfrm>
            <a:off x="6336759" y="1686833"/>
            <a:ext cx="4798753" cy="1015663"/>
          </a:xfrm>
          <a:prstGeom prst="rect">
            <a:avLst/>
          </a:prstGeom>
          <a:noFill/>
          <a:ln w="9525">
            <a:noFill/>
          </a:ln>
        </p:spPr>
        <p:txBody>
          <a:bodyPr wrap="square">
            <a:spAutoFit/>
          </a:bodyPr>
          <a:lstStyle/>
          <a:p>
            <a:pPr algn="just"/>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     二、</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提出制定网络安全战略，明确网络空间治理目标，提高了我国网络安全政策的透明度</a:t>
            </a:r>
          </a:p>
        </p:txBody>
      </p:sp>
      <p:sp>
        <p:nvSpPr>
          <p:cNvPr id="1048854" name="文本框 5"/>
          <p:cNvSpPr txBox="1"/>
          <p:nvPr/>
        </p:nvSpPr>
        <p:spPr>
          <a:xfrm>
            <a:off x="901700" y="355600"/>
            <a:ext cx="5669280" cy="44704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内容解读</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组合 20"/>
          <p:cNvGrpSpPr/>
          <p:nvPr/>
        </p:nvGrpSpPr>
        <p:grpSpPr>
          <a:xfrm>
            <a:off x="376058" y="356215"/>
            <a:ext cx="443886" cy="443886"/>
            <a:chOff x="1986666" y="3692216"/>
            <a:chExt cx="233012" cy="233012"/>
          </a:xfrm>
          <a:solidFill>
            <a:schemeClr val="bg1">
              <a:alpha val="40000"/>
            </a:schemeClr>
          </a:solidFill>
        </p:grpSpPr>
        <p:sp>
          <p:nvSpPr>
            <p:cNvPr id="1048857"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58"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59"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60"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61"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cxnSp>
        <p:nvCxnSpPr>
          <p:cNvPr id="3145746" name="直接连接符 9"/>
          <p:cNvCxnSpPr/>
          <p:nvPr/>
        </p:nvCxnSpPr>
        <p:spPr>
          <a:xfrm>
            <a:off x="5969000" y="2084388"/>
            <a:ext cx="0" cy="3467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8862" name="文本框 10"/>
          <p:cNvSpPr txBox="1"/>
          <p:nvPr/>
        </p:nvSpPr>
        <p:spPr>
          <a:xfrm>
            <a:off x="6418121" y="3277264"/>
            <a:ext cx="4636030" cy="2021840"/>
          </a:xfrm>
          <a:prstGeom prst="rect">
            <a:avLst/>
          </a:prstGeom>
          <a:noFill/>
          <a:ln w="9525">
            <a:noFill/>
          </a:ln>
        </p:spPr>
        <p:txBody>
          <a:bodyPr wrap="square">
            <a:spAutoFit/>
          </a:bodyPr>
          <a:lstStyle/>
          <a:p>
            <a:pPr algn="just"/>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       </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将现行有效的网络安全监管体制法制化，明确了网信部门与其他相关网络监管部门的职责分工。第</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8</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条规定，国家网信部门负责统筹协调网络安全工作和相关监督管理工作，国务院电信主管部门、公安部门和其他有关机关依法在各自职责范围内负责网络安全保护和监督管理工作。这种</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"1+</a:t>
            </a:r>
            <a:r>
              <a:rPr lang="en-GB" altLang="zh-CN" sz="1600" b="0" i="0" u="none" strike="noStrike" dirty="0">
                <a:solidFill>
                  <a:schemeClr val="bg1"/>
                </a:solidFill>
                <a:effectLst/>
                <a:latin typeface="微软雅黑" panose="020B0503020204020204" pitchFamily="34" charset="-122"/>
                <a:ea typeface="微软雅黑" panose="020B0503020204020204" pitchFamily="34" charset="-122"/>
              </a:rPr>
              <a:t>X"</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的监管体制，符合当前互联网与现实社会全面融合的特点和我国监管需要。</a:t>
            </a:r>
          </a:p>
        </p:txBody>
      </p:sp>
      <p:sp>
        <p:nvSpPr>
          <p:cNvPr id="1048863" name="文本框 11"/>
          <p:cNvSpPr txBox="1"/>
          <p:nvPr/>
        </p:nvSpPr>
        <p:spPr>
          <a:xfrm>
            <a:off x="6336759" y="2183226"/>
            <a:ext cx="4798753" cy="1015663"/>
          </a:xfrm>
          <a:prstGeom prst="rect">
            <a:avLst/>
          </a:prstGeom>
          <a:noFill/>
          <a:ln w="9525">
            <a:noFill/>
          </a:ln>
        </p:spPr>
        <p:txBody>
          <a:bodyPr wrap="square">
            <a:spAutoFit/>
          </a:bodyPr>
          <a:lstStyle/>
          <a:p>
            <a:pPr algn="l"/>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       三、</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进一步明确了政府各部门的职责权限，完善了网络安全监管体制</a:t>
            </a:r>
          </a:p>
        </p:txBody>
      </p:sp>
      <p:sp>
        <p:nvSpPr>
          <p:cNvPr id="1048864" name="文本框 5"/>
          <p:cNvSpPr txBox="1"/>
          <p:nvPr/>
        </p:nvSpPr>
        <p:spPr>
          <a:xfrm>
            <a:off x="901700" y="355600"/>
            <a:ext cx="5669280" cy="44704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内容解读</a:t>
            </a:r>
          </a:p>
        </p:txBody>
      </p:sp>
      <p:pic>
        <p:nvPicPr>
          <p:cNvPr id="2097179" name="图片 1"/>
          <p:cNvPicPr preferRelativeResize="0"/>
          <p:nvPr/>
        </p:nvPicPr>
        <p:blipFill>
          <a:blip r:embed="rId3"/>
          <a:srcRect t="7870" b="5444"/>
          <a:stretch>
            <a:fillRect/>
          </a:stretch>
        </p:blipFill>
        <p:spPr>
          <a:xfrm>
            <a:off x="468000" y="2304000"/>
            <a:ext cx="4680000" cy="2880000"/>
          </a:xfrm>
          <a:prstGeom prst="rect">
            <a:avLst/>
          </a:prstGeom>
          <a:noFill/>
          <a:ln w="9525">
            <a:noFill/>
          </a:ln>
          <a:effectLst>
            <a:softEdge rad="63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20"/>
          <p:cNvGrpSpPr/>
          <p:nvPr/>
        </p:nvGrpSpPr>
        <p:grpSpPr>
          <a:xfrm>
            <a:off x="376058" y="356215"/>
            <a:ext cx="443886" cy="443886"/>
            <a:chOff x="1986666" y="3692216"/>
            <a:chExt cx="233012" cy="233012"/>
          </a:xfrm>
          <a:solidFill>
            <a:schemeClr val="bg1">
              <a:alpha val="40000"/>
            </a:schemeClr>
          </a:solidFill>
        </p:grpSpPr>
        <p:sp>
          <p:nvSpPr>
            <p:cNvPr id="1048695"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96"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97"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98"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99"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cxnSp>
        <p:nvCxnSpPr>
          <p:cNvPr id="3145731" name="直接连接符 9"/>
          <p:cNvCxnSpPr/>
          <p:nvPr/>
        </p:nvCxnSpPr>
        <p:spPr>
          <a:xfrm>
            <a:off x="5969000" y="2084388"/>
            <a:ext cx="0" cy="3467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8700" name="文本框 10"/>
          <p:cNvSpPr txBox="1"/>
          <p:nvPr/>
        </p:nvSpPr>
        <p:spPr>
          <a:xfrm>
            <a:off x="6418121" y="2820062"/>
            <a:ext cx="4636030" cy="3228340"/>
          </a:xfrm>
          <a:prstGeom prst="rect">
            <a:avLst/>
          </a:prstGeom>
          <a:noFill/>
          <a:ln w="9525">
            <a:noFill/>
          </a:ln>
        </p:spPr>
        <p:txBody>
          <a:bodyPr wrap="square">
            <a:spAutoFit/>
          </a:bodyPr>
          <a:lstStyle/>
          <a:p>
            <a:pPr algn="just"/>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       </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第三章用了近三分之一的篇幅规范网络运行安全，特别强调要保障关键信息基础设施的运行安全。关键信息基础设施是指那些一旦遭到破坏、丧失功能或者数据泄露，可能严重危害国家安全、国计民生、公共利益的系统和设施。网络运行安全是网络安全的重心，关键信息基础设施安全则是重中之重，与国家安全和社会公共利益息息相关。为此，</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强调在网络安全等级保护制度的基础上，对关键信息基础设施实行重点保护，明确关键信息基础设施的运营者负有更多的安全保护义务，并配以国家安全审查、重要数据强制本地存储等法律措施，确保关键信息基础设施的运行安全。</a:t>
            </a:r>
          </a:p>
        </p:txBody>
      </p:sp>
      <p:sp>
        <p:nvSpPr>
          <p:cNvPr id="1048701" name="文本框 11"/>
          <p:cNvSpPr txBox="1"/>
          <p:nvPr/>
        </p:nvSpPr>
        <p:spPr>
          <a:xfrm>
            <a:off x="6336759" y="1726024"/>
            <a:ext cx="4798753" cy="707886"/>
          </a:xfrm>
          <a:prstGeom prst="rect">
            <a:avLst/>
          </a:prstGeom>
          <a:noFill/>
          <a:ln w="9525">
            <a:noFill/>
          </a:ln>
        </p:spPr>
        <p:txBody>
          <a:bodyPr wrap="square">
            <a:spAutoFit/>
          </a:bodyPr>
          <a:lstStyle/>
          <a:p>
            <a:pPr algn="l"/>
            <a:r>
              <a:rPr lang="zh-CN" altLang="en-US" sz="2000" b="0" i="0" u="none" strike="noStrike" dirty="0">
                <a:solidFill>
                  <a:srgbClr val="333333"/>
                </a:solidFill>
                <a:effectLst/>
                <a:latin typeface="微软雅黑" panose="020B0503020204020204" pitchFamily="34" charset="-122"/>
                <a:ea typeface="微软雅黑" panose="020B0503020204020204" pitchFamily="34" charset="-122"/>
              </a:rPr>
              <a:t>      </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四、</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强化了网络运行安全，重点保护关键信息基础设施</a:t>
            </a:r>
          </a:p>
        </p:txBody>
      </p:sp>
      <p:sp>
        <p:nvSpPr>
          <p:cNvPr id="1048702" name="文本框 5"/>
          <p:cNvSpPr txBox="1"/>
          <p:nvPr/>
        </p:nvSpPr>
        <p:spPr>
          <a:xfrm>
            <a:off x="901700" y="355600"/>
            <a:ext cx="5669280" cy="44704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内容解读</a:t>
            </a:r>
          </a:p>
        </p:txBody>
      </p:sp>
      <p:pic>
        <p:nvPicPr>
          <p:cNvPr id="2097156" name="图片 2"/>
          <p:cNvPicPr preferRelativeResize="0"/>
          <p:nvPr/>
        </p:nvPicPr>
        <p:blipFill>
          <a:blip r:embed="rId3"/>
          <a:srcRect l="9950"/>
          <a:stretch>
            <a:fillRect/>
          </a:stretch>
        </p:blipFill>
        <p:spPr>
          <a:xfrm>
            <a:off x="504000" y="2268000"/>
            <a:ext cx="4680000" cy="2880000"/>
          </a:xfrm>
          <a:prstGeom prst="rect">
            <a:avLst/>
          </a:prstGeom>
          <a:noFill/>
          <a:ln w="9525">
            <a:noFill/>
          </a:ln>
          <a:effectLst>
            <a:softEdge rad="63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组合 20"/>
          <p:cNvGrpSpPr/>
          <p:nvPr/>
        </p:nvGrpSpPr>
        <p:grpSpPr>
          <a:xfrm>
            <a:off x="376058" y="356215"/>
            <a:ext cx="443886" cy="443886"/>
            <a:chOff x="1986666" y="3692216"/>
            <a:chExt cx="233012" cy="233012"/>
          </a:xfrm>
          <a:solidFill>
            <a:schemeClr val="bg1">
              <a:alpha val="40000"/>
            </a:schemeClr>
          </a:solidFill>
        </p:grpSpPr>
        <p:sp>
          <p:nvSpPr>
            <p:cNvPr id="1048665"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66"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67"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68"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69"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cxnSp>
        <p:nvCxnSpPr>
          <p:cNvPr id="3145730" name="直接连接符 9"/>
          <p:cNvCxnSpPr/>
          <p:nvPr/>
        </p:nvCxnSpPr>
        <p:spPr>
          <a:xfrm>
            <a:off x="5969000" y="2084388"/>
            <a:ext cx="0" cy="3467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8670" name="文本框 10"/>
          <p:cNvSpPr txBox="1"/>
          <p:nvPr/>
        </p:nvSpPr>
        <p:spPr>
          <a:xfrm>
            <a:off x="6418121" y="3068259"/>
            <a:ext cx="4636030" cy="2504440"/>
          </a:xfrm>
          <a:prstGeom prst="rect">
            <a:avLst/>
          </a:prstGeom>
          <a:noFill/>
          <a:ln w="9525">
            <a:noFill/>
          </a:ln>
        </p:spPr>
        <p:txBody>
          <a:bodyPr wrap="square">
            <a:spAutoFit/>
          </a:bodyPr>
          <a:lstStyle/>
          <a:p>
            <a:pPr algn="just"/>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       </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将原来散见于各种法规、规章中的规定上升到人大法律层面，对网络运营者等主体的法律义务和责任做了全面规定，包括守法义务，遵守社会公德、商业道德义务，诚实信用义务，网络安全保护义务，接受监督义务，承担社会责任等，并在</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网络运行安全</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网络信息安全</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监测预警与应急处置</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等章节中进一步明确、细化。在</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法律责任</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中则提高了违法行为的处罚标准，加大了处罚力度，有利于保障</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的实施。</a:t>
            </a:r>
          </a:p>
        </p:txBody>
      </p:sp>
      <p:sp>
        <p:nvSpPr>
          <p:cNvPr id="1048671" name="文本框 11"/>
          <p:cNvSpPr txBox="1"/>
          <p:nvPr/>
        </p:nvSpPr>
        <p:spPr>
          <a:xfrm>
            <a:off x="6336759" y="1974221"/>
            <a:ext cx="4798753" cy="707886"/>
          </a:xfrm>
          <a:prstGeom prst="rect">
            <a:avLst/>
          </a:prstGeom>
          <a:noFill/>
          <a:ln w="9525">
            <a:noFill/>
          </a:ln>
        </p:spPr>
        <p:txBody>
          <a:bodyPr wrap="square">
            <a:spAutoFit/>
          </a:bodyPr>
          <a:lstStyle/>
          <a:p>
            <a:pPr algn="l"/>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五、</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完善了网络安全义务和责任，加大了违法惩处力度</a:t>
            </a:r>
          </a:p>
        </p:txBody>
      </p:sp>
      <p:sp>
        <p:nvSpPr>
          <p:cNvPr id="1048672" name="文本框 5"/>
          <p:cNvSpPr txBox="1"/>
          <p:nvPr/>
        </p:nvSpPr>
        <p:spPr>
          <a:xfrm>
            <a:off x="901700" y="355600"/>
            <a:ext cx="5669280" cy="44704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内容解读</a:t>
            </a:r>
          </a:p>
        </p:txBody>
      </p:sp>
      <p:pic>
        <p:nvPicPr>
          <p:cNvPr id="2097155" name="图片 38"/>
          <p:cNvPicPr preferRelativeResize="0"/>
          <p:nvPr/>
        </p:nvPicPr>
        <p:blipFill>
          <a:blip r:embed="rId3"/>
          <a:srcRect l="10892"/>
          <a:stretch>
            <a:fillRect/>
          </a:stretch>
        </p:blipFill>
        <p:spPr>
          <a:xfrm>
            <a:off x="504000" y="2268000"/>
            <a:ext cx="4680000" cy="2880000"/>
          </a:xfrm>
          <a:prstGeom prst="rect">
            <a:avLst/>
          </a:prstGeom>
          <a:noFill/>
          <a:ln w="9525">
            <a:noFill/>
          </a:ln>
          <a:effectLst>
            <a:softEdge rad="63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20"/>
          <p:cNvGrpSpPr/>
          <p:nvPr/>
        </p:nvGrpSpPr>
        <p:grpSpPr>
          <a:xfrm>
            <a:off x="376058" y="356215"/>
            <a:ext cx="443886" cy="443886"/>
            <a:chOff x="1986666" y="3692216"/>
            <a:chExt cx="233012" cy="233012"/>
          </a:xfrm>
          <a:solidFill>
            <a:schemeClr val="bg1">
              <a:alpha val="40000"/>
            </a:schemeClr>
          </a:solidFill>
        </p:grpSpPr>
        <p:sp>
          <p:nvSpPr>
            <p:cNvPr id="1048643"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44"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45"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46"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47"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cxnSp>
        <p:nvCxnSpPr>
          <p:cNvPr id="3145728" name="直接连接符 9"/>
          <p:cNvCxnSpPr/>
          <p:nvPr/>
        </p:nvCxnSpPr>
        <p:spPr>
          <a:xfrm>
            <a:off x="5969000" y="2084388"/>
            <a:ext cx="0" cy="3467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8648" name="文本框 10"/>
          <p:cNvSpPr txBox="1"/>
          <p:nvPr/>
        </p:nvSpPr>
        <p:spPr>
          <a:xfrm>
            <a:off x="6418121" y="3316452"/>
            <a:ext cx="4636030" cy="2021840"/>
          </a:xfrm>
          <a:prstGeom prst="rect">
            <a:avLst/>
          </a:prstGeom>
          <a:noFill/>
          <a:ln w="9525">
            <a:noFill/>
          </a:ln>
        </p:spPr>
        <p:txBody>
          <a:bodyPr wrap="square">
            <a:spAutoFit/>
          </a:bodyPr>
          <a:lstStyle/>
          <a:p>
            <a:pPr algn="just"/>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       </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第五章将监测预警与应急处置工作制度化、法制化，明确国家建立网络安全监测预警和信息通报制度，建立网络安全风险评估和应急工作机制，制定网络安全事件应急预案并定期演练。这为建立统一高效的网络安全风险报告机制、情报共享机制、研判处置机制提供了法律依据，为深化网络安全防护体系</a:t>
            </a:r>
            <a:r>
              <a:rPr lang="en-US" altLang="zh-CN" sz="16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实现全天候全方位感知网络安全态势提供了法律保障。</a:t>
            </a:r>
          </a:p>
        </p:txBody>
      </p:sp>
      <p:sp>
        <p:nvSpPr>
          <p:cNvPr id="1048649" name="文本框 11"/>
          <p:cNvSpPr txBox="1"/>
          <p:nvPr/>
        </p:nvSpPr>
        <p:spPr>
          <a:xfrm>
            <a:off x="6336759" y="2222414"/>
            <a:ext cx="4798753" cy="707886"/>
          </a:xfrm>
          <a:prstGeom prst="rect">
            <a:avLst/>
          </a:prstGeom>
          <a:noFill/>
          <a:ln w="9525">
            <a:noFill/>
          </a:ln>
        </p:spPr>
        <p:txBody>
          <a:bodyPr wrap="square">
            <a:spAutoFit/>
          </a:bodyPr>
          <a:lstStyle/>
          <a:p>
            <a:pPr algn="l"/>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六、</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网络安全法</a:t>
            </a:r>
            <a:r>
              <a:rPr lang="en-US" altLang="zh-CN" sz="2000" b="0"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2000" b="0" i="0" u="none" strike="noStrike" dirty="0">
                <a:solidFill>
                  <a:schemeClr val="bg1"/>
                </a:solidFill>
                <a:effectLst/>
                <a:latin typeface="微软雅黑" panose="020B0503020204020204" pitchFamily="34" charset="-122"/>
                <a:ea typeface="微软雅黑" panose="020B0503020204020204" pitchFamily="34" charset="-122"/>
              </a:rPr>
              <a:t>将监测预警与应急处置措施制度化、法制化</a:t>
            </a:r>
          </a:p>
        </p:txBody>
      </p:sp>
      <p:sp>
        <p:nvSpPr>
          <p:cNvPr id="1048650" name="文本框 5"/>
          <p:cNvSpPr txBox="1"/>
          <p:nvPr/>
        </p:nvSpPr>
        <p:spPr>
          <a:xfrm>
            <a:off x="901700" y="355600"/>
            <a:ext cx="5669280" cy="44704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内容解读</a:t>
            </a:r>
          </a:p>
        </p:txBody>
      </p:sp>
      <p:pic>
        <p:nvPicPr>
          <p:cNvPr id="2097153" name="图片 4"/>
          <p:cNvPicPr preferRelativeResize="0"/>
          <p:nvPr/>
        </p:nvPicPr>
        <p:blipFill>
          <a:blip r:embed="rId3"/>
          <a:stretch>
            <a:fillRect/>
          </a:stretch>
        </p:blipFill>
        <p:spPr>
          <a:xfrm>
            <a:off x="504000" y="2268000"/>
            <a:ext cx="4680000" cy="2880000"/>
          </a:xfrm>
          <a:prstGeom prst="rect">
            <a:avLst/>
          </a:prstGeom>
          <a:effectLst>
            <a:softEdge rad="63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20"/>
          <p:cNvGrpSpPr/>
          <p:nvPr/>
        </p:nvGrpSpPr>
        <p:grpSpPr>
          <a:xfrm>
            <a:off x="376058" y="356215"/>
            <a:ext cx="443886" cy="443886"/>
            <a:chOff x="1986666" y="3692216"/>
            <a:chExt cx="233012" cy="233012"/>
          </a:xfrm>
          <a:solidFill>
            <a:schemeClr val="bg1">
              <a:alpha val="40000"/>
            </a:schemeClr>
          </a:solidFill>
        </p:grpSpPr>
        <p:sp>
          <p:nvSpPr>
            <p:cNvPr id="1048584"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585"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586"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587"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588"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589" name="Rectangle 5"/>
          <p:cNvSpPr/>
          <p:nvPr/>
        </p:nvSpPr>
        <p:spPr>
          <a:xfrm>
            <a:off x="4641850" y="1990725"/>
            <a:ext cx="3144838" cy="19939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endParaRPr>
          </a:p>
        </p:txBody>
      </p:sp>
      <p:sp>
        <p:nvSpPr>
          <p:cNvPr id="1048590" name="Rectangle 6"/>
          <p:cNvSpPr/>
          <p:nvPr/>
        </p:nvSpPr>
        <p:spPr>
          <a:xfrm>
            <a:off x="7823200" y="1990725"/>
            <a:ext cx="3144838" cy="19939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endParaRPr>
          </a:p>
        </p:txBody>
      </p:sp>
      <p:sp>
        <p:nvSpPr>
          <p:cNvPr id="1048591" name="圆角矩形 40"/>
          <p:cNvSpPr/>
          <p:nvPr/>
        </p:nvSpPr>
        <p:spPr>
          <a:xfrm>
            <a:off x="1447800" y="4395788"/>
            <a:ext cx="2758440" cy="461963"/>
          </a:xfrm>
          <a:prstGeom prst="round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592" name="文本框 42"/>
          <p:cNvSpPr txBox="1"/>
          <p:nvPr/>
        </p:nvSpPr>
        <p:spPr>
          <a:xfrm>
            <a:off x="1310414" y="4442103"/>
            <a:ext cx="2798762" cy="369332"/>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en-US" altLang="zh-CN" sz="1800" b="1" dirty="0">
                <a:solidFill>
                  <a:srgbClr val="FFFFFF"/>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dirty="0">
                <a:solidFill>
                  <a:srgbClr val="FFFFFF"/>
                </a:solidFill>
                <a:latin typeface="Arial" panose="020B0604020202020204" pitchFamily="34" charset="0"/>
                <a:ea typeface="微软雅黑" panose="020B0503020204020204" pitchFamily="34" charset="-122"/>
                <a:sym typeface="Arial" panose="020B0604020202020204" pitchFamily="34" charset="0"/>
              </a:rPr>
              <a:t>网络安全法</a:t>
            </a:r>
            <a:r>
              <a:rPr lang="en-US" altLang="zh-CN" sz="1800" b="1" dirty="0">
                <a:solidFill>
                  <a:srgbClr val="FFFFFF"/>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dirty="0">
                <a:solidFill>
                  <a:srgbClr val="FFFFFF"/>
                </a:solidFill>
                <a:latin typeface="Arial" panose="020B0604020202020204" pitchFamily="34" charset="0"/>
                <a:ea typeface="微软雅黑" panose="020B0503020204020204" pitchFamily="34" charset="-122"/>
                <a:sym typeface="Arial" panose="020B0604020202020204" pitchFamily="34" charset="0"/>
              </a:rPr>
              <a:t>突出亮点</a:t>
            </a:r>
            <a:endParaRPr lang="en-US" altLang="zh-CN" sz="18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593" name="TextBox 13"/>
          <p:cNvSpPr txBox="1"/>
          <p:nvPr/>
        </p:nvSpPr>
        <p:spPr>
          <a:xfrm>
            <a:off x="8215313" y="2176824"/>
            <a:ext cx="2336800" cy="246062"/>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1600" b="1" dirty="0">
                <a:solidFill>
                  <a:srgbClr val="FFFFFF"/>
                </a:solidFill>
                <a:latin typeface="Arial" panose="020B0604020202020204" pitchFamily="34" charset="0"/>
                <a:ea typeface="微软雅黑" panose="020B0503020204020204" pitchFamily="34" charset="-122"/>
                <a:sym typeface="Arial" panose="020B0604020202020204" pitchFamily="34" charset="0"/>
              </a:rPr>
              <a:t>协调性</a:t>
            </a:r>
            <a:endParaRPr lang="en-US" altLang="x-none"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594" name="TextBox 13"/>
          <p:cNvSpPr txBox="1"/>
          <p:nvPr/>
        </p:nvSpPr>
        <p:spPr>
          <a:xfrm>
            <a:off x="8000500" y="2543899"/>
            <a:ext cx="2645730" cy="1058672"/>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lvl="0" defTabSz="1216025">
              <a:lnSpc>
                <a:spcPct val="100000"/>
              </a:lnSpc>
              <a:spcBef>
                <a:spcPct val="20000"/>
              </a:spcBef>
              <a:buFont typeface="Wingdings" panose="05000000000000000000" pitchFamily="2" charset="2"/>
              <a:buChar char="l"/>
            </a:pPr>
            <a:r>
              <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注重保护网络主体的合法权益，保障网络信息依法，有序、自由地流动，促进网络技术创新</a:t>
            </a:r>
            <a:endPar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defTabSz="1216025">
              <a:lnSpc>
                <a:spcPct val="100000"/>
              </a:lnSpc>
              <a:spcBef>
                <a:spcPct val="20000"/>
              </a:spcBef>
              <a:buFont typeface="Wingdings" panose="05000000000000000000" pitchFamily="2" charset="2"/>
              <a:buChar char="l"/>
            </a:pPr>
            <a:r>
              <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最终实现以安全促发展，以发展来促安全</a:t>
            </a:r>
            <a:endPar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595" name="TextBox 13"/>
          <p:cNvSpPr txBox="1"/>
          <p:nvPr/>
        </p:nvSpPr>
        <p:spPr>
          <a:xfrm>
            <a:off x="4979988" y="2176824"/>
            <a:ext cx="2338387" cy="246062"/>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1600" b="1" dirty="0">
                <a:solidFill>
                  <a:srgbClr val="FFFFFF"/>
                </a:solidFill>
                <a:latin typeface="Arial" panose="020B0604020202020204" pitchFamily="34" charset="0"/>
                <a:ea typeface="微软雅黑" panose="020B0503020204020204" pitchFamily="34" charset="-122"/>
                <a:sym typeface="Arial" panose="020B0604020202020204" pitchFamily="34" charset="0"/>
              </a:rPr>
              <a:t>针对性</a:t>
            </a:r>
            <a:endParaRPr lang="en-US" altLang="x-none"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596" name="TextBox 13"/>
          <p:cNvSpPr txBox="1"/>
          <p:nvPr/>
        </p:nvSpPr>
        <p:spPr>
          <a:xfrm>
            <a:off x="4766760" y="2543899"/>
            <a:ext cx="2731319" cy="812800"/>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lvl="0" defTabSz="1216025">
              <a:lnSpc>
                <a:spcPct val="100000"/>
              </a:lnSpc>
              <a:spcBef>
                <a:spcPct val="20000"/>
              </a:spcBef>
              <a:buFont typeface="Wingdings" panose="05000000000000000000" pitchFamily="2" charset="2"/>
              <a:buChar char="l"/>
            </a:pPr>
            <a:r>
              <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从我国的国情出发，坚持问题导向，总结实践经验，借鉴了其他过得一些做法，重在管用和解决实际问题。</a:t>
            </a:r>
            <a:endPar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597" name="矩形 47"/>
          <p:cNvSpPr/>
          <p:nvPr/>
        </p:nvSpPr>
        <p:spPr>
          <a:xfrm>
            <a:off x="1447801" y="5081587"/>
            <a:ext cx="4648199" cy="2703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20000"/>
              </a:lnSpc>
              <a:spcBef>
                <a:spcPct val="20000"/>
              </a:spcBef>
              <a:buNone/>
            </a:pPr>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明确网络空间主权的原则</a:t>
            </a:r>
            <a:endParaRPr lang="en-US" altLang="zh-CN"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598" name="矩形 48"/>
          <p:cNvSpPr/>
          <p:nvPr/>
        </p:nvSpPr>
        <p:spPr>
          <a:xfrm>
            <a:off x="1458913" y="5395414"/>
            <a:ext cx="4637087" cy="2703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20000"/>
              </a:lnSpc>
              <a:spcBef>
                <a:spcPct val="20000"/>
              </a:spcBef>
              <a:buNone/>
            </a:pPr>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明确网络产品和服务提供者的安全义务</a:t>
            </a:r>
            <a:endParaRPr lang="en-US" altLang="zh-CN"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599" name="矩形 49"/>
          <p:cNvSpPr/>
          <p:nvPr/>
        </p:nvSpPr>
        <p:spPr>
          <a:xfrm>
            <a:off x="1458913" y="5709241"/>
            <a:ext cx="4648200" cy="2703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20000"/>
              </a:lnSpc>
              <a:spcBef>
                <a:spcPct val="20000"/>
              </a:spcBef>
              <a:buNone/>
            </a:pPr>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明确了网络运营者的安全义务</a:t>
            </a:r>
            <a:endParaRPr lang="en-US" altLang="zh-CN"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600" name="文本框 5"/>
          <p:cNvSpPr txBox="1"/>
          <p:nvPr/>
        </p:nvSpPr>
        <p:spPr>
          <a:xfrm>
            <a:off x="901700" y="355600"/>
            <a:ext cx="5974081" cy="44704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特点与亮点</a:t>
            </a:r>
          </a:p>
        </p:txBody>
      </p:sp>
      <p:sp>
        <p:nvSpPr>
          <p:cNvPr id="1048601" name="Rectangle 5"/>
          <p:cNvSpPr/>
          <p:nvPr/>
        </p:nvSpPr>
        <p:spPr>
          <a:xfrm>
            <a:off x="1447800" y="1990725"/>
            <a:ext cx="3144838" cy="19939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endParaRPr>
          </a:p>
        </p:txBody>
      </p:sp>
      <p:sp>
        <p:nvSpPr>
          <p:cNvPr id="1048602" name="TextBox 13"/>
          <p:cNvSpPr txBox="1"/>
          <p:nvPr/>
        </p:nvSpPr>
        <p:spPr>
          <a:xfrm>
            <a:off x="1974057" y="2176824"/>
            <a:ext cx="2338387" cy="246062"/>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zh-CN" altLang="en-US" sz="1600" b="1" dirty="0">
                <a:solidFill>
                  <a:srgbClr val="FFFFFF"/>
                </a:solidFill>
                <a:latin typeface="Arial" panose="020B0604020202020204" pitchFamily="34" charset="0"/>
                <a:ea typeface="微软雅黑" panose="020B0503020204020204" pitchFamily="34" charset="-122"/>
                <a:sym typeface="Arial" panose="020B0604020202020204" pitchFamily="34" charset="0"/>
              </a:rPr>
              <a:t>全面性</a:t>
            </a:r>
            <a:endParaRPr lang="en-US" altLang="x-none"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03" name="TextBox 13"/>
          <p:cNvSpPr txBox="1"/>
          <p:nvPr/>
        </p:nvSpPr>
        <p:spPr>
          <a:xfrm>
            <a:off x="1760830" y="2543899"/>
            <a:ext cx="2445410" cy="855472"/>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lvl="0" defTabSz="1216025">
              <a:lnSpc>
                <a:spcPct val="100000"/>
              </a:lnSpc>
              <a:spcBef>
                <a:spcPct val="20000"/>
              </a:spcBef>
              <a:buFont typeface="Wingdings" panose="05000000000000000000" pitchFamily="2" charset="2"/>
              <a:buChar char="l"/>
            </a:pPr>
            <a:r>
              <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确定了各相关主体在网络安全保护中的义务和责任</a:t>
            </a:r>
            <a:endPar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a:p>
            <a:pPr lvl="0" defTabSz="1216025">
              <a:lnSpc>
                <a:spcPct val="100000"/>
              </a:lnSpc>
              <a:spcBef>
                <a:spcPct val="20000"/>
              </a:spcBef>
              <a:buFont typeface="Wingdings" panose="05000000000000000000" pitchFamily="2" charset="2"/>
              <a:buChar char="l"/>
            </a:pPr>
            <a:r>
              <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确定了网络信息安全各方面的基本制度</a:t>
            </a:r>
            <a:endPar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04" name="矩形 47"/>
          <p:cNvSpPr/>
          <p:nvPr/>
        </p:nvSpPr>
        <p:spPr>
          <a:xfrm>
            <a:off x="6786156" y="5081587"/>
            <a:ext cx="4181882" cy="2703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20000"/>
              </a:lnSpc>
              <a:spcBef>
                <a:spcPct val="20000"/>
              </a:spcBef>
              <a:buNone/>
            </a:pPr>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进一步完善个人信息保护规则</a:t>
            </a:r>
            <a:endParaRPr lang="en-US" altLang="zh-CN"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605" name="矩形 48"/>
          <p:cNvSpPr/>
          <p:nvPr/>
        </p:nvSpPr>
        <p:spPr>
          <a:xfrm>
            <a:off x="6797269" y="5395414"/>
            <a:ext cx="4170770" cy="2703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20000"/>
              </a:lnSpc>
              <a:spcBef>
                <a:spcPct val="20000"/>
              </a:spcBef>
              <a:buNone/>
            </a:pPr>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建立关键信息基础设施安全保护制度</a:t>
            </a:r>
            <a:endParaRPr lang="en-US" altLang="zh-CN"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48606" name="矩形 49"/>
          <p:cNvSpPr/>
          <p:nvPr/>
        </p:nvSpPr>
        <p:spPr>
          <a:xfrm>
            <a:off x="6797269" y="5709241"/>
            <a:ext cx="4170770" cy="270395"/>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20000"/>
              </a:lnSpc>
              <a:spcBef>
                <a:spcPct val="20000"/>
              </a:spcBef>
              <a:buNone/>
            </a:pPr>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确立重要数据跨境传输的规则</a:t>
            </a:r>
            <a:endParaRPr lang="en-US" altLang="zh-CN"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文本框 5"/>
          <p:cNvSpPr txBox="1"/>
          <p:nvPr/>
        </p:nvSpPr>
        <p:spPr>
          <a:xfrm>
            <a:off x="901700" y="355600"/>
            <a:ext cx="3588996"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执法案例</a:t>
            </a:r>
          </a:p>
        </p:txBody>
      </p:sp>
      <p:grpSp>
        <p:nvGrpSpPr>
          <p:cNvPr id="79" name="组合 20"/>
          <p:cNvGrpSpPr/>
          <p:nvPr/>
        </p:nvGrpSpPr>
        <p:grpSpPr>
          <a:xfrm>
            <a:off x="376058" y="356215"/>
            <a:ext cx="443886" cy="443886"/>
            <a:chOff x="1986666" y="3692216"/>
            <a:chExt cx="233012" cy="233012"/>
          </a:xfrm>
          <a:solidFill>
            <a:schemeClr val="bg1">
              <a:alpha val="40000"/>
            </a:schemeClr>
          </a:solidFill>
        </p:grpSpPr>
        <p:sp>
          <p:nvSpPr>
            <p:cNvPr id="104861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 name="文本框 1"/>
          <p:cNvSpPr txBox="1"/>
          <p:nvPr/>
        </p:nvSpPr>
        <p:spPr>
          <a:xfrm>
            <a:off x="1861072" y="1909223"/>
            <a:ext cx="8487783" cy="707886"/>
          </a:xfrm>
          <a:prstGeom prst="rect">
            <a:avLst/>
          </a:prstGeom>
          <a:noFill/>
        </p:spPr>
        <p:txBody>
          <a:bodyPr wrap="square" rtlCol="0">
            <a:spAutoFit/>
          </a:bodyPr>
          <a:lstStyle/>
          <a:p>
            <a:pPr marL="342900" indent="-342900">
              <a:buFont typeface="Wingdings" panose="05000000000000000000" pitchFamily="2" charset="2"/>
              <a:buChar char="l"/>
            </a:pPr>
            <a:r>
              <a:rPr lang="zh-CN" altLang="en-US" sz="2000" dirty="0">
                <a:solidFill>
                  <a:schemeClr val="bg1"/>
                </a:solidFill>
              </a:rPr>
              <a:t>从</a:t>
            </a:r>
            <a:r>
              <a:rPr lang="en-US" altLang="zh-CN" sz="2000" dirty="0">
                <a:solidFill>
                  <a:schemeClr val="bg1"/>
                </a:solidFill>
              </a:rPr>
              <a:t>2017</a:t>
            </a:r>
            <a:r>
              <a:rPr lang="zh-CN" altLang="en-US" sz="2000" dirty="0">
                <a:solidFill>
                  <a:schemeClr val="bg1"/>
                </a:solidFill>
              </a:rPr>
              <a:t>年</a:t>
            </a:r>
            <a:r>
              <a:rPr lang="en-US" altLang="zh-CN" sz="2000" dirty="0">
                <a:solidFill>
                  <a:schemeClr val="bg1"/>
                </a:solidFill>
              </a:rPr>
              <a:t>6</a:t>
            </a:r>
            <a:r>
              <a:rPr lang="zh-CN" altLang="en-US" sz="2000" dirty="0">
                <a:solidFill>
                  <a:schemeClr val="bg1"/>
                </a:solidFill>
              </a:rPr>
              <a:t>月</a:t>
            </a:r>
            <a:r>
              <a:rPr lang="en-US" altLang="zh-CN" sz="2000" dirty="0">
                <a:solidFill>
                  <a:schemeClr val="bg1"/>
                </a:solidFill>
              </a:rPr>
              <a:t>1</a:t>
            </a:r>
            <a:r>
              <a:rPr lang="zh-CN" altLang="en-US" sz="2000" dirty="0">
                <a:solidFill>
                  <a:schemeClr val="bg1"/>
                </a:solidFill>
              </a:rPr>
              <a:t>日实施，截至至现在，公开报道的应用</a:t>
            </a:r>
            <a:r>
              <a:rPr lang="en-US" altLang="zh-CN" sz="2000" dirty="0">
                <a:solidFill>
                  <a:schemeClr val="bg1"/>
                </a:solidFill>
              </a:rPr>
              <a:t>《</a:t>
            </a:r>
            <a:r>
              <a:rPr lang="zh-CN" altLang="en-US" sz="2000" dirty="0">
                <a:solidFill>
                  <a:schemeClr val="bg1"/>
                </a:solidFill>
              </a:rPr>
              <a:t>网络安全法</a:t>
            </a:r>
            <a:r>
              <a:rPr lang="en-US" altLang="zh-CN" sz="2000" dirty="0">
                <a:solidFill>
                  <a:schemeClr val="bg1"/>
                </a:solidFill>
              </a:rPr>
              <a:t>》</a:t>
            </a:r>
            <a:r>
              <a:rPr lang="zh-CN" altLang="en-US" sz="2000" dirty="0">
                <a:solidFill>
                  <a:schemeClr val="bg1"/>
                </a:solidFill>
              </a:rPr>
              <a:t>案例共计有</a:t>
            </a:r>
            <a:r>
              <a:rPr lang="en-US" altLang="zh-CN" sz="2000" dirty="0">
                <a:solidFill>
                  <a:schemeClr val="bg1"/>
                </a:solidFill>
              </a:rPr>
              <a:t>8000</a:t>
            </a:r>
            <a:r>
              <a:rPr lang="zh-CN" altLang="en-US" sz="2000" dirty="0">
                <a:solidFill>
                  <a:schemeClr val="bg1"/>
                </a:solidFill>
              </a:rPr>
              <a:t>余起</a:t>
            </a:r>
          </a:p>
        </p:txBody>
      </p:sp>
      <p:sp>
        <p:nvSpPr>
          <p:cNvPr id="51" name="文本框 50"/>
          <p:cNvSpPr txBox="1"/>
          <p:nvPr/>
        </p:nvSpPr>
        <p:spPr>
          <a:xfrm>
            <a:off x="1861072" y="2941047"/>
            <a:ext cx="8487783" cy="400110"/>
          </a:xfrm>
          <a:prstGeom prst="rect">
            <a:avLst/>
          </a:prstGeom>
          <a:noFill/>
        </p:spPr>
        <p:txBody>
          <a:bodyPr wrap="square" rtlCol="0">
            <a:spAutoFit/>
          </a:bodyPr>
          <a:lstStyle/>
          <a:p>
            <a:pPr marL="342900" indent="-342900">
              <a:buFont typeface="Wingdings" panose="05000000000000000000" pitchFamily="2" charset="2"/>
              <a:buChar char="l"/>
            </a:pPr>
            <a:r>
              <a:rPr lang="zh-CN" altLang="en-US" sz="2000" b="1" dirty="0">
                <a:solidFill>
                  <a:schemeClr val="bg1"/>
                </a:solidFill>
              </a:rPr>
              <a:t>主要执法机构</a:t>
            </a:r>
            <a:r>
              <a:rPr lang="zh-CN" altLang="en-US" sz="2000" dirty="0">
                <a:solidFill>
                  <a:schemeClr val="bg1"/>
                </a:solidFill>
              </a:rPr>
              <a:t>：网信部门、公安部门、电信主管机关（通信管理局）</a:t>
            </a:r>
          </a:p>
        </p:txBody>
      </p:sp>
      <p:sp>
        <p:nvSpPr>
          <p:cNvPr id="52" name="文本框 51"/>
          <p:cNvSpPr txBox="1"/>
          <p:nvPr/>
        </p:nvSpPr>
        <p:spPr>
          <a:xfrm>
            <a:off x="1861072" y="3665094"/>
            <a:ext cx="8487783" cy="400110"/>
          </a:xfrm>
          <a:prstGeom prst="rect">
            <a:avLst/>
          </a:prstGeom>
          <a:noFill/>
        </p:spPr>
        <p:txBody>
          <a:bodyPr wrap="square" rtlCol="0">
            <a:spAutoFit/>
          </a:bodyPr>
          <a:lstStyle/>
          <a:p>
            <a:pPr marL="342900" indent="-342900">
              <a:buFont typeface="Wingdings" panose="05000000000000000000" pitchFamily="2" charset="2"/>
              <a:buChar char="l"/>
            </a:pPr>
            <a:r>
              <a:rPr lang="zh-CN" altLang="en-US" sz="2000" dirty="0">
                <a:solidFill>
                  <a:schemeClr val="bg1"/>
                </a:solidFill>
              </a:rPr>
              <a:t>主要处罚措施：警告、责令整改</a:t>
            </a:r>
          </a:p>
        </p:txBody>
      </p:sp>
      <p:sp>
        <p:nvSpPr>
          <p:cNvPr id="53" name="文本框 52"/>
          <p:cNvSpPr txBox="1"/>
          <p:nvPr/>
        </p:nvSpPr>
        <p:spPr>
          <a:xfrm>
            <a:off x="1861072" y="4389142"/>
            <a:ext cx="8487783" cy="400110"/>
          </a:xfrm>
          <a:prstGeom prst="rect">
            <a:avLst/>
          </a:prstGeom>
          <a:noFill/>
        </p:spPr>
        <p:txBody>
          <a:bodyPr wrap="square" rtlCol="0">
            <a:spAutoFit/>
          </a:bodyPr>
          <a:lstStyle/>
          <a:p>
            <a:pPr marL="342900" indent="-342900">
              <a:buFont typeface="Wingdings" panose="05000000000000000000" pitchFamily="2" charset="2"/>
              <a:buChar char="l"/>
            </a:pPr>
            <a:r>
              <a:rPr lang="zh-CN" altLang="en-US" sz="2000" dirty="0">
                <a:solidFill>
                  <a:schemeClr val="bg1"/>
                </a:solidFill>
              </a:rPr>
              <a:t>主要参照依据：</a:t>
            </a:r>
            <a:r>
              <a:rPr lang="en-US" altLang="zh-CN" sz="2000" b="1" dirty="0">
                <a:solidFill>
                  <a:schemeClr val="bg1"/>
                </a:solidFill>
              </a:rPr>
              <a:t>《</a:t>
            </a:r>
            <a:r>
              <a:rPr lang="zh-CN" altLang="en-US" sz="2000" b="1" dirty="0">
                <a:solidFill>
                  <a:schemeClr val="bg1"/>
                </a:solidFill>
              </a:rPr>
              <a:t>网络安全法</a:t>
            </a:r>
            <a:r>
              <a:rPr lang="en-US" altLang="zh-CN" sz="2000" b="1" dirty="0">
                <a:solidFill>
                  <a:schemeClr val="bg1"/>
                </a:solidFill>
              </a:rPr>
              <a:t>》</a:t>
            </a:r>
            <a:r>
              <a:rPr lang="zh-CN" altLang="en-US" sz="2000" dirty="0">
                <a:solidFill>
                  <a:schemeClr val="bg1"/>
                </a:solidFill>
              </a:rPr>
              <a:t>第</a:t>
            </a:r>
            <a:r>
              <a:rPr lang="en-US" altLang="zh-CN" sz="2000" dirty="0">
                <a:solidFill>
                  <a:schemeClr val="bg1"/>
                </a:solidFill>
              </a:rPr>
              <a:t>21</a:t>
            </a:r>
            <a:r>
              <a:rPr lang="zh-CN" altLang="en-US" sz="2000" dirty="0">
                <a:solidFill>
                  <a:schemeClr val="bg1"/>
                </a:solidFill>
              </a:rPr>
              <a:t>条、第</a:t>
            </a:r>
            <a:r>
              <a:rPr lang="en-US" altLang="zh-CN" sz="2000" dirty="0">
                <a:solidFill>
                  <a:schemeClr val="bg1"/>
                </a:solidFill>
              </a:rPr>
              <a:t>24</a:t>
            </a:r>
            <a:r>
              <a:rPr lang="zh-CN" altLang="en-US" sz="2000" dirty="0">
                <a:solidFill>
                  <a:schemeClr val="bg1"/>
                </a:solidFill>
              </a:rPr>
              <a:t>条、第</a:t>
            </a:r>
            <a:r>
              <a:rPr lang="en-US" altLang="zh-CN" sz="2000" dirty="0">
                <a:solidFill>
                  <a:schemeClr val="bg1"/>
                </a:solidFill>
              </a:rPr>
              <a:t>59</a:t>
            </a:r>
            <a:r>
              <a:rPr lang="zh-CN" altLang="en-US" sz="2000" dirty="0">
                <a:solidFill>
                  <a:schemeClr val="bg1"/>
                </a:solidFill>
              </a:rPr>
              <a:t>条</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文本框 5"/>
          <p:cNvSpPr txBox="1"/>
          <p:nvPr/>
        </p:nvSpPr>
        <p:spPr>
          <a:xfrm>
            <a:off x="901700" y="355600"/>
            <a:ext cx="3588996"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执法案例</a:t>
            </a:r>
          </a:p>
        </p:txBody>
      </p:sp>
      <p:grpSp>
        <p:nvGrpSpPr>
          <p:cNvPr id="79" name="组合 20"/>
          <p:cNvGrpSpPr/>
          <p:nvPr/>
        </p:nvGrpSpPr>
        <p:grpSpPr>
          <a:xfrm>
            <a:off x="376058" y="356215"/>
            <a:ext cx="443886" cy="443886"/>
            <a:chOff x="1986666" y="3692216"/>
            <a:chExt cx="233012" cy="233012"/>
          </a:xfrm>
          <a:solidFill>
            <a:schemeClr val="bg1">
              <a:alpha val="40000"/>
            </a:schemeClr>
          </a:solidFill>
        </p:grpSpPr>
        <p:sp>
          <p:nvSpPr>
            <p:cNvPr id="104861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 name="文本框 1"/>
          <p:cNvSpPr txBox="1"/>
          <p:nvPr/>
        </p:nvSpPr>
        <p:spPr>
          <a:xfrm>
            <a:off x="1133962" y="1909223"/>
            <a:ext cx="9333229" cy="769441"/>
          </a:xfrm>
          <a:prstGeom prst="rect">
            <a:avLst/>
          </a:prstGeom>
          <a:noFill/>
        </p:spPr>
        <p:txBody>
          <a:bodyPr wrap="square" rtlCol="0">
            <a:spAutoFit/>
          </a:bodyPr>
          <a:lstStyle/>
          <a:p>
            <a:pPr marL="342900" indent="-342900">
              <a:buFont typeface="Wingdings" panose="05000000000000000000" pitchFamily="2" charset="2"/>
              <a:buChar char="l"/>
            </a:pPr>
            <a:r>
              <a:rPr lang="zh-CN" altLang="en-US" sz="2200" b="1" dirty="0">
                <a:solidFill>
                  <a:schemeClr val="bg1"/>
                </a:solidFill>
              </a:rPr>
              <a:t>事件</a:t>
            </a:r>
            <a:r>
              <a:rPr lang="en-US" altLang="zh-CN" sz="2200" b="1" dirty="0">
                <a:solidFill>
                  <a:schemeClr val="bg1"/>
                </a:solidFill>
              </a:rPr>
              <a:t>1</a:t>
            </a:r>
            <a:r>
              <a:rPr lang="zh-CN" altLang="en-US" sz="2200" b="1" dirty="0">
                <a:solidFill>
                  <a:schemeClr val="bg1"/>
                </a:solidFill>
              </a:rPr>
              <a:t>：汕头科技公司未及时履行网络安全义务，网瞥依据网安法责令改正 </a:t>
            </a:r>
            <a:endParaRPr lang="en-US" altLang="zh-CN" sz="2200" b="1" dirty="0">
              <a:solidFill>
                <a:schemeClr val="bg1"/>
              </a:solidFill>
            </a:endParaRPr>
          </a:p>
        </p:txBody>
      </p:sp>
      <p:sp>
        <p:nvSpPr>
          <p:cNvPr id="13" name="文本框 4"/>
          <p:cNvSpPr txBox="1"/>
          <p:nvPr/>
        </p:nvSpPr>
        <p:spPr>
          <a:xfrm>
            <a:off x="1133962" y="915493"/>
            <a:ext cx="8127604" cy="461665"/>
          </a:xfrm>
          <a:prstGeom prst="rect">
            <a:avLst/>
          </a:prstGeom>
          <a:noFill/>
        </p:spPr>
        <p:txBody>
          <a:bodyPr wrap="square" rtlCol="0">
            <a:spAutoFit/>
          </a:bodyPr>
          <a:lstStyle/>
          <a:p>
            <a:r>
              <a:rPr kumimoji="1" lang="zh-CN" altLang="en-US" sz="2400" b="1" dirty="0">
                <a:solidFill>
                  <a:schemeClr val="bg1"/>
                </a:solidFill>
              </a:rPr>
              <a:t>全国首例未履行</a:t>
            </a:r>
            <a:r>
              <a:rPr kumimoji="1" lang="en-US" altLang="zh-CN" sz="2400" b="1" dirty="0">
                <a:solidFill>
                  <a:schemeClr val="bg1"/>
                </a:solidFill>
              </a:rPr>
              <a:t>《</a:t>
            </a:r>
            <a:r>
              <a:rPr kumimoji="1" lang="zh-CN" altLang="en-US" sz="2400" b="1" dirty="0">
                <a:solidFill>
                  <a:schemeClr val="bg1"/>
                </a:solidFill>
              </a:rPr>
              <a:t>网络安全法</a:t>
            </a:r>
            <a:r>
              <a:rPr kumimoji="1" lang="en-US" altLang="zh-CN" sz="2400" b="1" dirty="0">
                <a:solidFill>
                  <a:schemeClr val="bg1"/>
                </a:solidFill>
              </a:rPr>
              <a:t>》</a:t>
            </a:r>
            <a:r>
              <a:rPr kumimoji="1" lang="zh-CN" altLang="en-US" sz="2400" b="1" dirty="0">
                <a:solidFill>
                  <a:schemeClr val="bg1"/>
                </a:solidFill>
              </a:rPr>
              <a:t>的处罚案例</a:t>
            </a:r>
          </a:p>
        </p:txBody>
      </p:sp>
      <p:sp>
        <p:nvSpPr>
          <p:cNvPr id="16" name="文本框 15"/>
          <p:cNvSpPr txBox="1"/>
          <p:nvPr/>
        </p:nvSpPr>
        <p:spPr>
          <a:xfrm>
            <a:off x="2398955" y="2732442"/>
            <a:ext cx="7498080" cy="369332"/>
          </a:xfrm>
          <a:prstGeom prst="rect">
            <a:avLst/>
          </a:prstGeom>
          <a:noFill/>
        </p:spPr>
        <p:txBody>
          <a:bodyPr wrap="square" rtlCol="0">
            <a:spAutoFit/>
          </a:bodyPr>
          <a:lstStyle/>
          <a:p>
            <a:endParaRPr lang="zh-CN" altLang="en-US" dirty="0"/>
          </a:p>
        </p:txBody>
      </p:sp>
      <p:sp>
        <p:nvSpPr>
          <p:cNvPr id="17" name="文本框 16"/>
          <p:cNvSpPr txBox="1"/>
          <p:nvPr/>
        </p:nvSpPr>
        <p:spPr>
          <a:xfrm>
            <a:off x="2294965" y="3101774"/>
            <a:ext cx="7498080" cy="2554545"/>
          </a:xfrm>
          <a:prstGeom prst="rect">
            <a:avLst/>
          </a:prstGeom>
          <a:noFill/>
        </p:spPr>
        <p:txBody>
          <a:bodyPr wrap="square" rtlCol="0">
            <a:spAutoFit/>
          </a:bodyPr>
          <a:lstStyle/>
          <a:p>
            <a:r>
              <a:rPr lang="zh-CN" altLang="en-US" sz="2000" b="1" dirty="0">
                <a:solidFill>
                  <a:schemeClr val="bg1"/>
                </a:solidFill>
              </a:rPr>
              <a:t>         </a:t>
            </a:r>
            <a:r>
              <a:rPr lang="en-US" altLang="zh-CN" sz="2000" b="1" dirty="0">
                <a:solidFill>
                  <a:schemeClr val="bg1"/>
                </a:solidFill>
              </a:rPr>
              <a:t>2017</a:t>
            </a:r>
            <a:r>
              <a:rPr lang="zh-CN" altLang="en-US" sz="2000" b="1" dirty="0">
                <a:solidFill>
                  <a:schemeClr val="bg1"/>
                </a:solidFill>
              </a:rPr>
              <a:t>年</a:t>
            </a:r>
            <a:r>
              <a:rPr lang="en-US" altLang="zh-CN" sz="2000" b="1" dirty="0">
                <a:solidFill>
                  <a:schemeClr val="bg1"/>
                </a:solidFill>
              </a:rPr>
              <a:t>7</a:t>
            </a:r>
            <a:r>
              <a:rPr lang="zh-CN" altLang="en-US" sz="2000" b="1" dirty="0">
                <a:solidFill>
                  <a:schemeClr val="bg1"/>
                </a:solidFill>
              </a:rPr>
              <a:t>月</a:t>
            </a:r>
            <a:r>
              <a:rPr lang="en-US" altLang="zh-CN" sz="2000" b="1" dirty="0">
                <a:solidFill>
                  <a:schemeClr val="bg1"/>
                </a:solidFill>
              </a:rPr>
              <a:t>20</a:t>
            </a:r>
            <a:r>
              <a:rPr lang="zh-CN" altLang="en-US" sz="2000" b="1" dirty="0">
                <a:solidFill>
                  <a:schemeClr val="bg1"/>
                </a:solidFill>
              </a:rPr>
              <a:t>日</a:t>
            </a:r>
            <a:r>
              <a:rPr lang="zh-CN" altLang="en-US" sz="2000" dirty="0">
                <a:solidFill>
                  <a:schemeClr val="bg1"/>
                </a:solidFill>
              </a:rPr>
              <a:t>，广东汕头网警支队在对该市网络安全等级保护重点单位进行执法检查 时发现 汕头市某信息科技有限公司于</a:t>
            </a:r>
            <a:r>
              <a:rPr lang="en-US" altLang="zh-CN" sz="2000" dirty="0">
                <a:solidFill>
                  <a:schemeClr val="bg1"/>
                </a:solidFill>
              </a:rPr>
              <a:t>2015</a:t>
            </a:r>
            <a:r>
              <a:rPr lang="zh-CN" altLang="en-US" sz="2000" dirty="0">
                <a:solidFill>
                  <a:schemeClr val="bg1"/>
                </a:solidFill>
              </a:rPr>
              <a:t>年</a:t>
            </a:r>
            <a:r>
              <a:rPr lang="en-US" altLang="zh-CN" sz="2000" dirty="0">
                <a:solidFill>
                  <a:schemeClr val="bg1"/>
                </a:solidFill>
              </a:rPr>
              <a:t>11</a:t>
            </a:r>
            <a:r>
              <a:rPr lang="zh-CN" altLang="en-US" sz="2000" dirty="0">
                <a:solidFill>
                  <a:schemeClr val="bg1"/>
                </a:solidFill>
              </a:rPr>
              <a:t>月向公安机关报备的信息系统安全等 级为</a:t>
            </a:r>
            <a:r>
              <a:rPr lang="zh-CN" altLang="en-US" sz="2000" b="1" dirty="0">
                <a:solidFill>
                  <a:schemeClr val="bg1"/>
                </a:solidFill>
              </a:rPr>
              <a:t>第三级</a:t>
            </a:r>
            <a:r>
              <a:rPr lang="zh-CN" altLang="en-US" sz="2000" dirty="0">
                <a:solidFill>
                  <a:schemeClr val="bg1"/>
                </a:solidFill>
              </a:rPr>
              <a:t>经测评合格后投入使用，但白</a:t>
            </a:r>
            <a:r>
              <a:rPr lang="en-US" altLang="zh-CN" sz="2000" dirty="0">
                <a:solidFill>
                  <a:schemeClr val="bg1"/>
                </a:solidFill>
              </a:rPr>
              <a:t>2016</a:t>
            </a:r>
            <a:r>
              <a:rPr lang="zh-CN" altLang="en-US" sz="2000" dirty="0">
                <a:solidFill>
                  <a:schemeClr val="bg1"/>
                </a:solidFill>
              </a:rPr>
              <a:t>年起从未按规定定期开展等级测评</a:t>
            </a:r>
          </a:p>
          <a:p>
            <a:r>
              <a:rPr lang="zh-CN" altLang="en-US" sz="2000" dirty="0">
                <a:solidFill>
                  <a:schemeClr val="bg1"/>
                </a:solidFill>
              </a:rPr>
              <a:t>         执法机构：广东汕头网警支队</a:t>
            </a:r>
          </a:p>
          <a:p>
            <a:r>
              <a:rPr lang="zh-CN" altLang="en-US" sz="2000" dirty="0">
                <a:solidFill>
                  <a:schemeClr val="bg1"/>
                </a:solidFill>
              </a:rPr>
              <a:t>         处罚行为：未按规定履行网络安全等级测评义务</a:t>
            </a:r>
          </a:p>
          <a:p>
            <a:r>
              <a:rPr lang="zh-CN" altLang="en-US" sz="2000" dirty="0">
                <a:solidFill>
                  <a:schemeClr val="bg1"/>
                </a:solidFill>
              </a:rPr>
              <a:t>         处罚措施： 警告并责今其改正</a:t>
            </a:r>
          </a:p>
          <a:p>
            <a:r>
              <a:rPr lang="zh-CN" altLang="en-US" sz="2000" dirty="0">
                <a:solidFill>
                  <a:schemeClr val="bg1"/>
                </a:solidFill>
              </a:rPr>
              <a:t>         法律依据 ： </a:t>
            </a:r>
            <a:r>
              <a:rPr lang="en-US" altLang="zh-CN" sz="2000" dirty="0">
                <a:solidFill>
                  <a:schemeClr val="bg1"/>
                </a:solidFill>
              </a:rPr>
              <a:t>《</a:t>
            </a:r>
            <a:r>
              <a:rPr lang="zh-CN" altLang="en-US" sz="2000" dirty="0">
                <a:solidFill>
                  <a:schemeClr val="bg1"/>
                </a:solidFill>
              </a:rPr>
              <a:t>网络安全法</a:t>
            </a:r>
            <a:r>
              <a:rPr lang="en-US" altLang="zh-CN" sz="2000" dirty="0">
                <a:solidFill>
                  <a:schemeClr val="bg1"/>
                </a:solidFill>
              </a:rPr>
              <a:t>》</a:t>
            </a:r>
            <a:r>
              <a:rPr lang="zh-CN" altLang="en-US" sz="2000" dirty="0">
                <a:solidFill>
                  <a:schemeClr val="bg1"/>
                </a:solidFill>
              </a:rPr>
              <a:t>第</a:t>
            </a:r>
            <a:r>
              <a:rPr lang="en-US" altLang="zh-CN" sz="2000" dirty="0">
                <a:solidFill>
                  <a:schemeClr val="bg1"/>
                </a:solidFill>
              </a:rPr>
              <a:t>21</a:t>
            </a:r>
            <a:r>
              <a:rPr lang="zh-CN" altLang="en-US" sz="2000" dirty="0">
                <a:solidFill>
                  <a:schemeClr val="bg1"/>
                </a:solidFill>
              </a:rPr>
              <a:t>条、第</a:t>
            </a:r>
            <a:r>
              <a:rPr lang="en-US" altLang="zh-CN" sz="2000" dirty="0">
                <a:solidFill>
                  <a:schemeClr val="bg1"/>
                </a:solidFill>
              </a:rPr>
              <a:t>38</a:t>
            </a:r>
            <a:r>
              <a:rPr lang="zh-CN" altLang="en-US" sz="2000" dirty="0">
                <a:solidFill>
                  <a:schemeClr val="bg1"/>
                </a:solidFill>
              </a:rPr>
              <a:t>条，第</a:t>
            </a:r>
            <a:r>
              <a:rPr lang="en-US" altLang="zh-CN" sz="2000" dirty="0">
                <a:solidFill>
                  <a:schemeClr val="bg1"/>
                </a:solidFill>
              </a:rPr>
              <a:t>59</a:t>
            </a:r>
            <a:r>
              <a:rPr lang="zh-CN" altLang="en-US" sz="2000" dirty="0">
                <a:solidFill>
                  <a:schemeClr val="bg1"/>
                </a:solidFill>
              </a:rPr>
              <a:t>条第</a:t>
            </a:r>
            <a:r>
              <a:rPr lang="en-US" altLang="zh-CN" sz="2000" dirty="0">
                <a:solidFill>
                  <a:schemeClr val="bg1"/>
                </a:solidFill>
              </a:rPr>
              <a:t>1</a:t>
            </a:r>
            <a:r>
              <a:rPr lang="zh-CN" altLang="en-US" sz="2000" dirty="0">
                <a:solidFill>
                  <a:schemeClr val="bg1"/>
                </a:solidFill>
              </a:rPr>
              <a:t>款</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7" name="图片 4"/>
          <p:cNvPicPr>
            <a:picLocks noChangeAspect="1"/>
          </p:cNvPicPr>
          <p:nvPr/>
        </p:nvPicPr>
        <p:blipFill>
          <a:blip r:embed="rId3"/>
          <a:srcRect b="7755"/>
          <a:stretch>
            <a:fillRect/>
          </a:stretch>
        </p:blipFill>
        <p:spPr>
          <a:xfrm>
            <a:off x="0" y="0"/>
            <a:ext cx="12192000" cy="6877050"/>
          </a:xfrm>
          <a:prstGeom prst="rect">
            <a:avLst/>
          </a:prstGeom>
          <a:noFill/>
          <a:ln w="9525">
            <a:noFill/>
          </a:ln>
        </p:spPr>
      </p:pic>
      <p:pic>
        <p:nvPicPr>
          <p:cNvPr id="2097158" name="图片 6"/>
          <p:cNvPicPr>
            <a:picLocks noChangeAspect="1"/>
          </p:cNvPicPr>
          <p:nvPr/>
        </p:nvPicPr>
        <p:blipFill>
          <a:blip r:embed="rId4"/>
          <a:stretch>
            <a:fillRect/>
          </a:stretch>
        </p:blipFill>
        <p:spPr>
          <a:xfrm>
            <a:off x="550863" y="346075"/>
            <a:ext cx="3009900" cy="4337050"/>
          </a:xfrm>
          <a:prstGeom prst="rect">
            <a:avLst/>
          </a:prstGeom>
          <a:noFill/>
          <a:ln w="9525">
            <a:noFill/>
          </a:ln>
        </p:spPr>
      </p:pic>
      <p:pic>
        <p:nvPicPr>
          <p:cNvPr id="2097159" name="图片 5"/>
          <p:cNvPicPr>
            <a:picLocks noChangeAspect="1"/>
          </p:cNvPicPr>
          <p:nvPr/>
        </p:nvPicPr>
        <p:blipFill>
          <a:blip r:embed="rId5"/>
          <a:stretch>
            <a:fillRect/>
          </a:stretch>
        </p:blipFill>
        <p:spPr>
          <a:xfrm>
            <a:off x="2055813" y="3402013"/>
            <a:ext cx="1106487" cy="1630362"/>
          </a:xfrm>
          <a:prstGeom prst="rect">
            <a:avLst/>
          </a:prstGeom>
          <a:noFill/>
          <a:ln w="9525">
            <a:noFill/>
          </a:ln>
        </p:spPr>
      </p:pic>
      <p:pic>
        <p:nvPicPr>
          <p:cNvPr id="2097160" name="图片 8"/>
          <p:cNvPicPr>
            <a:picLocks noChangeAspect="1"/>
          </p:cNvPicPr>
          <p:nvPr/>
        </p:nvPicPr>
        <p:blipFill>
          <a:blip r:embed="rId6"/>
          <a:stretch>
            <a:fillRect/>
          </a:stretch>
        </p:blipFill>
        <p:spPr>
          <a:xfrm>
            <a:off x="0" y="0"/>
            <a:ext cx="5543550" cy="6773863"/>
          </a:xfrm>
          <a:prstGeom prst="rect">
            <a:avLst/>
          </a:prstGeom>
          <a:noFill/>
          <a:ln w="9525">
            <a:noFill/>
          </a:ln>
        </p:spPr>
      </p:pic>
      <p:pic>
        <p:nvPicPr>
          <p:cNvPr id="2097161" name="图片 11"/>
          <p:cNvPicPr>
            <a:picLocks noChangeAspect="1"/>
          </p:cNvPicPr>
          <p:nvPr/>
        </p:nvPicPr>
        <p:blipFill>
          <a:blip r:embed="rId7"/>
          <a:stretch>
            <a:fillRect/>
          </a:stretch>
        </p:blipFill>
        <p:spPr>
          <a:xfrm>
            <a:off x="550863" y="0"/>
            <a:ext cx="7442200" cy="7073900"/>
          </a:xfrm>
          <a:prstGeom prst="rect">
            <a:avLst/>
          </a:prstGeom>
          <a:noFill/>
          <a:ln w="9525">
            <a:noFill/>
          </a:ln>
        </p:spPr>
      </p:pic>
      <p:sp>
        <p:nvSpPr>
          <p:cNvPr id="12" name="矩形 11" descr="7b0a20202020227461726765744d6f64756c65223a20226b6f6e6c696e65666f6e7473220a7d0a"/>
          <p:cNvSpPr/>
          <p:nvPr/>
        </p:nvSpPr>
        <p:spPr>
          <a:xfrm>
            <a:off x="6447746" y="1896428"/>
            <a:ext cx="5471885" cy="2326791"/>
          </a:xfrm>
          <a:prstGeom prst="rect">
            <a:avLst/>
          </a:prstGeom>
        </p:spPr>
        <p:txBody>
          <a:bodyPr wrap="square">
            <a:spAutoFit/>
          </a:bodyPr>
          <a:lstStyle/>
          <a:p>
            <a:pPr fontAlgn="auto">
              <a:lnSpc>
                <a:spcPct val="110000"/>
              </a:lnSpc>
            </a:pPr>
            <a:r>
              <a:rPr lang="zh-CN" altLang="en-US" sz="6600" dirty="0">
                <a:solidFill>
                  <a:schemeClr val="bg1"/>
                </a:solidFill>
                <a:effectLst>
                  <a:outerShdw blurRad="558800" dist="38100" dir="2700000" algn="tl">
                    <a:srgbClr val="000000">
                      <a:alpha val="77000"/>
                    </a:srgbClr>
                  </a:outerShdw>
                </a:effectLst>
                <a:latin typeface="汉仪雅酷黑简" panose="00020600040101010101" charset="-122"/>
                <a:ea typeface="汉仪雅酷黑简" panose="00020600040101010101" charset="-122"/>
                <a:cs typeface="+mn-ea"/>
                <a:sym typeface="+mn-lt"/>
              </a:rPr>
              <a:t> 网络安全</a:t>
            </a:r>
            <a:endParaRPr lang="en-US" altLang="zh-CN" sz="6600" dirty="0">
              <a:solidFill>
                <a:schemeClr val="bg1"/>
              </a:solidFill>
              <a:effectLst>
                <a:outerShdw blurRad="558800" dist="38100" dir="2700000" algn="tl">
                  <a:srgbClr val="000000">
                    <a:alpha val="77000"/>
                  </a:srgbClr>
                </a:outerShdw>
              </a:effectLst>
              <a:latin typeface="汉仪雅酷黑简" panose="00020600040101010101" charset="-122"/>
              <a:ea typeface="汉仪雅酷黑简" panose="00020600040101010101" charset="-122"/>
              <a:cs typeface="+mn-ea"/>
              <a:sym typeface="+mn-lt"/>
            </a:endParaRPr>
          </a:p>
          <a:p>
            <a:pPr fontAlgn="auto">
              <a:lnSpc>
                <a:spcPct val="110000"/>
              </a:lnSpc>
            </a:pPr>
            <a:r>
              <a:rPr lang="zh-CN" altLang="en-US" sz="6600" dirty="0">
                <a:solidFill>
                  <a:schemeClr val="bg1"/>
                </a:solidFill>
                <a:effectLst>
                  <a:outerShdw blurRad="558800" dist="38100" dir="2700000" algn="tl">
                    <a:srgbClr val="000000">
                      <a:alpha val="77000"/>
                    </a:srgbClr>
                  </a:outerShdw>
                </a:effectLst>
                <a:latin typeface="汉仪雅酷黑简" panose="00020600040101010101" charset="-122"/>
                <a:ea typeface="汉仪雅酷黑简" panose="00020600040101010101" charset="-122"/>
                <a:cs typeface="+mn-ea"/>
                <a:sym typeface="+mn-lt"/>
              </a:rPr>
              <a:t>   学习培训</a:t>
            </a:r>
          </a:p>
        </p:txBody>
      </p:sp>
      <p:sp>
        <p:nvSpPr>
          <p:cNvPr id="13" name="矩形 12"/>
          <p:cNvSpPr/>
          <p:nvPr/>
        </p:nvSpPr>
        <p:spPr>
          <a:xfrm>
            <a:off x="5215595" y="4253230"/>
            <a:ext cx="5140325" cy="429895"/>
          </a:xfrm>
          <a:prstGeom prst="rect">
            <a:avLst/>
          </a:prstGeom>
        </p:spPr>
        <p:txBody>
          <a:bodyPr wrap="none">
            <a:spAutoFit/>
          </a:bodyPr>
          <a:lstStyle/>
          <a:p>
            <a:r>
              <a:rPr lang="zh-CN" altLang="en-US" sz="2200" dirty="0">
                <a:solidFill>
                  <a:schemeClr val="bg1"/>
                </a:solidFill>
                <a:effectLst>
                  <a:outerShdw blurRad="38100" dist="38100" dir="2700000" algn="tl">
                    <a:srgbClr val="000000">
                      <a:alpha val="43137"/>
                    </a:srgbClr>
                  </a:outerShdw>
                </a:effectLst>
                <a:latin typeface="汉仪旗黑-55简" panose="00020600040101010101" charset="-128"/>
                <a:ea typeface="汉仪旗黑-55简" panose="00020600040101010101" charset="-128"/>
                <a:sym typeface="汉仪旗黑-55简" panose="00020600040101010101" charset="-128"/>
              </a:rPr>
              <a:t>Network information security awareness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文本框 5"/>
          <p:cNvSpPr txBox="1"/>
          <p:nvPr/>
        </p:nvSpPr>
        <p:spPr>
          <a:xfrm>
            <a:off x="901700" y="355600"/>
            <a:ext cx="3588996"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执法案例</a:t>
            </a:r>
          </a:p>
        </p:txBody>
      </p:sp>
      <p:grpSp>
        <p:nvGrpSpPr>
          <p:cNvPr id="79" name="组合 20"/>
          <p:cNvGrpSpPr/>
          <p:nvPr/>
        </p:nvGrpSpPr>
        <p:grpSpPr>
          <a:xfrm>
            <a:off x="376058" y="356215"/>
            <a:ext cx="443886" cy="443886"/>
            <a:chOff x="1986666" y="3692216"/>
            <a:chExt cx="233012" cy="233012"/>
          </a:xfrm>
          <a:solidFill>
            <a:schemeClr val="bg1">
              <a:alpha val="40000"/>
            </a:schemeClr>
          </a:solidFill>
        </p:grpSpPr>
        <p:sp>
          <p:nvSpPr>
            <p:cNvPr id="104861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 name="文本框 1"/>
          <p:cNvSpPr txBox="1"/>
          <p:nvPr/>
        </p:nvSpPr>
        <p:spPr>
          <a:xfrm>
            <a:off x="1133962" y="1909223"/>
            <a:ext cx="9333229" cy="430887"/>
          </a:xfrm>
          <a:prstGeom prst="rect">
            <a:avLst/>
          </a:prstGeom>
          <a:noFill/>
        </p:spPr>
        <p:txBody>
          <a:bodyPr wrap="square" rtlCol="0">
            <a:spAutoFit/>
          </a:bodyPr>
          <a:lstStyle/>
          <a:p>
            <a:pPr marL="342900" indent="-342900">
              <a:buFont typeface="Wingdings" panose="05000000000000000000" pitchFamily="2" charset="2"/>
              <a:buChar char="l"/>
            </a:pPr>
            <a:r>
              <a:rPr lang="zh-CN" altLang="en-US" sz="2200" b="1" dirty="0">
                <a:solidFill>
                  <a:schemeClr val="bg1"/>
                </a:solidFill>
              </a:rPr>
              <a:t>事件</a:t>
            </a:r>
            <a:r>
              <a:rPr lang="en-US" altLang="zh-CN" sz="2200" b="1" dirty="0">
                <a:solidFill>
                  <a:schemeClr val="bg1"/>
                </a:solidFill>
              </a:rPr>
              <a:t>2</a:t>
            </a:r>
            <a:r>
              <a:rPr lang="zh-CN" altLang="en-US" sz="2200" b="1" dirty="0">
                <a:solidFill>
                  <a:schemeClr val="bg1"/>
                </a:solidFill>
              </a:rPr>
              <a:t>：四川一网站因高危漏洞遭入侵被罚</a:t>
            </a:r>
            <a:endParaRPr lang="en-US" altLang="zh-CN" sz="2200" b="1" dirty="0">
              <a:solidFill>
                <a:schemeClr val="bg1"/>
              </a:solidFill>
            </a:endParaRPr>
          </a:p>
        </p:txBody>
      </p:sp>
      <p:sp>
        <p:nvSpPr>
          <p:cNvPr id="13" name="文本框 4"/>
          <p:cNvSpPr txBox="1"/>
          <p:nvPr/>
        </p:nvSpPr>
        <p:spPr>
          <a:xfrm>
            <a:off x="1133962" y="915493"/>
            <a:ext cx="8127604" cy="461665"/>
          </a:xfrm>
          <a:prstGeom prst="rect">
            <a:avLst/>
          </a:prstGeom>
          <a:noFill/>
        </p:spPr>
        <p:txBody>
          <a:bodyPr wrap="square" rtlCol="0">
            <a:spAutoFit/>
          </a:bodyPr>
          <a:lstStyle/>
          <a:p>
            <a:r>
              <a:rPr kumimoji="1" lang="zh-CN" altLang="en-US" sz="2400" b="1" dirty="0">
                <a:solidFill>
                  <a:schemeClr val="bg1"/>
                </a:solidFill>
              </a:rPr>
              <a:t>全国首例未履行</a:t>
            </a:r>
            <a:r>
              <a:rPr kumimoji="1" lang="en-US" altLang="zh-CN" sz="2400" b="1" dirty="0">
                <a:solidFill>
                  <a:schemeClr val="bg1"/>
                </a:solidFill>
              </a:rPr>
              <a:t>《</a:t>
            </a:r>
            <a:r>
              <a:rPr kumimoji="1" lang="zh-CN" altLang="en-US" sz="2400" b="1" dirty="0">
                <a:solidFill>
                  <a:schemeClr val="bg1"/>
                </a:solidFill>
              </a:rPr>
              <a:t>网络安全法</a:t>
            </a:r>
            <a:r>
              <a:rPr kumimoji="1" lang="en-US" altLang="zh-CN" sz="2400" b="1" dirty="0">
                <a:solidFill>
                  <a:schemeClr val="bg1"/>
                </a:solidFill>
              </a:rPr>
              <a:t>》</a:t>
            </a:r>
            <a:r>
              <a:rPr kumimoji="1" lang="zh-CN" altLang="en-US" sz="2400" b="1" dirty="0">
                <a:solidFill>
                  <a:schemeClr val="bg1"/>
                </a:solidFill>
              </a:rPr>
              <a:t>被罚款</a:t>
            </a:r>
          </a:p>
        </p:txBody>
      </p:sp>
      <p:sp>
        <p:nvSpPr>
          <p:cNvPr id="16" name="文本框 15"/>
          <p:cNvSpPr txBox="1"/>
          <p:nvPr/>
        </p:nvSpPr>
        <p:spPr>
          <a:xfrm>
            <a:off x="2398955" y="2732442"/>
            <a:ext cx="7498080" cy="369332"/>
          </a:xfrm>
          <a:prstGeom prst="rect">
            <a:avLst/>
          </a:prstGeom>
          <a:noFill/>
        </p:spPr>
        <p:txBody>
          <a:bodyPr wrap="square" rtlCol="0">
            <a:spAutoFit/>
          </a:bodyPr>
          <a:lstStyle/>
          <a:p>
            <a:endParaRPr lang="zh-CN" altLang="en-US" dirty="0"/>
          </a:p>
        </p:txBody>
      </p:sp>
      <p:sp>
        <p:nvSpPr>
          <p:cNvPr id="17" name="文本框 16"/>
          <p:cNvSpPr txBox="1"/>
          <p:nvPr/>
        </p:nvSpPr>
        <p:spPr>
          <a:xfrm>
            <a:off x="2211621" y="2547776"/>
            <a:ext cx="7498080" cy="3785652"/>
          </a:xfrm>
          <a:prstGeom prst="rect">
            <a:avLst/>
          </a:prstGeom>
          <a:noFill/>
        </p:spPr>
        <p:txBody>
          <a:bodyPr wrap="square" rtlCol="0">
            <a:spAutoFit/>
          </a:bodyPr>
          <a:lstStyle/>
          <a:p>
            <a:r>
              <a:rPr lang="zh-CN" altLang="en-US" sz="2000" dirty="0">
                <a:solidFill>
                  <a:schemeClr val="bg1"/>
                </a:solidFill>
              </a:rPr>
              <a:t>        </a:t>
            </a:r>
            <a:r>
              <a:rPr lang="en-US" altLang="zh-CN" sz="2000" dirty="0">
                <a:solidFill>
                  <a:schemeClr val="bg1"/>
                </a:solidFill>
              </a:rPr>
              <a:t>2017</a:t>
            </a:r>
            <a:r>
              <a:rPr lang="zh-CN" altLang="en-US" sz="2000" dirty="0">
                <a:solidFill>
                  <a:schemeClr val="bg1"/>
                </a:solidFill>
              </a:rPr>
              <a:t>年</a:t>
            </a:r>
            <a:r>
              <a:rPr lang="en-US" altLang="zh-CN" sz="2000" dirty="0">
                <a:solidFill>
                  <a:schemeClr val="bg1"/>
                </a:solidFill>
              </a:rPr>
              <a:t>7</a:t>
            </a:r>
            <a:r>
              <a:rPr lang="zh-CN" altLang="en-US" sz="2000" dirty="0">
                <a:solidFill>
                  <a:schemeClr val="bg1"/>
                </a:solidFill>
              </a:rPr>
              <a:t>月</a:t>
            </a:r>
            <a:r>
              <a:rPr lang="en-US" altLang="zh-CN" sz="2000" dirty="0">
                <a:solidFill>
                  <a:schemeClr val="bg1"/>
                </a:solidFill>
              </a:rPr>
              <a:t>22</a:t>
            </a:r>
            <a:r>
              <a:rPr lang="zh-CN" altLang="en-US" sz="2000" dirty="0">
                <a:solidFill>
                  <a:schemeClr val="bg1"/>
                </a:solidFill>
              </a:rPr>
              <a:t>日，宜宾市翠屏区</a:t>
            </a:r>
            <a:r>
              <a:rPr lang="en-US" altLang="zh-CN" sz="2000" dirty="0">
                <a:solidFill>
                  <a:schemeClr val="bg1"/>
                </a:solidFill>
              </a:rPr>
              <a:t>"</a:t>
            </a:r>
            <a:r>
              <a:rPr lang="zh-CN" altLang="en-US" sz="2000" dirty="0">
                <a:solidFill>
                  <a:schemeClr val="bg1"/>
                </a:solidFill>
              </a:rPr>
              <a:t>教师发展平台</a:t>
            </a:r>
            <a:r>
              <a:rPr lang="en-US" altLang="zh-CN" sz="2000" dirty="0">
                <a:solidFill>
                  <a:schemeClr val="bg1"/>
                </a:solidFill>
              </a:rPr>
              <a:t>"</a:t>
            </a:r>
            <a:r>
              <a:rPr lang="zh-CN" altLang="en-US" sz="2000" dirty="0">
                <a:solidFill>
                  <a:schemeClr val="bg1"/>
                </a:solidFill>
              </a:rPr>
              <a:t>网站因网络安全防护工作落实不到位，导致网站存在高危漏洞，造成网站发生被黑客攻击入侵的网络安全事件。宜宾网安部门在对事件进行调查时发现，该网站自上线运行以来，始终未进行网络安全等级保护的定级备案、等级测评等工作，未落实网络安全等级保护制度，未履行网络安全保护义务。</a:t>
            </a:r>
          </a:p>
          <a:p>
            <a:r>
              <a:rPr lang="zh-CN" altLang="en-US" sz="2000" dirty="0">
                <a:solidFill>
                  <a:schemeClr val="bg1"/>
                </a:solidFill>
              </a:rPr>
              <a:t>        执法机构：宜宾网安部门</a:t>
            </a:r>
          </a:p>
          <a:p>
            <a:r>
              <a:rPr lang="zh-CN" altLang="en-US" sz="2000" dirty="0">
                <a:solidFill>
                  <a:schemeClr val="bg1"/>
                </a:solidFill>
              </a:rPr>
              <a:t>        处罚行为：未落实网络安全等级保护制度，未履行网络安全保护义务</a:t>
            </a:r>
          </a:p>
          <a:p>
            <a:r>
              <a:rPr lang="zh-CN" altLang="en-US" sz="2000" dirty="0">
                <a:solidFill>
                  <a:schemeClr val="bg1"/>
                </a:solidFill>
              </a:rPr>
              <a:t>        处罚措施：对机构及法定代表唐某某予以行政处罚；对法定代表唐某某罚款</a:t>
            </a:r>
            <a:r>
              <a:rPr lang="en-US" altLang="zh-CN" sz="2000" dirty="0">
                <a:solidFill>
                  <a:schemeClr val="bg1"/>
                </a:solidFill>
              </a:rPr>
              <a:t>5</a:t>
            </a:r>
            <a:r>
              <a:rPr lang="zh-CN" altLang="en-US" sz="2000" dirty="0">
                <a:solidFill>
                  <a:schemeClr val="bg1"/>
                </a:solidFill>
              </a:rPr>
              <a:t>千，机构罚款</a:t>
            </a:r>
            <a:r>
              <a:rPr lang="en-US" altLang="zh-CN" sz="2000" dirty="0">
                <a:solidFill>
                  <a:schemeClr val="bg1"/>
                </a:solidFill>
              </a:rPr>
              <a:t>1</a:t>
            </a:r>
            <a:r>
              <a:rPr lang="zh-CN" altLang="en-US" sz="2000" dirty="0">
                <a:solidFill>
                  <a:schemeClr val="bg1"/>
                </a:solidFill>
              </a:rPr>
              <a:t>万元法律依据：</a:t>
            </a:r>
            <a:r>
              <a:rPr lang="en-US" altLang="zh-CN" sz="2000" dirty="0">
                <a:solidFill>
                  <a:schemeClr val="bg1"/>
                </a:solidFill>
              </a:rPr>
              <a:t>《</a:t>
            </a:r>
            <a:r>
              <a:rPr lang="zh-CN" altLang="en-US" sz="2000" dirty="0">
                <a:solidFill>
                  <a:schemeClr val="bg1"/>
                </a:solidFill>
              </a:rPr>
              <a:t>网络安全法</a:t>
            </a:r>
            <a:r>
              <a:rPr lang="en-US" altLang="zh-CN" sz="2000" dirty="0">
                <a:solidFill>
                  <a:schemeClr val="bg1"/>
                </a:solidFill>
              </a:rPr>
              <a:t>》</a:t>
            </a:r>
            <a:r>
              <a:rPr lang="zh-CN" altLang="en-US" sz="2000" dirty="0">
                <a:solidFill>
                  <a:schemeClr val="bg1"/>
                </a:solidFill>
              </a:rPr>
              <a:t>第</a:t>
            </a:r>
            <a:r>
              <a:rPr lang="en-US" altLang="zh-CN" sz="2000" dirty="0">
                <a:solidFill>
                  <a:schemeClr val="bg1"/>
                </a:solidFill>
              </a:rPr>
              <a:t>21</a:t>
            </a:r>
            <a:r>
              <a:rPr lang="zh-CN" altLang="en-US" sz="2000" dirty="0">
                <a:solidFill>
                  <a:schemeClr val="bg1"/>
                </a:solidFill>
              </a:rPr>
              <a:t>条、第</a:t>
            </a:r>
            <a:r>
              <a:rPr lang="en-US" altLang="zh-CN" sz="2000" dirty="0">
                <a:solidFill>
                  <a:schemeClr val="bg1"/>
                </a:solidFill>
              </a:rPr>
              <a:t>59</a:t>
            </a:r>
            <a:r>
              <a:rPr lang="zh-CN" altLang="en-US" sz="2000" dirty="0">
                <a:solidFill>
                  <a:schemeClr val="bg1"/>
                </a:solidFill>
              </a:rPr>
              <a:t>条第</a:t>
            </a:r>
            <a:r>
              <a:rPr lang="en-US" altLang="zh-CN" sz="2000" dirty="0">
                <a:solidFill>
                  <a:schemeClr val="bg1"/>
                </a:solidFill>
              </a:rPr>
              <a:t>1</a:t>
            </a:r>
            <a:r>
              <a:rPr lang="zh-CN" altLang="en-US" sz="2000" dirty="0">
                <a:solidFill>
                  <a:schemeClr val="bg1"/>
                </a:solidFill>
              </a:rPr>
              <a:t>款</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文本框 5"/>
          <p:cNvSpPr txBox="1"/>
          <p:nvPr/>
        </p:nvSpPr>
        <p:spPr>
          <a:xfrm>
            <a:off x="901700" y="355600"/>
            <a:ext cx="3588996"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执法案例</a:t>
            </a:r>
          </a:p>
        </p:txBody>
      </p:sp>
      <p:grpSp>
        <p:nvGrpSpPr>
          <p:cNvPr id="79" name="组合 20"/>
          <p:cNvGrpSpPr/>
          <p:nvPr/>
        </p:nvGrpSpPr>
        <p:grpSpPr>
          <a:xfrm>
            <a:off x="376058" y="356215"/>
            <a:ext cx="443886" cy="443886"/>
            <a:chOff x="1986666" y="3692216"/>
            <a:chExt cx="233012" cy="233012"/>
          </a:xfrm>
          <a:solidFill>
            <a:schemeClr val="bg1">
              <a:alpha val="40000"/>
            </a:schemeClr>
          </a:solidFill>
        </p:grpSpPr>
        <p:sp>
          <p:nvSpPr>
            <p:cNvPr id="104861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1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 name="文本框 1"/>
          <p:cNvSpPr txBox="1"/>
          <p:nvPr/>
        </p:nvSpPr>
        <p:spPr>
          <a:xfrm>
            <a:off x="1133962" y="1909223"/>
            <a:ext cx="9537624" cy="430887"/>
          </a:xfrm>
          <a:prstGeom prst="rect">
            <a:avLst/>
          </a:prstGeom>
          <a:noFill/>
        </p:spPr>
        <p:txBody>
          <a:bodyPr wrap="square" rtlCol="0">
            <a:spAutoFit/>
          </a:bodyPr>
          <a:lstStyle/>
          <a:p>
            <a:pPr marL="342900" indent="-342900">
              <a:buFont typeface="Wingdings" panose="05000000000000000000" pitchFamily="2" charset="2"/>
              <a:buChar char="l"/>
            </a:pPr>
            <a:r>
              <a:rPr lang="zh-CN" altLang="en-US" sz="2200" b="1" dirty="0">
                <a:solidFill>
                  <a:schemeClr val="bg1"/>
                </a:solidFill>
              </a:rPr>
              <a:t>事件</a:t>
            </a:r>
            <a:r>
              <a:rPr lang="en-US" altLang="zh-CN" sz="2200" b="1" dirty="0">
                <a:solidFill>
                  <a:schemeClr val="bg1"/>
                </a:solidFill>
              </a:rPr>
              <a:t>3</a:t>
            </a:r>
            <a:r>
              <a:rPr lang="zh-CN" altLang="en-US" sz="2200" b="1" dirty="0">
                <a:solidFill>
                  <a:schemeClr val="bg1"/>
                </a:solidFill>
              </a:rPr>
              <a:t>：因措施不到位致网页被黑客篡改，洛阳市某水务集团被罚款</a:t>
            </a:r>
            <a:r>
              <a:rPr lang="en-US" altLang="zh-CN" sz="2200" b="1" dirty="0">
                <a:solidFill>
                  <a:schemeClr val="bg1"/>
                </a:solidFill>
              </a:rPr>
              <a:t>8</a:t>
            </a:r>
            <a:r>
              <a:rPr lang="zh-CN" altLang="en-US" sz="2200" b="1" dirty="0">
                <a:solidFill>
                  <a:schemeClr val="bg1"/>
                </a:solidFill>
              </a:rPr>
              <a:t>万元</a:t>
            </a:r>
            <a:endParaRPr lang="en-US" altLang="zh-CN" sz="2200" b="1" dirty="0">
              <a:solidFill>
                <a:schemeClr val="bg1"/>
              </a:solidFill>
            </a:endParaRPr>
          </a:p>
        </p:txBody>
      </p:sp>
      <p:sp>
        <p:nvSpPr>
          <p:cNvPr id="13" name="文本框 4"/>
          <p:cNvSpPr txBox="1"/>
          <p:nvPr/>
        </p:nvSpPr>
        <p:spPr>
          <a:xfrm>
            <a:off x="1133962" y="915493"/>
            <a:ext cx="8127604" cy="461665"/>
          </a:xfrm>
          <a:prstGeom prst="rect">
            <a:avLst/>
          </a:prstGeom>
          <a:noFill/>
        </p:spPr>
        <p:txBody>
          <a:bodyPr wrap="square" rtlCol="0">
            <a:spAutoFit/>
          </a:bodyPr>
          <a:lstStyle/>
          <a:p>
            <a:r>
              <a:rPr kumimoji="1" lang="zh-CN" altLang="en-US" sz="2400" b="1" dirty="0">
                <a:solidFill>
                  <a:schemeClr val="bg1"/>
                </a:solidFill>
              </a:rPr>
              <a:t>未履行</a:t>
            </a:r>
            <a:r>
              <a:rPr kumimoji="1" lang="en-US" altLang="zh-CN" sz="2400" b="1" dirty="0">
                <a:solidFill>
                  <a:schemeClr val="bg1"/>
                </a:solidFill>
              </a:rPr>
              <a:t>《</a:t>
            </a:r>
            <a:r>
              <a:rPr kumimoji="1" lang="zh-CN" altLang="en-US" sz="2400" b="1" dirty="0">
                <a:solidFill>
                  <a:schemeClr val="bg1"/>
                </a:solidFill>
              </a:rPr>
              <a:t>网络安全法</a:t>
            </a:r>
            <a:r>
              <a:rPr kumimoji="1" lang="en-US" altLang="zh-CN" sz="2400" b="1" dirty="0">
                <a:solidFill>
                  <a:schemeClr val="bg1"/>
                </a:solidFill>
              </a:rPr>
              <a:t>》</a:t>
            </a:r>
            <a:r>
              <a:rPr kumimoji="1" lang="zh-CN" altLang="en-US" sz="2400" b="1" dirty="0">
                <a:solidFill>
                  <a:schemeClr val="bg1"/>
                </a:solidFill>
              </a:rPr>
              <a:t>日志留存被罚款案例</a:t>
            </a:r>
          </a:p>
        </p:txBody>
      </p:sp>
      <p:sp>
        <p:nvSpPr>
          <p:cNvPr id="16" name="文本框 15"/>
          <p:cNvSpPr txBox="1"/>
          <p:nvPr/>
        </p:nvSpPr>
        <p:spPr>
          <a:xfrm>
            <a:off x="2398955" y="2732442"/>
            <a:ext cx="7498080" cy="369332"/>
          </a:xfrm>
          <a:prstGeom prst="rect">
            <a:avLst/>
          </a:prstGeom>
          <a:noFill/>
        </p:spPr>
        <p:txBody>
          <a:bodyPr wrap="square" rtlCol="0">
            <a:spAutoFit/>
          </a:bodyPr>
          <a:lstStyle/>
          <a:p>
            <a:endParaRPr lang="zh-CN" altLang="en-US" dirty="0"/>
          </a:p>
        </p:txBody>
      </p:sp>
      <p:sp>
        <p:nvSpPr>
          <p:cNvPr id="17" name="文本框 16"/>
          <p:cNvSpPr txBox="1"/>
          <p:nvPr/>
        </p:nvSpPr>
        <p:spPr>
          <a:xfrm>
            <a:off x="2211621" y="2547776"/>
            <a:ext cx="7498080" cy="3476625"/>
          </a:xfrm>
          <a:prstGeom prst="rect">
            <a:avLst/>
          </a:prstGeom>
          <a:noFill/>
        </p:spPr>
        <p:txBody>
          <a:bodyPr wrap="square" rtlCol="0">
            <a:spAutoFit/>
          </a:bodyPr>
          <a:lstStyle/>
          <a:p>
            <a:pPr algn="just"/>
            <a:r>
              <a:rPr lang="en-US" altLang="zh-CN" sz="2000" dirty="0">
                <a:solidFill>
                  <a:schemeClr val="bg1"/>
                </a:solidFill>
              </a:rPr>
              <a:t>         2018</a:t>
            </a:r>
            <a:r>
              <a:rPr lang="zh-CN" altLang="en-US" sz="2000" dirty="0">
                <a:solidFill>
                  <a:schemeClr val="bg1"/>
                </a:solidFill>
              </a:rPr>
              <a:t>年</a:t>
            </a:r>
            <a:r>
              <a:rPr lang="en-US" altLang="zh-CN" sz="2000" dirty="0">
                <a:solidFill>
                  <a:schemeClr val="bg1"/>
                </a:solidFill>
              </a:rPr>
              <a:t>8</a:t>
            </a:r>
            <a:r>
              <a:rPr lang="zh-CN" altLang="en-US" sz="2000" dirty="0">
                <a:solidFill>
                  <a:schemeClr val="bg1"/>
                </a:solidFill>
              </a:rPr>
              <a:t>月</a:t>
            </a:r>
            <a:r>
              <a:rPr lang="en-US" altLang="zh-CN" sz="2000" dirty="0">
                <a:solidFill>
                  <a:schemeClr val="bg1"/>
                </a:solidFill>
              </a:rPr>
              <a:t>4</a:t>
            </a:r>
            <a:r>
              <a:rPr lang="zh-CN" altLang="en-US" sz="2000" dirty="0">
                <a:solidFill>
                  <a:schemeClr val="bg1"/>
                </a:solidFill>
              </a:rPr>
              <a:t>日，省公安厅监测发现，洛阳市某水务集团远程数据监测平台遭到黑客攻击，致使网页被篡改。经洛阳警方网络安全应急处置小组调查发现，该水务集团网络安全意识淡薄，网络安全管理制度不健全，网络安全技术措施落实不到位，未留存</a:t>
            </a:r>
            <a:r>
              <a:rPr lang="en-US" altLang="zh-CN" sz="2000" dirty="0">
                <a:solidFill>
                  <a:schemeClr val="bg1"/>
                </a:solidFill>
              </a:rPr>
              <a:t>6</a:t>
            </a:r>
            <a:r>
              <a:rPr lang="zh-CN" altLang="en-US" sz="2000" dirty="0">
                <a:solidFill>
                  <a:schemeClr val="bg1"/>
                </a:solidFill>
              </a:rPr>
              <a:t>个月以上的网络日志。</a:t>
            </a:r>
          </a:p>
          <a:p>
            <a:pPr algn="just"/>
            <a:r>
              <a:rPr lang="en-US" altLang="zh-CN" sz="2000" dirty="0">
                <a:solidFill>
                  <a:schemeClr val="bg1"/>
                </a:solidFill>
              </a:rPr>
              <a:t>         8</a:t>
            </a:r>
            <a:r>
              <a:rPr lang="zh-CN" altLang="en-US" sz="2000" dirty="0">
                <a:solidFill>
                  <a:schemeClr val="bg1"/>
                </a:solidFill>
              </a:rPr>
              <a:t>月</a:t>
            </a:r>
            <a:r>
              <a:rPr lang="en-US" altLang="zh-CN" sz="2000" dirty="0">
                <a:solidFill>
                  <a:schemeClr val="bg1"/>
                </a:solidFill>
              </a:rPr>
              <a:t>14</a:t>
            </a:r>
            <a:r>
              <a:rPr lang="zh-CN" altLang="en-US" sz="2000" dirty="0">
                <a:solidFill>
                  <a:schemeClr val="bg1"/>
                </a:solidFill>
              </a:rPr>
              <a:t>日，洛阳市公安局长春路分局依据</a:t>
            </a:r>
            <a:r>
              <a:rPr lang="en-US" altLang="zh-CN" sz="2000" dirty="0">
                <a:solidFill>
                  <a:schemeClr val="bg1"/>
                </a:solidFill>
              </a:rPr>
              <a:t>《</a:t>
            </a:r>
            <a:r>
              <a:rPr lang="zh-CN" altLang="en-US" sz="2000" dirty="0">
                <a:solidFill>
                  <a:schemeClr val="bg1"/>
                </a:solidFill>
              </a:rPr>
              <a:t>网络安全法</a:t>
            </a:r>
            <a:r>
              <a:rPr lang="en-US" altLang="zh-CN" sz="2000" dirty="0">
                <a:solidFill>
                  <a:schemeClr val="bg1"/>
                </a:solidFill>
              </a:rPr>
              <a:t>》</a:t>
            </a:r>
            <a:r>
              <a:rPr lang="zh-CN" altLang="en-US" sz="2000" dirty="0">
                <a:solidFill>
                  <a:schemeClr val="bg1"/>
                </a:solidFill>
              </a:rPr>
              <a:t>第五十九条第一款之规定，给予洛阳市某水务集团</a:t>
            </a:r>
            <a:r>
              <a:rPr lang="en-US" altLang="zh-CN" sz="2000" dirty="0">
                <a:solidFill>
                  <a:schemeClr val="bg1"/>
                </a:solidFill>
              </a:rPr>
              <a:t>80000</a:t>
            </a:r>
            <a:r>
              <a:rPr lang="zh-CN" altLang="en-US" sz="2000" dirty="0">
                <a:solidFill>
                  <a:schemeClr val="bg1"/>
                </a:solidFill>
              </a:rPr>
              <a:t>元罚款的行政处罚，同时分别对三个部门相关责任人李某、张某、李某给予</a:t>
            </a:r>
            <a:r>
              <a:rPr lang="en-US" altLang="zh-CN" sz="2000" dirty="0">
                <a:solidFill>
                  <a:schemeClr val="bg1"/>
                </a:solidFill>
              </a:rPr>
              <a:t>15000</a:t>
            </a:r>
            <a:r>
              <a:rPr lang="zh-CN" altLang="en-US" sz="2000" dirty="0">
                <a:solidFill>
                  <a:schemeClr val="bg1"/>
                </a:solidFill>
              </a:rPr>
              <a:t>元、</a:t>
            </a:r>
            <a:r>
              <a:rPr lang="en-US" altLang="zh-CN" sz="2000" dirty="0">
                <a:solidFill>
                  <a:schemeClr val="bg1"/>
                </a:solidFill>
              </a:rPr>
              <a:t>10000</a:t>
            </a:r>
            <a:r>
              <a:rPr lang="zh-CN" altLang="en-US" sz="2000" dirty="0">
                <a:solidFill>
                  <a:schemeClr val="bg1"/>
                </a:solidFill>
              </a:rPr>
              <a:t>元、</a:t>
            </a:r>
            <a:r>
              <a:rPr lang="en-US" altLang="zh-CN" sz="2000" dirty="0">
                <a:solidFill>
                  <a:schemeClr val="bg1"/>
                </a:solidFill>
              </a:rPr>
              <a:t>10000</a:t>
            </a:r>
            <a:r>
              <a:rPr lang="zh-CN" altLang="en-US" sz="2000" dirty="0">
                <a:solidFill>
                  <a:schemeClr val="bg1"/>
                </a:solidFill>
              </a:rPr>
              <a:t>元罚款的行政处罚。</a:t>
            </a:r>
            <a:r>
              <a:rPr lang="en-US" altLang="zh-CN" sz="2000" dirty="0">
                <a:solidFill>
                  <a:schemeClr val="bg1"/>
                </a:solidFill>
              </a:rPr>
              <a:t>9</a:t>
            </a:r>
            <a:r>
              <a:rPr lang="zh-CN" altLang="en-US" sz="2000" dirty="0">
                <a:solidFill>
                  <a:schemeClr val="bg1"/>
                </a:solidFill>
              </a:rPr>
              <a:t>月</a:t>
            </a:r>
            <a:r>
              <a:rPr lang="en-US" altLang="zh-CN" sz="2000" dirty="0">
                <a:solidFill>
                  <a:schemeClr val="bg1"/>
                </a:solidFill>
              </a:rPr>
              <a:t>21</a:t>
            </a:r>
            <a:r>
              <a:rPr lang="zh-CN" altLang="en-US" sz="2000" dirty="0">
                <a:solidFill>
                  <a:schemeClr val="bg1"/>
                </a:solidFill>
              </a:rPr>
              <a:t>日，河南省公安厅对洛阳警方查处某水务集团未履行网络安全保护义务案进行了通报。</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1" name="图片 3"/>
          <p:cNvPicPr>
            <a:picLocks noChangeAspect="1"/>
          </p:cNvPicPr>
          <p:nvPr/>
        </p:nvPicPr>
        <p:blipFill>
          <a:blip r:embed="rId3"/>
          <a:srcRect r="16583"/>
          <a:stretch>
            <a:fillRect/>
          </a:stretch>
        </p:blipFill>
        <p:spPr>
          <a:xfrm>
            <a:off x="-31750" y="-26987"/>
            <a:ext cx="12204700" cy="6911975"/>
          </a:xfrm>
          <a:prstGeom prst="rect">
            <a:avLst/>
          </a:prstGeom>
          <a:noFill/>
          <a:ln w="9525">
            <a:noFill/>
          </a:ln>
        </p:spPr>
      </p:pic>
      <p:sp>
        <p:nvSpPr>
          <p:cNvPr id="1048910" name="矩形 9"/>
          <p:cNvSpPr/>
          <p:nvPr/>
        </p:nvSpPr>
        <p:spPr>
          <a:xfrm>
            <a:off x="-19050" y="-26987"/>
            <a:ext cx="12211050" cy="68961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145753" name="直接连接符 10"/>
          <p:cNvCxnSpPr/>
          <p:nvPr/>
        </p:nvCxnSpPr>
        <p:spPr bwMode="auto">
          <a:xfrm flipV="1">
            <a:off x="6777038" y="773113"/>
            <a:ext cx="733425" cy="57785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45754" name="直接连接符 11"/>
          <p:cNvCxnSpPr/>
          <p:nvPr/>
        </p:nvCxnSpPr>
        <p:spPr bwMode="auto">
          <a:xfrm flipV="1">
            <a:off x="4795838" y="2641600"/>
            <a:ext cx="582613" cy="458788"/>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45755" name="直接连接符 12"/>
          <p:cNvCxnSpPr/>
          <p:nvPr/>
        </p:nvCxnSpPr>
        <p:spPr>
          <a:xfrm>
            <a:off x="725488" y="3568700"/>
            <a:ext cx="106108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8911" name="文本框 45"/>
          <p:cNvSpPr txBox="1"/>
          <p:nvPr/>
        </p:nvSpPr>
        <p:spPr>
          <a:xfrm>
            <a:off x="1749425" y="3925888"/>
            <a:ext cx="8693150" cy="83185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4800" b="1" dirty="0">
                <a:solidFill>
                  <a:schemeClr val="bg1"/>
                </a:solidFill>
                <a:latin typeface="微软雅黑" panose="020B0503020204020204" pitchFamily="34" charset="-122"/>
                <a:ea typeface="微软雅黑" panose="020B0503020204020204" pitchFamily="34" charset="-122"/>
              </a:rPr>
              <a:t>网络安全基础知识</a:t>
            </a:r>
          </a:p>
        </p:txBody>
      </p:sp>
      <p:sp>
        <p:nvSpPr>
          <p:cNvPr id="1048913" name="矩形 15"/>
          <p:cNvSpPr/>
          <p:nvPr/>
        </p:nvSpPr>
        <p:spPr bwMode="auto">
          <a:xfrm rot="2665442">
            <a:off x="5264150" y="1320800"/>
            <a:ext cx="1663700" cy="1663700"/>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1048914" name="矩形 16"/>
          <p:cNvSpPr/>
          <p:nvPr/>
        </p:nvSpPr>
        <p:spPr bwMode="auto">
          <a:xfrm rot="2665442">
            <a:off x="5264150" y="1081088"/>
            <a:ext cx="1663700" cy="1663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1048915" name="文本框 42"/>
          <p:cNvSpPr txBox="1"/>
          <p:nvPr/>
        </p:nvSpPr>
        <p:spPr>
          <a:xfrm>
            <a:off x="5697538" y="1339850"/>
            <a:ext cx="1081087" cy="1446213"/>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8800" b="1" dirty="0">
                <a:solidFill>
                  <a:srgbClr val="FFFFFF"/>
                </a:solidFill>
                <a:latin typeface="微软雅黑" panose="020B0503020204020204" pitchFamily="34" charset="-122"/>
                <a:ea typeface="微软雅黑" panose="020B0503020204020204" pitchFamily="34" charset="-122"/>
              </a:rPr>
              <a:t>2</a:t>
            </a:r>
            <a:endParaRPr lang="zh-CN" altLang="en-US" sz="88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46" name="文本框 5"/>
          <p:cNvSpPr txBox="1"/>
          <p:nvPr/>
        </p:nvSpPr>
        <p:spPr>
          <a:xfrm>
            <a:off x="901700" y="355600"/>
            <a:ext cx="2031325"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网络安全基础</a:t>
            </a:r>
          </a:p>
        </p:txBody>
      </p:sp>
      <p:grpSp>
        <p:nvGrpSpPr>
          <p:cNvPr id="213" name="组合 20"/>
          <p:cNvGrpSpPr/>
          <p:nvPr/>
        </p:nvGrpSpPr>
        <p:grpSpPr>
          <a:xfrm>
            <a:off x="376058" y="356215"/>
            <a:ext cx="443886" cy="443886"/>
            <a:chOff x="1986666" y="3692216"/>
            <a:chExt cx="233012" cy="233012"/>
          </a:xfrm>
          <a:solidFill>
            <a:schemeClr val="bg1">
              <a:alpha val="40000"/>
            </a:schemeClr>
          </a:solidFill>
        </p:grpSpPr>
        <p:sp>
          <p:nvSpPr>
            <p:cNvPr id="1049347"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48"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49"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50"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51"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9352" name="六边形 8"/>
          <p:cNvSpPr/>
          <p:nvPr/>
        </p:nvSpPr>
        <p:spPr>
          <a:xfrm>
            <a:off x="3524054" y="2702898"/>
            <a:ext cx="2163763" cy="1865313"/>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53" name="六边形 9"/>
          <p:cNvSpPr/>
          <p:nvPr/>
        </p:nvSpPr>
        <p:spPr>
          <a:xfrm>
            <a:off x="5263954" y="1748811"/>
            <a:ext cx="2163763" cy="1865313"/>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54" name="六边形 10"/>
          <p:cNvSpPr/>
          <p:nvPr/>
        </p:nvSpPr>
        <p:spPr>
          <a:xfrm>
            <a:off x="7005442" y="2712423"/>
            <a:ext cx="2163763" cy="1865313"/>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56" name="文本框 12"/>
          <p:cNvSpPr txBox="1"/>
          <p:nvPr/>
        </p:nvSpPr>
        <p:spPr>
          <a:xfrm>
            <a:off x="3840157" y="2971186"/>
            <a:ext cx="1569660" cy="984885"/>
          </a:xfrm>
          <a:prstGeom prst="rect">
            <a:avLst/>
          </a:prstGeom>
          <a:noFill/>
          <a:ln w="9525">
            <a:noFill/>
          </a:ln>
        </p:spPr>
        <p:txBody>
          <a:bodyPr wrap="none">
            <a:spAutoFit/>
          </a:bodyPr>
          <a:lstStyle/>
          <a:p>
            <a:pPr algn="ctr" eaLnBrk="1" hangingPunct="1"/>
            <a:r>
              <a:rPr lang="en-US" altLang="zh-CN" sz="4000" b="1" dirty="0">
                <a:solidFill>
                  <a:srgbClr val="FFFFFF"/>
                </a:solidFill>
                <a:latin typeface="微软雅黑" panose="020B0503020204020204" pitchFamily="34" charset="-122"/>
                <a:ea typeface="微软雅黑" panose="020B0503020204020204" pitchFamily="34" charset="-122"/>
              </a:rPr>
              <a:t>01</a:t>
            </a:r>
          </a:p>
          <a:p>
            <a:pPr algn="ctr" eaLnBrk="1" hangingPunct="1"/>
            <a:r>
              <a:rPr lang="zh-CN" altLang="en-US" b="1" dirty="0">
                <a:solidFill>
                  <a:srgbClr val="FFFFFF"/>
                </a:solidFill>
                <a:latin typeface="微软雅黑" panose="020B0503020204020204" pitchFamily="34" charset="-122"/>
                <a:ea typeface="微软雅黑" panose="020B0503020204020204" pitchFamily="34" charset="-122"/>
              </a:rPr>
              <a:t>网络安全介绍</a:t>
            </a:r>
          </a:p>
        </p:txBody>
      </p:sp>
      <p:sp>
        <p:nvSpPr>
          <p:cNvPr id="1049357" name="文本框 13"/>
          <p:cNvSpPr txBox="1"/>
          <p:nvPr/>
        </p:nvSpPr>
        <p:spPr>
          <a:xfrm>
            <a:off x="5556250" y="2105998"/>
            <a:ext cx="1569660" cy="1261884"/>
          </a:xfrm>
          <a:prstGeom prst="rect">
            <a:avLst/>
          </a:prstGeom>
          <a:noFill/>
          <a:ln w="9525">
            <a:noFill/>
          </a:ln>
        </p:spPr>
        <p:txBody>
          <a:bodyPr wrap="none">
            <a:spAutoFit/>
          </a:bodyPr>
          <a:lstStyle/>
          <a:p>
            <a:pPr algn="ctr" eaLnBrk="1" hangingPunct="1"/>
            <a:r>
              <a:rPr lang="en-US" altLang="zh-CN" sz="4000" b="1" dirty="0">
                <a:solidFill>
                  <a:srgbClr val="FFFFFF"/>
                </a:solidFill>
                <a:latin typeface="微软雅黑" panose="020B0503020204020204" pitchFamily="34" charset="-122"/>
                <a:ea typeface="微软雅黑" panose="020B0503020204020204" pitchFamily="34" charset="-122"/>
              </a:rPr>
              <a:t>02</a:t>
            </a:r>
          </a:p>
          <a:p>
            <a:pPr algn="ctr" eaLnBrk="1" hangingPunct="1"/>
            <a:r>
              <a:rPr lang="zh-CN" altLang="en-US" b="1" dirty="0">
                <a:solidFill>
                  <a:srgbClr val="FFFFFF"/>
                </a:solidFill>
                <a:latin typeface="微软雅黑" panose="020B0503020204020204" pitchFamily="34" charset="-122"/>
                <a:ea typeface="微软雅黑" panose="020B0503020204020204" pitchFamily="34" charset="-122"/>
              </a:rPr>
              <a:t>网络安全面临</a:t>
            </a:r>
            <a:endParaRPr lang="en-US" altLang="zh-CN" b="1" dirty="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b="1" dirty="0">
                <a:solidFill>
                  <a:srgbClr val="FFFFFF"/>
                </a:solidFill>
                <a:latin typeface="微软雅黑" panose="020B0503020204020204" pitchFamily="34" charset="-122"/>
                <a:ea typeface="微软雅黑" panose="020B0503020204020204" pitchFamily="34" charset="-122"/>
              </a:rPr>
              <a:t>的威胁</a:t>
            </a:r>
          </a:p>
        </p:txBody>
      </p:sp>
      <p:sp>
        <p:nvSpPr>
          <p:cNvPr id="1049358" name="文本框 14"/>
          <p:cNvSpPr txBox="1"/>
          <p:nvPr/>
        </p:nvSpPr>
        <p:spPr>
          <a:xfrm>
            <a:off x="7417919" y="2975948"/>
            <a:ext cx="1338828" cy="1261884"/>
          </a:xfrm>
          <a:prstGeom prst="rect">
            <a:avLst/>
          </a:prstGeom>
          <a:noFill/>
          <a:ln w="9525">
            <a:noFill/>
          </a:ln>
        </p:spPr>
        <p:txBody>
          <a:bodyPr wrap="none">
            <a:spAutoFit/>
          </a:bodyPr>
          <a:lstStyle/>
          <a:p>
            <a:pPr algn="ctr" eaLnBrk="1" hangingPunct="1"/>
            <a:r>
              <a:rPr lang="en-US" altLang="zh-CN" sz="4000" b="1" dirty="0">
                <a:solidFill>
                  <a:srgbClr val="FFFFFF"/>
                </a:solidFill>
                <a:latin typeface="微软雅黑" panose="020B0503020204020204" pitchFamily="34" charset="-122"/>
                <a:ea typeface="微软雅黑" panose="020B0503020204020204" pitchFamily="34" charset="-122"/>
              </a:rPr>
              <a:t>03</a:t>
            </a:r>
          </a:p>
          <a:p>
            <a:pPr algn="ctr" eaLnBrk="1" hangingPunct="1"/>
            <a:r>
              <a:rPr lang="zh-CN" altLang="en-US" b="1" dirty="0">
                <a:solidFill>
                  <a:srgbClr val="FFFFFF"/>
                </a:solidFill>
                <a:latin typeface="微软雅黑" panose="020B0503020204020204" pitchFamily="34" charset="-122"/>
                <a:ea typeface="微软雅黑" panose="020B0503020204020204" pitchFamily="34" charset="-122"/>
              </a:rPr>
              <a:t>日常办公及</a:t>
            </a:r>
            <a:endParaRPr lang="en-US" altLang="zh-CN" b="1" dirty="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b="1" dirty="0">
                <a:solidFill>
                  <a:srgbClr val="FFFFFF"/>
                </a:solidFill>
                <a:latin typeface="微软雅黑" panose="020B0503020204020204" pitchFamily="34" charset="-122"/>
                <a:ea typeface="微软雅黑" panose="020B0503020204020204" pitchFamily="34" charset="-122"/>
              </a:rPr>
              <a:t>网络安全</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1049360" name="Freeform 199"/>
          <p:cNvSpPr>
            <a:spLocks noEditPoints="1"/>
          </p:cNvSpPr>
          <p:nvPr/>
        </p:nvSpPr>
        <p:spPr bwMode="auto">
          <a:xfrm>
            <a:off x="2247900" y="5402263"/>
            <a:ext cx="273050" cy="220663"/>
          </a:xfrm>
          <a:custGeom>
            <a:avLst/>
            <a:gdLst>
              <a:gd name="T0" fmla="*/ 76 w 97"/>
              <a:gd name="T1" fmla="*/ 7 h 79"/>
              <a:gd name="T2" fmla="*/ 63 w 97"/>
              <a:gd name="T3" fmla="*/ 57 h 79"/>
              <a:gd name="T4" fmla="*/ 13 w 97"/>
              <a:gd name="T5" fmla="*/ 45 h 79"/>
              <a:gd name="T6" fmla="*/ 76 w 97"/>
              <a:gd name="T7" fmla="*/ 7 h 79"/>
              <a:gd name="T8" fmla="*/ 88 w 97"/>
              <a:gd name="T9" fmla="*/ 0 h 79"/>
              <a:gd name="T10" fmla="*/ 80 w 97"/>
              <a:gd name="T11" fmla="*/ 5 h 79"/>
              <a:gd name="T12" fmla="*/ 84 w 97"/>
              <a:gd name="T13" fmla="*/ 36 h 79"/>
              <a:gd name="T14" fmla="*/ 65 w 97"/>
              <a:gd name="T15" fmla="*/ 62 h 79"/>
              <a:gd name="T16" fmla="*/ 33 w 97"/>
              <a:gd name="T17" fmla="*/ 67 h 79"/>
              <a:gd name="T18" fmla="*/ 8 w 97"/>
              <a:gd name="T19" fmla="*/ 48 h 79"/>
              <a:gd name="T20" fmla="*/ 0 w 97"/>
              <a:gd name="T21" fmla="*/ 53 h 79"/>
              <a:gd name="T22" fmla="*/ 31 w 97"/>
              <a:gd name="T23" fmla="*/ 76 h 79"/>
              <a:gd name="T24" fmla="*/ 70 w 97"/>
              <a:gd name="T25" fmla="*/ 70 h 79"/>
              <a:gd name="T26" fmla="*/ 93 w 97"/>
              <a:gd name="T27" fmla="*/ 39 h 79"/>
              <a:gd name="T28" fmla="*/ 88 w 97"/>
              <a:gd name="T29" fmla="*/ 0 h 79"/>
              <a:gd name="T30" fmla="*/ 31 w 97"/>
              <a:gd name="T31" fmla="*/ 41 h 79"/>
              <a:gd name="T32" fmla="*/ 26 w 97"/>
              <a:gd name="T33" fmla="*/ 52 h 79"/>
              <a:gd name="T34" fmla="*/ 31 w 97"/>
              <a:gd name="T35" fmla="*/ 41 h 79"/>
              <a:gd name="T36" fmla="*/ 61 w 97"/>
              <a:gd name="T37" fmla="*/ 33 h 79"/>
              <a:gd name="T38" fmla="*/ 72 w 97"/>
              <a:gd name="T39" fmla="*/ 36 h 79"/>
              <a:gd name="T40" fmla="*/ 61 w 97"/>
              <a:gd name="T41" fmla="*/ 33 h 79"/>
              <a:gd name="T42" fmla="*/ 64 w 97"/>
              <a:gd name="T43" fmla="*/ 20 h 79"/>
              <a:gd name="T44" fmla="*/ 76 w 97"/>
              <a:gd name="T45" fmla="*/ 21 h 79"/>
              <a:gd name="T46" fmla="*/ 64 w 97"/>
              <a:gd name="T47" fmla="*/ 20 h 79"/>
              <a:gd name="T48" fmla="*/ 54 w 97"/>
              <a:gd name="T49" fmla="*/ 41 h 79"/>
              <a:gd name="T50" fmla="*/ 59 w 97"/>
              <a:gd name="T51" fmla="*/ 52 h 79"/>
              <a:gd name="T52" fmla="*/ 54 w 97"/>
              <a:gd name="T53" fmla="*/ 41 h 79"/>
              <a:gd name="T54" fmla="*/ 43 w 97"/>
              <a:gd name="T55" fmla="*/ 44 h 79"/>
              <a:gd name="T56" fmla="*/ 41 w 97"/>
              <a:gd name="T57" fmla="*/ 55 h 79"/>
              <a:gd name="T58" fmla="*/ 43 w 97"/>
              <a:gd name="T59" fmla="*/ 4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9">
                <a:moveTo>
                  <a:pt x="76" y="7"/>
                </a:moveTo>
                <a:cubicBezTo>
                  <a:pt x="86" y="24"/>
                  <a:pt x="80" y="47"/>
                  <a:pt x="63" y="57"/>
                </a:cubicBezTo>
                <a:cubicBezTo>
                  <a:pt x="46" y="68"/>
                  <a:pt x="23" y="62"/>
                  <a:pt x="13" y="45"/>
                </a:cubicBezTo>
                <a:cubicBezTo>
                  <a:pt x="76" y="7"/>
                  <a:pt x="76" y="7"/>
                  <a:pt x="76" y="7"/>
                </a:cubicBezTo>
                <a:close/>
                <a:moveTo>
                  <a:pt x="88" y="0"/>
                </a:moveTo>
                <a:cubicBezTo>
                  <a:pt x="80" y="5"/>
                  <a:pt x="80" y="5"/>
                  <a:pt x="80" y="5"/>
                </a:cubicBezTo>
                <a:cubicBezTo>
                  <a:pt x="86" y="15"/>
                  <a:pt x="87" y="26"/>
                  <a:pt x="84" y="36"/>
                </a:cubicBezTo>
                <a:cubicBezTo>
                  <a:pt x="82" y="47"/>
                  <a:pt x="75" y="56"/>
                  <a:pt x="65" y="62"/>
                </a:cubicBezTo>
                <a:cubicBezTo>
                  <a:pt x="55" y="68"/>
                  <a:pt x="44" y="70"/>
                  <a:pt x="33" y="67"/>
                </a:cubicBezTo>
                <a:cubicBezTo>
                  <a:pt x="23" y="65"/>
                  <a:pt x="14" y="58"/>
                  <a:pt x="8" y="48"/>
                </a:cubicBezTo>
                <a:cubicBezTo>
                  <a:pt x="0" y="53"/>
                  <a:pt x="0" y="53"/>
                  <a:pt x="0" y="53"/>
                </a:cubicBezTo>
                <a:cubicBezTo>
                  <a:pt x="7" y="65"/>
                  <a:pt x="18" y="73"/>
                  <a:pt x="31" y="76"/>
                </a:cubicBezTo>
                <a:cubicBezTo>
                  <a:pt x="44" y="79"/>
                  <a:pt x="58" y="78"/>
                  <a:pt x="70" y="70"/>
                </a:cubicBezTo>
                <a:cubicBezTo>
                  <a:pt x="82" y="63"/>
                  <a:pt x="90" y="51"/>
                  <a:pt x="93" y="39"/>
                </a:cubicBezTo>
                <a:cubicBezTo>
                  <a:pt x="97" y="26"/>
                  <a:pt x="95" y="12"/>
                  <a:pt x="88" y="0"/>
                </a:cubicBezTo>
                <a:close/>
                <a:moveTo>
                  <a:pt x="31" y="41"/>
                </a:moveTo>
                <a:cubicBezTo>
                  <a:pt x="31" y="41"/>
                  <a:pt x="19" y="48"/>
                  <a:pt x="26" y="52"/>
                </a:cubicBezTo>
                <a:cubicBezTo>
                  <a:pt x="33" y="55"/>
                  <a:pt x="31" y="41"/>
                  <a:pt x="31" y="41"/>
                </a:cubicBezTo>
                <a:close/>
                <a:moveTo>
                  <a:pt x="61" y="33"/>
                </a:moveTo>
                <a:cubicBezTo>
                  <a:pt x="60" y="33"/>
                  <a:pt x="69" y="44"/>
                  <a:pt x="72" y="36"/>
                </a:cubicBezTo>
                <a:cubicBezTo>
                  <a:pt x="74" y="29"/>
                  <a:pt x="61" y="33"/>
                  <a:pt x="61" y="33"/>
                </a:cubicBezTo>
                <a:close/>
                <a:moveTo>
                  <a:pt x="64" y="20"/>
                </a:moveTo>
                <a:cubicBezTo>
                  <a:pt x="64" y="21"/>
                  <a:pt x="75" y="29"/>
                  <a:pt x="76" y="21"/>
                </a:cubicBezTo>
                <a:cubicBezTo>
                  <a:pt x="76" y="13"/>
                  <a:pt x="64" y="20"/>
                  <a:pt x="64" y="20"/>
                </a:cubicBezTo>
                <a:close/>
                <a:moveTo>
                  <a:pt x="54" y="41"/>
                </a:moveTo>
                <a:cubicBezTo>
                  <a:pt x="54" y="41"/>
                  <a:pt x="52" y="55"/>
                  <a:pt x="59" y="52"/>
                </a:cubicBezTo>
                <a:cubicBezTo>
                  <a:pt x="66" y="49"/>
                  <a:pt x="55" y="41"/>
                  <a:pt x="54" y="41"/>
                </a:cubicBezTo>
                <a:close/>
                <a:moveTo>
                  <a:pt x="43" y="44"/>
                </a:moveTo>
                <a:cubicBezTo>
                  <a:pt x="43" y="44"/>
                  <a:pt x="34" y="54"/>
                  <a:pt x="41" y="55"/>
                </a:cubicBezTo>
                <a:cubicBezTo>
                  <a:pt x="49" y="56"/>
                  <a:pt x="44" y="44"/>
                  <a:pt x="43" y="44"/>
                </a:cubicBezTo>
                <a:close/>
              </a:path>
            </a:pathLst>
          </a:custGeom>
          <a:noFill/>
          <a:ln w="9525">
            <a:solidFill>
              <a:schemeClr val="bg1"/>
            </a:solidFill>
            <a:round/>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1049361" name="椭圆 17"/>
          <p:cNvSpPr/>
          <p:nvPr/>
        </p:nvSpPr>
        <p:spPr>
          <a:xfrm>
            <a:off x="2163763" y="5291138"/>
            <a:ext cx="442913" cy="4429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62" name="Freeform 156"/>
          <p:cNvSpPr>
            <a:spLocks noEditPoints="1"/>
          </p:cNvSpPr>
          <p:nvPr/>
        </p:nvSpPr>
        <p:spPr bwMode="auto">
          <a:xfrm>
            <a:off x="9796462" y="5394325"/>
            <a:ext cx="238125" cy="238125"/>
          </a:xfrm>
          <a:custGeom>
            <a:avLst/>
            <a:gdLst>
              <a:gd name="T0" fmla="*/ 49 w 98"/>
              <a:gd name="T1" fmla="*/ 0 h 98"/>
              <a:gd name="T2" fmla="*/ 83 w 98"/>
              <a:gd name="T3" fmla="*/ 15 h 98"/>
              <a:gd name="T4" fmla="*/ 98 w 98"/>
              <a:gd name="T5" fmla="*/ 49 h 98"/>
              <a:gd name="T6" fmla="*/ 83 w 98"/>
              <a:gd name="T7" fmla="*/ 83 h 98"/>
              <a:gd name="T8" fmla="*/ 49 w 98"/>
              <a:gd name="T9" fmla="*/ 98 h 98"/>
              <a:gd name="T10" fmla="*/ 15 w 98"/>
              <a:gd name="T11" fmla="*/ 83 h 98"/>
              <a:gd name="T12" fmla="*/ 0 w 98"/>
              <a:gd name="T13" fmla="*/ 49 h 98"/>
              <a:gd name="T14" fmla="*/ 15 w 98"/>
              <a:gd name="T15" fmla="*/ 15 h 98"/>
              <a:gd name="T16" fmla="*/ 49 w 98"/>
              <a:gd name="T17" fmla="*/ 0 h 98"/>
              <a:gd name="T18" fmla="*/ 55 w 98"/>
              <a:gd name="T19" fmla="*/ 47 h 98"/>
              <a:gd name="T20" fmla="*/ 54 w 98"/>
              <a:gd name="T21" fmla="*/ 45 h 98"/>
              <a:gd name="T22" fmla="*/ 69 w 98"/>
              <a:gd name="T23" fmla="*/ 24 h 98"/>
              <a:gd name="T24" fmla="*/ 65 w 98"/>
              <a:gd name="T25" fmla="*/ 22 h 98"/>
              <a:gd name="T26" fmla="*/ 50 w 98"/>
              <a:gd name="T27" fmla="*/ 43 h 98"/>
              <a:gd name="T28" fmla="*/ 46 w 98"/>
              <a:gd name="T29" fmla="*/ 44 h 98"/>
              <a:gd name="T30" fmla="*/ 42 w 98"/>
              <a:gd name="T31" fmla="*/ 53 h 98"/>
              <a:gd name="T32" fmla="*/ 51 w 98"/>
              <a:gd name="T33" fmla="*/ 57 h 98"/>
              <a:gd name="T34" fmla="*/ 53 w 98"/>
              <a:gd name="T35" fmla="*/ 56 h 98"/>
              <a:gd name="T36" fmla="*/ 70 w 98"/>
              <a:gd name="T37" fmla="*/ 61 h 98"/>
              <a:gd name="T38" fmla="*/ 71 w 98"/>
              <a:gd name="T39" fmla="*/ 57 h 98"/>
              <a:gd name="T40" fmla="*/ 56 w 98"/>
              <a:gd name="T41" fmla="*/ 50 h 98"/>
              <a:gd name="T42" fmla="*/ 55 w 98"/>
              <a:gd name="T43" fmla="*/ 47 h 98"/>
              <a:gd name="T44" fmla="*/ 74 w 98"/>
              <a:gd name="T45" fmla="*/ 24 h 98"/>
              <a:gd name="T46" fmla="*/ 49 w 98"/>
              <a:gd name="T47" fmla="*/ 14 h 98"/>
              <a:gd name="T48" fmla="*/ 24 w 98"/>
              <a:gd name="T49" fmla="*/ 24 h 98"/>
              <a:gd name="T50" fmla="*/ 13 w 98"/>
              <a:gd name="T51" fmla="*/ 49 h 98"/>
              <a:gd name="T52" fmla="*/ 24 w 98"/>
              <a:gd name="T53" fmla="*/ 74 h 98"/>
              <a:gd name="T54" fmla="*/ 49 w 98"/>
              <a:gd name="T55" fmla="*/ 85 h 98"/>
              <a:gd name="T56" fmla="*/ 74 w 98"/>
              <a:gd name="T57" fmla="*/ 74 h 98"/>
              <a:gd name="T58" fmla="*/ 84 w 98"/>
              <a:gd name="T59" fmla="*/ 49 h 98"/>
              <a:gd name="T60" fmla="*/ 74 w 98"/>
              <a:gd name="T61" fmla="*/ 2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98">
                <a:moveTo>
                  <a:pt x="49" y="0"/>
                </a:moveTo>
                <a:cubicBezTo>
                  <a:pt x="62" y="0"/>
                  <a:pt x="75" y="6"/>
                  <a:pt x="83" y="15"/>
                </a:cubicBezTo>
                <a:cubicBezTo>
                  <a:pt x="92" y="23"/>
                  <a:pt x="98" y="36"/>
                  <a:pt x="98" y="49"/>
                </a:cubicBezTo>
                <a:cubicBezTo>
                  <a:pt x="98" y="62"/>
                  <a:pt x="92" y="75"/>
                  <a:pt x="83" y="83"/>
                </a:cubicBezTo>
                <a:cubicBezTo>
                  <a:pt x="75" y="92"/>
                  <a:pt x="62" y="98"/>
                  <a:pt x="49" y="98"/>
                </a:cubicBezTo>
                <a:cubicBezTo>
                  <a:pt x="36" y="98"/>
                  <a:pt x="23" y="92"/>
                  <a:pt x="15" y="83"/>
                </a:cubicBezTo>
                <a:cubicBezTo>
                  <a:pt x="6" y="75"/>
                  <a:pt x="0" y="62"/>
                  <a:pt x="0" y="49"/>
                </a:cubicBezTo>
                <a:cubicBezTo>
                  <a:pt x="0" y="36"/>
                  <a:pt x="6" y="23"/>
                  <a:pt x="15" y="15"/>
                </a:cubicBezTo>
                <a:cubicBezTo>
                  <a:pt x="23" y="6"/>
                  <a:pt x="36" y="0"/>
                  <a:pt x="49" y="0"/>
                </a:cubicBezTo>
                <a:close/>
                <a:moveTo>
                  <a:pt x="55" y="47"/>
                </a:moveTo>
                <a:cubicBezTo>
                  <a:pt x="55" y="46"/>
                  <a:pt x="54" y="46"/>
                  <a:pt x="54" y="45"/>
                </a:cubicBezTo>
                <a:cubicBezTo>
                  <a:pt x="59" y="39"/>
                  <a:pt x="64" y="32"/>
                  <a:pt x="69" y="24"/>
                </a:cubicBezTo>
                <a:cubicBezTo>
                  <a:pt x="68" y="23"/>
                  <a:pt x="67" y="22"/>
                  <a:pt x="65" y="22"/>
                </a:cubicBezTo>
                <a:cubicBezTo>
                  <a:pt x="59" y="28"/>
                  <a:pt x="54" y="35"/>
                  <a:pt x="50" y="43"/>
                </a:cubicBezTo>
                <a:cubicBezTo>
                  <a:pt x="49" y="43"/>
                  <a:pt x="47" y="43"/>
                  <a:pt x="46" y="44"/>
                </a:cubicBezTo>
                <a:cubicBezTo>
                  <a:pt x="42" y="45"/>
                  <a:pt x="41" y="49"/>
                  <a:pt x="42" y="53"/>
                </a:cubicBezTo>
                <a:cubicBezTo>
                  <a:pt x="44" y="56"/>
                  <a:pt x="48" y="58"/>
                  <a:pt x="51" y="57"/>
                </a:cubicBezTo>
                <a:cubicBezTo>
                  <a:pt x="52" y="56"/>
                  <a:pt x="52" y="56"/>
                  <a:pt x="53" y="56"/>
                </a:cubicBezTo>
                <a:cubicBezTo>
                  <a:pt x="58" y="58"/>
                  <a:pt x="64" y="60"/>
                  <a:pt x="70" y="61"/>
                </a:cubicBezTo>
                <a:cubicBezTo>
                  <a:pt x="70" y="60"/>
                  <a:pt x="71" y="58"/>
                  <a:pt x="71" y="57"/>
                </a:cubicBezTo>
                <a:cubicBezTo>
                  <a:pt x="66" y="54"/>
                  <a:pt x="61" y="52"/>
                  <a:pt x="56" y="50"/>
                </a:cubicBezTo>
                <a:cubicBezTo>
                  <a:pt x="56" y="49"/>
                  <a:pt x="56" y="48"/>
                  <a:pt x="55" y="47"/>
                </a:cubicBezTo>
                <a:close/>
                <a:moveTo>
                  <a:pt x="74" y="24"/>
                </a:moveTo>
                <a:cubicBezTo>
                  <a:pt x="68" y="18"/>
                  <a:pt x="59" y="14"/>
                  <a:pt x="49" y="14"/>
                </a:cubicBezTo>
                <a:cubicBezTo>
                  <a:pt x="39" y="14"/>
                  <a:pt x="30" y="18"/>
                  <a:pt x="24" y="24"/>
                </a:cubicBezTo>
                <a:cubicBezTo>
                  <a:pt x="17" y="30"/>
                  <a:pt x="13" y="39"/>
                  <a:pt x="13" y="49"/>
                </a:cubicBezTo>
                <a:cubicBezTo>
                  <a:pt x="13" y="59"/>
                  <a:pt x="17" y="68"/>
                  <a:pt x="24" y="74"/>
                </a:cubicBezTo>
                <a:cubicBezTo>
                  <a:pt x="30" y="81"/>
                  <a:pt x="39" y="85"/>
                  <a:pt x="49" y="85"/>
                </a:cubicBezTo>
                <a:cubicBezTo>
                  <a:pt x="59" y="85"/>
                  <a:pt x="68" y="81"/>
                  <a:pt x="74" y="74"/>
                </a:cubicBezTo>
                <a:cubicBezTo>
                  <a:pt x="80" y="68"/>
                  <a:pt x="84" y="59"/>
                  <a:pt x="84" y="49"/>
                </a:cubicBezTo>
                <a:cubicBezTo>
                  <a:pt x="84" y="39"/>
                  <a:pt x="80" y="30"/>
                  <a:pt x="74" y="24"/>
                </a:cubicBezTo>
                <a:close/>
              </a:path>
            </a:pathLst>
          </a:custGeom>
          <a:solidFill>
            <a:srgbClr val="1CBB9F"/>
          </a:solidFill>
          <a:ln>
            <a:solidFill>
              <a:schemeClr val="bg1"/>
            </a:solid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1049363" name="椭圆 26"/>
          <p:cNvSpPr/>
          <p:nvPr/>
        </p:nvSpPr>
        <p:spPr>
          <a:xfrm>
            <a:off x="9688512" y="5291138"/>
            <a:ext cx="442913" cy="4429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145774" name="直接连接符 29"/>
          <p:cNvCxnSpPr/>
          <p:nvPr/>
        </p:nvCxnSpPr>
        <p:spPr>
          <a:xfrm>
            <a:off x="2247900" y="4975225"/>
            <a:ext cx="78835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KSO_Shape"/>
          <p:cNvSpPr/>
          <p:nvPr/>
        </p:nvSpPr>
        <p:spPr bwMode="auto">
          <a:xfrm>
            <a:off x="7829550" y="5346700"/>
            <a:ext cx="320675" cy="387350"/>
          </a:xfrm>
          <a:custGeom>
            <a:avLst/>
            <a:gdLst>
              <a:gd name="T0" fmla="*/ 371445 w 968375"/>
              <a:gd name="T1" fmla="*/ 4170766 h 1170887"/>
              <a:gd name="T2" fmla="*/ 1792630 w 968375"/>
              <a:gd name="T3" fmla="*/ 4800430 h 1170887"/>
              <a:gd name="T4" fmla="*/ 3197663 w 968375"/>
              <a:gd name="T5" fmla="*/ 4203058 h 1170887"/>
              <a:gd name="T6" fmla="*/ 3407611 w 968375"/>
              <a:gd name="T7" fmla="*/ 4299927 h 1170887"/>
              <a:gd name="T8" fmla="*/ 1792630 w 968375"/>
              <a:gd name="T9" fmla="*/ 5042605 h 1170887"/>
              <a:gd name="T10" fmla="*/ 145346 w 968375"/>
              <a:gd name="T11" fmla="*/ 4267639 h 1170887"/>
              <a:gd name="T12" fmla="*/ 371445 w 968375"/>
              <a:gd name="T13" fmla="*/ 4170766 h 1170887"/>
              <a:gd name="T14" fmla="*/ 3746756 w 968375"/>
              <a:gd name="T15" fmla="*/ 2669270 h 1170887"/>
              <a:gd name="T16" fmla="*/ 4166650 w 968375"/>
              <a:gd name="T17" fmla="*/ 3185913 h 1170887"/>
              <a:gd name="T18" fmla="*/ 3633706 w 968375"/>
              <a:gd name="T19" fmla="*/ 3718701 h 1170887"/>
              <a:gd name="T20" fmla="*/ 3439911 w 968375"/>
              <a:gd name="T21" fmla="*/ 3686415 h 1170887"/>
              <a:gd name="T22" fmla="*/ 3569109 w 968375"/>
              <a:gd name="T23" fmla="*/ 3476526 h 1170887"/>
              <a:gd name="T24" fmla="*/ 3633706 w 968375"/>
              <a:gd name="T25" fmla="*/ 3492671 h 1170887"/>
              <a:gd name="T26" fmla="*/ 3924402 w 968375"/>
              <a:gd name="T27" fmla="*/ 3185913 h 1170887"/>
              <a:gd name="T28" fmla="*/ 3730608 w 968375"/>
              <a:gd name="T29" fmla="*/ 2911445 h 1170887"/>
              <a:gd name="T30" fmla="*/ 3746756 w 968375"/>
              <a:gd name="T31" fmla="*/ 2669270 h 1170887"/>
              <a:gd name="T32" fmla="*/ 3536810 w 968375"/>
              <a:gd name="T33" fmla="*/ 2314074 h 1170887"/>
              <a:gd name="T34" fmla="*/ 3569109 w 968375"/>
              <a:gd name="T35" fmla="*/ 2636978 h 1170887"/>
              <a:gd name="T36" fmla="*/ 1792630 w 968375"/>
              <a:gd name="T37" fmla="*/ 4412946 h 1170887"/>
              <a:gd name="T38" fmla="*/ 0 w 968375"/>
              <a:gd name="T39" fmla="*/ 2636978 h 1170887"/>
              <a:gd name="T40" fmla="*/ 32302 w 968375"/>
              <a:gd name="T41" fmla="*/ 2346365 h 1170887"/>
              <a:gd name="T42" fmla="*/ 1792630 w 968375"/>
              <a:gd name="T43" fmla="*/ 3266639 h 1170887"/>
              <a:gd name="T44" fmla="*/ 3536810 w 968375"/>
              <a:gd name="T45" fmla="*/ 2346365 h 1170887"/>
              <a:gd name="T46" fmla="*/ 3536810 w 968375"/>
              <a:gd name="T47" fmla="*/ 2314074 h 1170887"/>
              <a:gd name="T48" fmla="*/ 1792630 w 968375"/>
              <a:gd name="T49" fmla="*/ 1603686 h 1170887"/>
              <a:gd name="T50" fmla="*/ 3343009 w 968375"/>
              <a:gd name="T51" fmla="*/ 2346365 h 1170887"/>
              <a:gd name="T52" fmla="*/ 3326861 w 968375"/>
              <a:gd name="T53" fmla="*/ 2459381 h 1170887"/>
              <a:gd name="T54" fmla="*/ 1792630 w 968375"/>
              <a:gd name="T55" fmla="*/ 1942738 h 1170887"/>
              <a:gd name="T56" fmla="*/ 242248 w 968375"/>
              <a:gd name="T57" fmla="*/ 2459381 h 1170887"/>
              <a:gd name="T58" fmla="*/ 226095 w 968375"/>
              <a:gd name="T59" fmla="*/ 2346365 h 1170887"/>
              <a:gd name="T60" fmla="*/ 1792630 w 968375"/>
              <a:gd name="T61" fmla="*/ 1603686 h 1170887"/>
              <a:gd name="T62" fmla="*/ 2340261 w 968375"/>
              <a:gd name="T63" fmla="*/ 267425 h 1170887"/>
              <a:gd name="T64" fmla="*/ 2384732 w 968375"/>
              <a:gd name="T65" fmla="*/ 1604557 h 1170887"/>
              <a:gd name="T66" fmla="*/ 2340261 w 968375"/>
              <a:gd name="T67" fmla="*/ 267425 h 1170887"/>
              <a:gd name="T68" fmla="*/ 1183916 w 968375"/>
              <a:gd name="T69" fmla="*/ 178285 h 1170887"/>
              <a:gd name="T70" fmla="*/ 1228390 w 968375"/>
              <a:gd name="T71" fmla="*/ 1515418 h 1170887"/>
              <a:gd name="T72" fmla="*/ 1183916 w 968375"/>
              <a:gd name="T73" fmla="*/ 178285 h 1170887"/>
              <a:gd name="T74" fmla="*/ 1762085 w 968375"/>
              <a:gd name="T75" fmla="*/ 0 h 1170887"/>
              <a:gd name="T76" fmla="*/ 1806562 w 968375"/>
              <a:gd name="T77" fmla="*/ 1337130 h 1170887"/>
              <a:gd name="T78" fmla="*/ 1762085 w 968375"/>
              <a:gd name="T79" fmla="*/ 0 h 11708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8375" h="1170887">
                <a:moveTo>
                  <a:pt x="86328" y="968447"/>
                </a:moveTo>
                <a:cubicBezTo>
                  <a:pt x="120108" y="1054672"/>
                  <a:pt x="258984" y="1114654"/>
                  <a:pt x="416627" y="1114654"/>
                </a:cubicBezTo>
                <a:cubicBezTo>
                  <a:pt x="566762" y="1114654"/>
                  <a:pt x="701884" y="1058421"/>
                  <a:pt x="743172" y="975945"/>
                </a:cubicBezTo>
                <a:cubicBezTo>
                  <a:pt x="791966" y="998438"/>
                  <a:pt x="791966" y="998438"/>
                  <a:pt x="791966" y="998438"/>
                </a:cubicBezTo>
                <a:cubicBezTo>
                  <a:pt x="743172" y="1103407"/>
                  <a:pt x="589283" y="1170887"/>
                  <a:pt x="416627" y="1170887"/>
                </a:cubicBezTo>
                <a:cubicBezTo>
                  <a:pt x="236464" y="1170887"/>
                  <a:pt x="78821" y="1095909"/>
                  <a:pt x="33780" y="990941"/>
                </a:cubicBezTo>
                <a:cubicBezTo>
                  <a:pt x="86328" y="968447"/>
                  <a:pt x="86328" y="968447"/>
                  <a:pt x="86328" y="968447"/>
                </a:cubicBezTo>
                <a:close/>
                <a:moveTo>
                  <a:pt x="870787" y="619801"/>
                </a:moveTo>
                <a:cubicBezTo>
                  <a:pt x="927088" y="634796"/>
                  <a:pt x="968375" y="683532"/>
                  <a:pt x="968375" y="739765"/>
                </a:cubicBezTo>
                <a:cubicBezTo>
                  <a:pt x="968375" y="810994"/>
                  <a:pt x="912074" y="863478"/>
                  <a:pt x="844513" y="863478"/>
                </a:cubicBezTo>
                <a:cubicBezTo>
                  <a:pt x="829500" y="863478"/>
                  <a:pt x="814486" y="863478"/>
                  <a:pt x="799473" y="855981"/>
                </a:cubicBezTo>
                <a:cubicBezTo>
                  <a:pt x="810733" y="840985"/>
                  <a:pt x="821993" y="822241"/>
                  <a:pt x="829500" y="807245"/>
                </a:cubicBezTo>
                <a:cubicBezTo>
                  <a:pt x="833253" y="807245"/>
                  <a:pt x="840760" y="810994"/>
                  <a:pt x="844513" y="810994"/>
                </a:cubicBezTo>
                <a:cubicBezTo>
                  <a:pt x="882047" y="810994"/>
                  <a:pt x="912074" y="777254"/>
                  <a:pt x="912074" y="739765"/>
                </a:cubicBezTo>
                <a:cubicBezTo>
                  <a:pt x="912074" y="713523"/>
                  <a:pt x="893307" y="687281"/>
                  <a:pt x="867034" y="676034"/>
                </a:cubicBezTo>
                <a:cubicBezTo>
                  <a:pt x="870787" y="661038"/>
                  <a:pt x="870787" y="642294"/>
                  <a:pt x="870787" y="619801"/>
                </a:cubicBezTo>
                <a:close/>
                <a:moveTo>
                  <a:pt x="821993" y="537325"/>
                </a:moveTo>
                <a:cubicBezTo>
                  <a:pt x="825746" y="556070"/>
                  <a:pt x="829500" y="582312"/>
                  <a:pt x="829500" y="612303"/>
                </a:cubicBezTo>
                <a:cubicBezTo>
                  <a:pt x="829500" y="840985"/>
                  <a:pt x="645584" y="1024681"/>
                  <a:pt x="416627" y="1024681"/>
                </a:cubicBezTo>
                <a:cubicBezTo>
                  <a:pt x="187669" y="1024681"/>
                  <a:pt x="0" y="840985"/>
                  <a:pt x="0" y="612303"/>
                </a:cubicBezTo>
                <a:cubicBezTo>
                  <a:pt x="0" y="586061"/>
                  <a:pt x="3753" y="563567"/>
                  <a:pt x="7507" y="544823"/>
                </a:cubicBezTo>
                <a:cubicBezTo>
                  <a:pt x="7507" y="664787"/>
                  <a:pt x="187669" y="758510"/>
                  <a:pt x="416627" y="758510"/>
                </a:cubicBezTo>
                <a:cubicBezTo>
                  <a:pt x="641830" y="758510"/>
                  <a:pt x="821993" y="664787"/>
                  <a:pt x="821993" y="544823"/>
                </a:cubicBezTo>
                <a:cubicBezTo>
                  <a:pt x="821993" y="541074"/>
                  <a:pt x="821993" y="541074"/>
                  <a:pt x="821993" y="537325"/>
                </a:cubicBezTo>
                <a:close/>
                <a:moveTo>
                  <a:pt x="416627" y="372374"/>
                </a:moveTo>
                <a:cubicBezTo>
                  <a:pt x="611803" y="372374"/>
                  <a:pt x="776952" y="451101"/>
                  <a:pt x="776952" y="544823"/>
                </a:cubicBezTo>
                <a:cubicBezTo>
                  <a:pt x="776952" y="556070"/>
                  <a:pt x="776952" y="563567"/>
                  <a:pt x="773199" y="571065"/>
                </a:cubicBezTo>
                <a:cubicBezTo>
                  <a:pt x="716898" y="499836"/>
                  <a:pt x="578023" y="451101"/>
                  <a:pt x="416627" y="451101"/>
                </a:cubicBezTo>
                <a:cubicBezTo>
                  <a:pt x="251477" y="451101"/>
                  <a:pt x="112601" y="499836"/>
                  <a:pt x="56301" y="571065"/>
                </a:cubicBezTo>
                <a:cubicBezTo>
                  <a:pt x="52547" y="563567"/>
                  <a:pt x="52547" y="556070"/>
                  <a:pt x="52547" y="544823"/>
                </a:cubicBezTo>
                <a:cubicBezTo>
                  <a:pt x="52547" y="451101"/>
                  <a:pt x="217696" y="372374"/>
                  <a:pt x="416627" y="372374"/>
                </a:cubicBezTo>
                <a:close/>
                <a:moveTo>
                  <a:pt x="543902" y="62096"/>
                </a:moveTo>
                <a:cubicBezTo>
                  <a:pt x="636930" y="186288"/>
                  <a:pt x="492220" y="196637"/>
                  <a:pt x="554238" y="372576"/>
                </a:cubicBezTo>
                <a:cubicBezTo>
                  <a:pt x="409528" y="155240"/>
                  <a:pt x="585248" y="196637"/>
                  <a:pt x="543902" y="62096"/>
                </a:cubicBezTo>
                <a:close/>
                <a:moveTo>
                  <a:pt x="275155" y="41398"/>
                </a:moveTo>
                <a:cubicBezTo>
                  <a:pt x="368183" y="175939"/>
                  <a:pt x="223472" y="175939"/>
                  <a:pt x="285491" y="351878"/>
                </a:cubicBezTo>
                <a:cubicBezTo>
                  <a:pt x="140780" y="144891"/>
                  <a:pt x="316500" y="186288"/>
                  <a:pt x="275155" y="41398"/>
                </a:cubicBezTo>
                <a:close/>
                <a:moveTo>
                  <a:pt x="409528" y="0"/>
                </a:moveTo>
                <a:cubicBezTo>
                  <a:pt x="502556" y="124192"/>
                  <a:pt x="357846" y="134542"/>
                  <a:pt x="419865" y="310480"/>
                </a:cubicBezTo>
                <a:cubicBezTo>
                  <a:pt x="275155" y="103493"/>
                  <a:pt x="450874" y="144891"/>
                  <a:pt x="409528"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25" name="KSO_Shape"/>
          <p:cNvSpPr/>
          <p:nvPr/>
        </p:nvSpPr>
        <p:spPr>
          <a:xfrm>
            <a:off x="7075487" y="5346700"/>
            <a:ext cx="320675" cy="387350"/>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dirty="0">
              <a:ln>
                <a:noFill/>
              </a:ln>
              <a:solidFill>
                <a:prstClr val="white"/>
              </a:solidFill>
              <a:effectLst/>
              <a:uLnTx/>
              <a:uFillTx/>
              <a:latin typeface="+mn-lt"/>
              <a:ea typeface="+mn-ea"/>
              <a:cs typeface="+mn-cs"/>
            </a:endParaRPr>
          </a:p>
        </p:txBody>
      </p:sp>
      <p:sp>
        <p:nvSpPr>
          <p:cNvPr id="26" name="KSO_Shape"/>
          <p:cNvSpPr/>
          <p:nvPr/>
        </p:nvSpPr>
        <p:spPr bwMode="auto">
          <a:xfrm>
            <a:off x="4144962" y="5483225"/>
            <a:ext cx="419100" cy="220663"/>
          </a:xfrm>
          <a:custGeom>
            <a:avLst/>
            <a:gdLst>
              <a:gd name="T0" fmla="*/ 2147483646 w 443"/>
              <a:gd name="T1" fmla="*/ 2147483646 h 232"/>
              <a:gd name="T2" fmla="*/ 2147483646 w 443"/>
              <a:gd name="T3" fmla="*/ 2147483646 h 232"/>
              <a:gd name="T4" fmla="*/ 2147483646 w 443"/>
              <a:gd name="T5" fmla="*/ 2147483646 h 232"/>
              <a:gd name="T6" fmla="*/ 2147483646 w 443"/>
              <a:gd name="T7" fmla="*/ 2147483646 h 232"/>
              <a:gd name="T8" fmla="*/ 2147483646 w 443"/>
              <a:gd name="T9" fmla="*/ 2147483646 h 232"/>
              <a:gd name="T10" fmla="*/ 2147483646 w 443"/>
              <a:gd name="T11" fmla="*/ 2147483646 h 232"/>
              <a:gd name="T12" fmla="*/ 2147483646 w 443"/>
              <a:gd name="T13" fmla="*/ 0 h 232"/>
              <a:gd name="T14" fmla="*/ 2147483646 w 443"/>
              <a:gd name="T15" fmla="*/ 2147483646 h 232"/>
              <a:gd name="T16" fmla="*/ 2147483646 w 443"/>
              <a:gd name="T17" fmla="*/ 2147483646 h 232"/>
              <a:gd name="T18" fmla="*/ 2147483646 w 443"/>
              <a:gd name="T19" fmla="*/ 2147483646 h 232"/>
              <a:gd name="T20" fmla="*/ 2147483646 w 443"/>
              <a:gd name="T21" fmla="*/ 2147483646 h 232"/>
              <a:gd name="T22" fmla="*/ 2147483646 w 443"/>
              <a:gd name="T23" fmla="*/ 2147483646 h 232"/>
              <a:gd name="T24" fmla="*/ 2147483646 w 443"/>
              <a:gd name="T25" fmla="*/ 2147483646 h 232"/>
              <a:gd name="T26" fmla="*/ 2147483646 w 443"/>
              <a:gd name="T27" fmla="*/ 2147483646 h 232"/>
              <a:gd name="T28" fmla="*/ 2147483646 w 443"/>
              <a:gd name="T29" fmla="*/ 2147483646 h 232"/>
              <a:gd name="T30" fmla="*/ 0 w 443"/>
              <a:gd name="T31" fmla="*/ 2147483646 h 232"/>
              <a:gd name="T32" fmla="*/ 2147483646 w 443"/>
              <a:gd name="T33" fmla="*/ 2147483646 h 232"/>
              <a:gd name="T34" fmla="*/ 2147483646 w 443"/>
              <a:gd name="T35" fmla="*/ 2147483646 h 232"/>
              <a:gd name="T36" fmla="*/ 2147483646 w 443"/>
              <a:gd name="T37" fmla="*/ 2147483646 h 232"/>
              <a:gd name="T38" fmla="*/ 2147483646 w 443"/>
              <a:gd name="T39" fmla="*/ 2147483646 h 232"/>
              <a:gd name="T40" fmla="*/ 2147483646 w 443"/>
              <a:gd name="T41" fmla="*/ 2147483646 h 232"/>
              <a:gd name="T42" fmla="*/ 2147483646 w 443"/>
              <a:gd name="T43" fmla="*/ 2147483646 h 232"/>
              <a:gd name="T44" fmla="*/ 2147483646 w 443"/>
              <a:gd name="T45" fmla="*/ 2147483646 h 232"/>
              <a:gd name="T46" fmla="*/ 2147483646 w 443"/>
              <a:gd name="T47" fmla="*/ 2147483646 h 232"/>
              <a:gd name="T48" fmla="*/ 2147483646 w 443"/>
              <a:gd name="T49" fmla="*/ 2147483646 h 232"/>
              <a:gd name="T50" fmla="*/ 2147483646 w 443"/>
              <a:gd name="T51" fmla="*/ 2147483646 h 232"/>
              <a:gd name="T52" fmla="*/ 2147483646 w 443"/>
              <a:gd name="T53" fmla="*/ 2147483646 h 232"/>
              <a:gd name="T54" fmla="*/ 2147483646 w 443"/>
              <a:gd name="T55" fmla="*/ 2147483646 h 232"/>
              <a:gd name="T56" fmla="*/ 2147483646 w 443"/>
              <a:gd name="T57" fmla="*/ 2147483646 h 232"/>
              <a:gd name="T58" fmla="*/ 2147483646 w 443"/>
              <a:gd name="T59" fmla="*/ 2147483646 h 232"/>
              <a:gd name="T60" fmla="*/ 2147483646 w 443"/>
              <a:gd name="T61" fmla="*/ 2147483646 h 232"/>
              <a:gd name="T62" fmla="*/ 2147483646 w 443"/>
              <a:gd name="T63" fmla="*/ 2147483646 h 232"/>
              <a:gd name="T64" fmla="*/ 2147483646 w 443"/>
              <a:gd name="T65" fmla="*/ 2147483646 h 232"/>
              <a:gd name="T66" fmla="*/ 2147483646 w 443"/>
              <a:gd name="T67" fmla="*/ 2147483646 h 232"/>
              <a:gd name="T68" fmla="*/ 2147483646 w 443"/>
              <a:gd name="T69" fmla="*/ 2147483646 h 232"/>
              <a:gd name="T70" fmla="*/ 2147483646 w 443"/>
              <a:gd name="T71" fmla="*/ 2147483646 h 232"/>
              <a:gd name="T72" fmla="*/ 2147483646 w 443"/>
              <a:gd name="T73" fmla="*/ 2147483646 h 232"/>
              <a:gd name="T74" fmla="*/ 2147483646 w 443"/>
              <a:gd name="T75" fmla="*/ 2147483646 h 232"/>
              <a:gd name="T76" fmla="*/ 2147483646 w 443"/>
              <a:gd name="T77" fmla="*/ 2147483646 h 232"/>
              <a:gd name="T78" fmla="*/ 2147483646 w 443"/>
              <a:gd name="T79" fmla="*/ 2147483646 h 232"/>
              <a:gd name="T80" fmla="*/ 2147483646 w 443"/>
              <a:gd name="T81" fmla="*/ 2147483646 h 232"/>
              <a:gd name="T82" fmla="*/ 2147483646 w 443"/>
              <a:gd name="T83" fmla="*/ 2147483646 h 232"/>
              <a:gd name="T84" fmla="*/ 2147483646 w 443"/>
              <a:gd name="T85" fmla="*/ 2147483646 h 232"/>
              <a:gd name="T86" fmla="*/ 2147483646 w 443"/>
              <a:gd name="T87" fmla="*/ 2147483646 h 232"/>
              <a:gd name="T88" fmla="*/ 2147483646 w 443"/>
              <a:gd name="T89" fmla="*/ 2147483646 h 232"/>
              <a:gd name="T90" fmla="*/ 2147483646 w 443"/>
              <a:gd name="T91" fmla="*/ 2147483646 h 2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3" h="232">
                <a:moveTo>
                  <a:pt x="227" y="43"/>
                </a:moveTo>
                <a:cubicBezTo>
                  <a:pt x="215" y="30"/>
                  <a:pt x="215" y="30"/>
                  <a:pt x="215" y="30"/>
                </a:cubicBezTo>
                <a:cubicBezTo>
                  <a:pt x="220" y="30"/>
                  <a:pt x="220" y="30"/>
                  <a:pt x="220" y="30"/>
                </a:cubicBezTo>
                <a:cubicBezTo>
                  <a:pt x="223" y="30"/>
                  <a:pt x="224" y="31"/>
                  <a:pt x="226" y="32"/>
                </a:cubicBezTo>
                <a:cubicBezTo>
                  <a:pt x="227" y="33"/>
                  <a:pt x="242" y="44"/>
                  <a:pt x="242" y="44"/>
                </a:cubicBezTo>
                <a:cubicBezTo>
                  <a:pt x="242" y="44"/>
                  <a:pt x="242" y="44"/>
                  <a:pt x="242" y="44"/>
                </a:cubicBezTo>
                <a:cubicBezTo>
                  <a:pt x="246" y="46"/>
                  <a:pt x="247" y="50"/>
                  <a:pt x="248" y="53"/>
                </a:cubicBezTo>
                <a:cubicBezTo>
                  <a:pt x="249" y="57"/>
                  <a:pt x="251" y="65"/>
                  <a:pt x="254" y="73"/>
                </a:cubicBezTo>
                <a:cubicBezTo>
                  <a:pt x="242" y="73"/>
                  <a:pt x="229" y="73"/>
                  <a:pt x="218" y="73"/>
                </a:cubicBezTo>
                <a:cubicBezTo>
                  <a:pt x="218" y="73"/>
                  <a:pt x="218" y="73"/>
                  <a:pt x="218" y="73"/>
                </a:cubicBezTo>
                <a:lnTo>
                  <a:pt x="227" y="43"/>
                </a:lnTo>
                <a:close/>
                <a:moveTo>
                  <a:pt x="106" y="16"/>
                </a:moveTo>
                <a:cubicBezTo>
                  <a:pt x="106" y="0"/>
                  <a:pt x="106" y="0"/>
                  <a:pt x="106" y="0"/>
                </a:cubicBezTo>
                <a:cubicBezTo>
                  <a:pt x="83" y="0"/>
                  <a:pt x="83" y="0"/>
                  <a:pt x="83" y="0"/>
                </a:cubicBezTo>
                <a:cubicBezTo>
                  <a:pt x="79" y="5"/>
                  <a:pt x="79" y="5"/>
                  <a:pt x="79" y="5"/>
                </a:cubicBezTo>
                <a:cubicBezTo>
                  <a:pt x="88" y="7"/>
                  <a:pt x="98" y="10"/>
                  <a:pt x="106" y="16"/>
                </a:cubicBezTo>
                <a:close/>
                <a:moveTo>
                  <a:pt x="128" y="109"/>
                </a:moveTo>
                <a:cubicBezTo>
                  <a:pt x="103" y="109"/>
                  <a:pt x="83" y="115"/>
                  <a:pt x="83" y="124"/>
                </a:cubicBezTo>
                <a:cubicBezTo>
                  <a:pt x="83" y="132"/>
                  <a:pt x="103" y="138"/>
                  <a:pt x="128" y="138"/>
                </a:cubicBezTo>
                <a:cubicBezTo>
                  <a:pt x="134" y="138"/>
                  <a:pt x="140" y="138"/>
                  <a:pt x="145" y="137"/>
                </a:cubicBezTo>
                <a:cubicBezTo>
                  <a:pt x="143" y="134"/>
                  <a:pt x="141" y="129"/>
                  <a:pt x="141" y="124"/>
                </a:cubicBezTo>
                <a:cubicBezTo>
                  <a:pt x="141" y="118"/>
                  <a:pt x="143" y="114"/>
                  <a:pt x="145" y="110"/>
                </a:cubicBezTo>
                <a:cubicBezTo>
                  <a:pt x="140" y="109"/>
                  <a:pt x="134" y="109"/>
                  <a:pt x="128" y="109"/>
                </a:cubicBezTo>
                <a:close/>
                <a:moveTo>
                  <a:pt x="402" y="118"/>
                </a:moveTo>
                <a:cubicBezTo>
                  <a:pt x="383" y="93"/>
                  <a:pt x="357" y="85"/>
                  <a:pt x="313" y="85"/>
                </a:cubicBezTo>
                <a:cubicBezTo>
                  <a:pt x="280" y="85"/>
                  <a:pt x="186" y="86"/>
                  <a:pt x="172" y="86"/>
                </a:cubicBezTo>
                <a:cubicBezTo>
                  <a:pt x="157" y="86"/>
                  <a:pt x="148" y="82"/>
                  <a:pt x="139" y="72"/>
                </a:cubicBezTo>
                <a:cubicBezTo>
                  <a:pt x="130" y="62"/>
                  <a:pt x="114" y="42"/>
                  <a:pt x="105" y="31"/>
                </a:cubicBezTo>
                <a:cubicBezTo>
                  <a:pt x="98" y="23"/>
                  <a:pt x="80" y="16"/>
                  <a:pt x="67" y="16"/>
                </a:cubicBezTo>
                <a:cubicBezTo>
                  <a:pt x="55" y="16"/>
                  <a:pt x="46" y="16"/>
                  <a:pt x="46" y="16"/>
                </a:cubicBezTo>
                <a:cubicBezTo>
                  <a:pt x="46" y="16"/>
                  <a:pt x="50" y="25"/>
                  <a:pt x="56" y="38"/>
                </a:cubicBezTo>
                <a:cubicBezTo>
                  <a:pt x="0" y="75"/>
                  <a:pt x="0" y="75"/>
                  <a:pt x="0" y="75"/>
                </a:cubicBezTo>
                <a:cubicBezTo>
                  <a:pt x="37" y="75"/>
                  <a:pt x="37" y="75"/>
                  <a:pt x="37" y="75"/>
                </a:cubicBezTo>
                <a:cubicBezTo>
                  <a:pt x="66" y="60"/>
                  <a:pt x="66" y="60"/>
                  <a:pt x="66" y="60"/>
                </a:cubicBezTo>
                <a:cubicBezTo>
                  <a:pt x="73" y="75"/>
                  <a:pt x="81" y="92"/>
                  <a:pt x="89" y="107"/>
                </a:cubicBezTo>
                <a:cubicBezTo>
                  <a:pt x="99" y="102"/>
                  <a:pt x="115" y="101"/>
                  <a:pt x="128" y="101"/>
                </a:cubicBezTo>
                <a:cubicBezTo>
                  <a:pt x="140" y="101"/>
                  <a:pt x="151" y="102"/>
                  <a:pt x="160" y="104"/>
                </a:cubicBezTo>
                <a:cubicBezTo>
                  <a:pt x="160" y="104"/>
                  <a:pt x="160" y="104"/>
                  <a:pt x="160" y="104"/>
                </a:cubicBezTo>
                <a:cubicBezTo>
                  <a:pt x="166" y="106"/>
                  <a:pt x="171" y="114"/>
                  <a:pt x="171" y="124"/>
                </a:cubicBezTo>
                <a:cubicBezTo>
                  <a:pt x="171" y="133"/>
                  <a:pt x="166" y="141"/>
                  <a:pt x="160" y="143"/>
                </a:cubicBezTo>
                <a:cubicBezTo>
                  <a:pt x="160" y="143"/>
                  <a:pt x="160" y="143"/>
                  <a:pt x="160" y="143"/>
                </a:cubicBezTo>
                <a:cubicBezTo>
                  <a:pt x="151" y="145"/>
                  <a:pt x="141" y="146"/>
                  <a:pt x="131" y="147"/>
                </a:cubicBezTo>
                <a:cubicBezTo>
                  <a:pt x="140" y="151"/>
                  <a:pt x="151" y="154"/>
                  <a:pt x="164" y="157"/>
                </a:cubicBezTo>
                <a:cubicBezTo>
                  <a:pt x="71" y="224"/>
                  <a:pt x="71" y="224"/>
                  <a:pt x="71" y="224"/>
                </a:cubicBezTo>
                <a:cubicBezTo>
                  <a:pt x="65" y="221"/>
                  <a:pt x="59" y="218"/>
                  <a:pt x="56" y="217"/>
                </a:cubicBezTo>
                <a:cubicBezTo>
                  <a:pt x="52" y="216"/>
                  <a:pt x="49" y="216"/>
                  <a:pt x="45" y="216"/>
                </a:cubicBezTo>
                <a:cubicBezTo>
                  <a:pt x="59" y="232"/>
                  <a:pt x="59" y="232"/>
                  <a:pt x="59" y="232"/>
                </a:cubicBezTo>
                <a:cubicBezTo>
                  <a:pt x="89" y="232"/>
                  <a:pt x="89" y="232"/>
                  <a:pt x="89" y="232"/>
                </a:cubicBezTo>
                <a:cubicBezTo>
                  <a:pt x="101" y="232"/>
                  <a:pt x="111" y="230"/>
                  <a:pt x="121" y="225"/>
                </a:cubicBezTo>
                <a:cubicBezTo>
                  <a:pt x="135" y="219"/>
                  <a:pt x="213" y="181"/>
                  <a:pt x="241" y="170"/>
                </a:cubicBezTo>
                <a:cubicBezTo>
                  <a:pt x="248" y="167"/>
                  <a:pt x="254" y="164"/>
                  <a:pt x="261" y="162"/>
                </a:cubicBezTo>
                <a:cubicBezTo>
                  <a:pt x="301" y="162"/>
                  <a:pt x="355" y="162"/>
                  <a:pt x="367" y="162"/>
                </a:cubicBezTo>
                <a:cubicBezTo>
                  <a:pt x="436" y="162"/>
                  <a:pt x="443" y="150"/>
                  <a:pt x="443" y="141"/>
                </a:cubicBezTo>
                <a:cubicBezTo>
                  <a:pt x="443" y="132"/>
                  <a:pt x="426" y="127"/>
                  <a:pt x="402" y="118"/>
                </a:cubicBezTo>
                <a:close/>
                <a:moveTo>
                  <a:pt x="232" y="121"/>
                </a:moveTo>
                <a:cubicBezTo>
                  <a:pt x="232" y="124"/>
                  <a:pt x="230" y="126"/>
                  <a:pt x="227" y="126"/>
                </a:cubicBezTo>
                <a:cubicBezTo>
                  <a:pt x="223" y="126"/>
                  <a:pt x="223" y="126"/>
                  <a:pt x="223" y="126"/>
                </a:cubicBezTo>
                <a:cubicBezTo>
                  <a:pt x="220" y="126"/>
                  <a:pt x="218" y="124"/>
                  <a:pt x="218" y="121"/>
                </a:cubicBezTo>
                <a:cubicBezTo>
                  <a:pt x="218" y="114"/>
                  <a:pt x="218" y="114"/>
                  <a:pt x="218" y="114"/>
                </a:cubicBezTo>
                <a:cubicBezTo>
                  <a:pt x="218" y="112"/>
                  <a:pt x="220" y="110"/>
                  <a:pt x="223" y="110"/>
                </a:cubicBezTo>
                <a:cubicBezTo>
                  <a:pt x="227" y="110"/>
                  <a:pt x="227" y="110"/>
                  <a:pt x="227" y="110"/>
                </a:cubicBezTo>
                <a:cubicBezTo>
                  <a:pt x="230" y="110"/>
                  <a:pt x="232" y="112"/>
                  <a:pt x="232" y="114"/>
                </a:cubicBezTo>
                <a:lnTo>
                  <a:pt x="232" y="121"/>
                </a:lnTo>
                <a:close/>
                <a:moveTo>
                  <a:pt x="263" y="121"/>
                </a:moveTo>
                <a:cubicBezTo>
                  <a:pt x="263" y="124"/>
                  <a:pt x="261" y="126"/>
                  <a:pt x="258" y="126"/>
                </a:cubicBezTo>
                <a:cubicBezTo>
                  <a:pt x="254" y="126"/>
                  <a:pt x="254" y="126"/>
                  <a:pt x="254" y="126"/>
                </a:cubicBezTo>
                <a:cubicBezTo>
                  <a:pt x="251" y="126"/>
                  <a:pt x="249" y="124"/>
                  <a:pt x="249" y="121"/>
                </a:cubicBezTo>
                <a:cubicBezTo>
                  <a:pt x="249" y="114"/>
                  <a:pt x="249" y="114"/>
                  <a:pt x="249" y="114"/>
                </a:cubicBezTo>
                <a:cubicBezTo>
                  <a:pt x="249" y="112"/>
                  <a:pt x="251" y="110"/>
                  <a:pt x="254" y="110"/>
                </a:cubicBezTo>
                <a:cubicBezTo>
                  <a:pt x="258" y="110"/>
                  <a:pt x="258" y="110"/>
                  <a:pt x="258" y="110"/>
                </a:cubicBezTo>
                <a:cubicBezTo>
                  <a:pt x="261" y="110"/>
                  <a:pt x="263" y="112"/>
                  <a:pt x="263" y="114"/>
                </a:cubicBezTo>
                <a:lnTo>
                  <a:pt x="263" y="121"/>
                </a:lnTo>
                <a:close/>
                <a:moveTo>
                  <a:pt x="294" y="121"/>
                </a:moveTo>
                <a:cubicBezTo>
                  <a:pt x="294" y="124"/>
                  <a:pt x="292" y="126"/>
                  <a:pt x="289" y="126"/>
                </a:cubicBezTo>
                <a:cubicBezTo>
                  <a:pt x="285" y="126"/>
                  <a:pt x="285" y="126"/>
                  <a:pt x="285" y="126"/>
                </a:cubicBezTo>
                <a:cubicBezTo>
                  <a:pt x="282" y="126"/>
                  <a:pt x="280" y="124"/>
                  <a:pt x="280" y="121"/>
                </a:cubicBezTo>
                <a:cubicBezTo>
                  <a:pt x="280" y="114"/>
                  <a:pt x="280" y="114"/>
                  <a:pt x="280" y="114"/>
                </a:cubicBezTo>
                <a:cubicBezTo>
                  <a:pt x="280" y="112"/>
                  <a:pt x="282" y="110"/>
                  <a:pt x="285" y="110"/>
                </a:cubicBezTo>
                <a:cubicBezTo>
                  <a:pt x="289" y="110"/>
                  <a:pt x="289" y="110"/>
                  <a:pt x="289" y="110"/>
                </a:cubicBezTo>
                <a:cubicBezTo>
                  <a:pt x="292" y="110"/>
                  <a:pt x="294" y="112"/>
                  <a:pt x="294" y="114"/>
                </a:cubicBezTo>
                <a:lnTo>
                  <a:pt x="294" y="121"/>
                </a:lnTo>
                <a:close/>
                <a:moveTo>
                  <a:pt x="360" y="127"/>
                </a:moveTo>
                <a:cubicBezTo>
                  <a:pt x="360" y="127"/>
                  <a:pt x="360" y="127"/>
                  <a:pt x="360" y="127"/>
                </a:cubicBezTo>
                <a:cubicBezTo>
                  <a:pt x="343" y="127"/>
                  <a:pt x="328" y="122"/>
                  <a:pt x="322" y="115"/>
                </a:cubicBezTo>
                <a:cubicBezTo>
                  <a:pt x="320" y="112"/>
                  <a:pt x="321" y="109"/>
                  <a:pt x="325" y="109"/>
                </a:cubicBezTo>
                <a:cubicBezTo>
                  <a:pt x="331" y="108"/>
                  <a:pt x="348" y="108"/>
                  <a:pt x="356" y="102"/>
                </a:cubicBezTo>
                <a:cubicBezTo>
                  <a:pt x="370" y="106"/>
                  <a:pt x="380" y="112"/>
                  <a:pt x="388" y="121"/>
                </a:cubicBezTo>
                <a:cubicBezTo>
                  <a:pt x="382" y="125"/>
                  <a:pt x="371" y="127"/>
                  <a:pt x="360" y="127"/>
                </a:cubicBezTo>
                <a:close/>
                <a:moveTo>
                  <a:pt x="156" y="135"/>
                </a:moveTo>
                <a:cubicBezTo>
                  <a:pt x="153" y="135"/>
                  <a:pt x="150" y="130"/>
                  <a:pt x="150" y="124"/>
                </a:cubicBezTo>
                <a:cubicBezTo>
                  <a:pt x="150" y="117"/>
                  <a:pt x="153" y="112"/>
                  <a:pt x="156" y="112"/>
                </a:cubicBezTo>
                <a:cubicBezTo>
                  <a:pt x="160" y="112"/>
                  <a:pt x="163" y="117"/>
                  <a:pt x="163" y="124"/>
                </a:cubicBezTo>
                <a:cubicBezTo>
                  <a:pt x="163" y="130"/>
                  <a:pt x="160" y="135"/>
                  <a:pt x="156" y="135"/>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27" name="KSO_Shape"/>
          <p:cNvSpPr/>
          <p:nvPr/>
        </p:nvSpPr>
        <p:spPr>
          <a:xfrm>
            <a:off x="4883150" y="5459413"/>
            <a:ext cx="385763" cy="274638"/>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prstClr val="white"/>
              </a:solidFill>
              <a:effectLst/>
              <a:uLnTx/>
              <a:uFillTx/>
              <a:latin typeface="+mn-lt"/>
              <a:ea typeface="+mn-ea"/>
              <a:cs typeface="+mn-cs"/>
            </a:endParaRPr>
          </a:p>
        </p:txBody>
      </p:sp>
      <p:sp>
        <p:nvSpPr>
          <p:cNvPr id="28" name="KSO_Shape"/>
          <p:cNvSpPr/>
          <p:nvPr/>
        </p:nvSpPr>
        <p:spPr bwMode="auto">
          <a:xfrm>
            <a:off x="5556250" y="5476875"/>
            <a:ext cx="387350" cy="26511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
        <p:nvSpPr>
          <p:cNvPr id="29" name="KSO_Shape"/>
          <p:cNvSpPr/>
          <p:nvPr/>
        </p:nvSpPr>
        <p:spPr>
          <a:xfrm>
            <a:off x="6348412" y="5360988"/>
            <a:ext cx="327025" cy="387350"/>
          </a:xfrm>
          <a:custGeom>
            <a:avLst/>
            <a:gdLst/>
            <a:ahLst/>
            <a:cxnLst/>
            <a:rect l="l" t="t" r="r" b="b"/>
            <a:pathLst>
              <a:path w="720080" h="850452">
                <a:moveTo>
                  <a:pt x="270040" y="143100"/>
                </a:moveTo>
                <a:lnTo>
                  <a:pt x="270040" y="239584"/>
                </a:lnTo>
                <a:cubicBezTo>
                  <a:pt x="166428" y="275646"/>
                  <a:pt x="92573" y="374404"/>
                  <a:pt x="92573" y="490412"/>
                </a:cubicBezTo>
                <a:cubicBezTo>
                  <a:pt x="92573" y="638130"/>
                  <a:pt x="212322" y="757879"/>
                  <a:pt x="360040" y="757879"/>
                </a:cubicBezTo>
                <a:cubicBezTo>
                  <a:pt x="507758" y="757879"/>
                  <a:pt x="627507" y="638130"/>
                  <a:pt x="627507" y="490412"/>
                </a:cubicBezTo>
                <a:cubicBezTo>
                  <a:pt x="627507" y="374404"/>
                  <a:pt x="553652" y="275646"/>
                  <a:pt x="450040" y="239584"/>
                </a:cubicBezTo>
                <a:lnTo>
                  <a:pt x="450040" y="143100"/>
                </a:lnTo>
                <a:cubicBezTo>
                  <a:pt x="605499" y="181880"/>
                  <a:pt x="720080" y="322765"/>
                  <a:pt x="720080" y="490412"/>
                </a:cubicBezTo>
                <a:cubicBezTo>
                  <a:pt x="720080" y="689257"/>
                  <a:pt x="558885" y="850452"/>
                  <a:pt x="360040" y="850452"/>
                </a:cubicBezTo>
                <a:cubicBezTo>
                  <a:pt x="161195" y="850452"/>
                  <a:pt x="0" y="689257"/>
                  <a:pt x="0" y="490412"/>
                </a:cubicBezTo>
                <a:cubicBezTo>
                  <a:pt x="0" y="322765"/>
                  <a:pt x="114582" y="181880"/>
                  <a:pt x="270040" y="143100"/>
                </a:cubicBezTo>
                <a:close/>
                <a:moveTo>
                  <a:pt x="341775" y="0"/>
                </a:moveTo>
                <a:lnTo>
                  <a:pt x="378305" y="0"/>
                </a:lnTo>
                <a:cubicBezTo>
                  <a:pt x="398041" y="0"/>
                  <a:pt x="414040" y="15999"/>
                  <a:pt x="414040" y="35735"/>
                </a:cubicBezTo>
                <a:lnTo>
                  <a:pt x="414040" y="324265"/>
                </a:lnTo>
                <a:cubicBezTo>
                  <a:pt x="414040" y="344001"/>
                  <a:pt x="398041" y="360000"/>
                  <a:pt x="378305" y="360000"/>
                </a:cubicBezTo>
                <a:lnTo>
                  <a:pt x="341775" y="360000"/>
                </a:lnTo>
                <a:cubicBezTo>
                  <a:pt x="322039" y="360000"/>
                  <a:pt x="306040" y="344001"/>
                  <a:pt x="306040" y="324265"/>
                </a:cubicBezTo>
                <a:lnTo>
                  <a:pt x="306040" y="35735"/>
                </a:lnTo>
                <a:cubicBezTo>
                  <a:pt x="306040" y="15999"/>
                  <a:pt x="322039" y="0"/>
                  <a:pt x="341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99" name="文本框 5"/>
          <p:cNvSpPr txBox="1"/>
          <p:nvPr/>
        </p:nvSpPr>
        <p:spPr>
          <a:xfrm>
            <a:off x="901700" y="355600"/>
            <a:ext cx="2031325"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网络安全介绍</a:t>
            </a:r>
          </a:p>
        </p:txBody>
      </p:sp>
      <p:grpSp>
        <p:nvGrpSpPr>
          <p:cNvPr id="207" name="组合 20"/>
          <p:cNvGrpSpPr/>
          <p:nvPr/>
        </p:nvGrpSpPr>
        <p:grpSpPr>
          <a:xfrm>
            <a:off x="376058" y="356215"/>
            <a:ext cx="443886" cy="443886"/>
            <a:chOff x="1986666" y="3692216"/>
            <a:chExt cx="233012" cy="233012"/>
          </a:xfrm>
          <a:solidFill>
            <a:schemeClr val="bg1">
              <a:alpha val="40000"/>
            </a:schemeClr>
          </a:solidFill>
        </p:grpSpPr>
        <p:sp>
          <p:nvSpPr>
            <p:cNvPr id="104930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1" name="文本框 1"/>
          <p:cNvSpPr txBox="1"/>
          <p:nvPr/>
        </p:nvSpPr>
        <p:spPr>
          <a:xfrm>
            <a:off x="1074491" y="928756"/>
            <a:ext cx="6710609" cy="461665"/>
          </a:xfrm>
          <a:prstGeom prst="rect">
            <a:avLst/>
          </a:prstGeom>
          <a:noFill/>
        </p:spPr>
        <p:txBody>
          <a:bodyPr wrap="square" rtlCol="0">
            <a:spAutoFit/>
          </a:bodyPr>
          <a:lstStyle/>
          <a:p>
            <a:r>
              <a:rPr kumimoji="1" lang="zh-CN" altLang="en-US" sz="2400" dirty="0">
                <a:solidFill>
                  <a:schemeClr val="bg1"/>
                </a:solidFill>
              </a:rPr>
              <a:t>网络安全含义</a:t>
            </a:r>
          </a:p>
        </p:txBody>
      </p:sp>
      <p:sp>
        <p:nvSpPr>
          <p:cNvPr id="22" name="Freeform 204"/>
          <p:cNvSpPr>
            <a:spLocks noEditPoints="1"/>
          </p:cNvSpPr>
          <p:nvPr/>
        </p:nvSpPr>
        <p:spPr bwMode="auto">
          <a:xfrm>
            <a:off x="1319213" y="2209800"/>
            <a:ext cx="682625" cy="2744788"/>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23" name="Freeform 196"/>
          <p:cNvSpPr>
            <a:spLocks noEditPoints="1"/>
          </p:cNvSpPr>
          <p:nvPr/>
        </p:nvSpPr>
        <p:spPr bwMode="auto">
          <a:xfrm>
            <a:off x="1962150" y="2420938"/>
            <a:ext cx="931863" cy="2908300"/>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24" name="Freeform 200"/>
          <p:cNvSpPr>
            <a:spLocks noEditPoints="1"/>
          </p:cNvSpPr>
          <p:nvPr/>
        </p:nvSpPr>
        <p:spPr bwMode="auto">
          <a:xfrm>
            <a:off x="4656138" y="2209800"/>
            <a:ext cx="889000" cy="2811463"/>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25" name="Freeform 208"/>
          <p:cNvSpPr>
            <a:spLocks noEditPoints="1"/>
          </p:cNvSpPr>
          <p:nvPr/>
        </p:nvSpPr>
        <p:spPr bwMode="auto">
          <a:xfrm>
            <a:off x="3973513" y="2420938"/>
            <a:ext cx="793750" cy="2947988"/>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26" name="Freeform 192"/>
          <p:cNvSpPr>
            <a:spLocks noEditPoints="1"/>
          </p:cNvSpPr>
          <p:nvPr/>
        </p:nvSpPr>
        <p:spPr bwMode="auto">
          <a:xfrm>
            <a:off x="2874963" y="2487613"/>
            <a:ext cx="1309688" cy="3092450"/>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id-ID"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cxnSp>
        <p:nvCxnSpPr>
          <p:cNvPr id="27" name="直接连接符 9"/>
          <p:cNvCxnSpPr/>
          <p:nvPr/>
        </p:nvCxnSpPr>
        <p:spPr>
          <a:xfrm>
            <a:off x="5969000" y="2084388"/>
            <a:ext cx="0" cy="3467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400800" y="2487613"/>
            <a:ext cx="3724507" cy="2246769"/>
          </a:xfrm>
          <a:prstGeom prst="rect">
            <a:avLst/>
          </a:prstGeom>
          <a:noFill/>
        </p:spPr>
        <p:txBody>
          <a:bodyPr wrap="square" rtlCol="0">
            <a:spAutoFit/>
          </a:bodyPr>
          <a:lstStyle/>
          <a:p>
            <a:r>
              <a:rPr lang="en-US" altLang="zh-CN" sz="2000" dirty="0">
                <a:solidFill>
                  <a:schemeClr val="bg1"/>
                </a:solidFill>
              </a:rPr>
              <a:t>         </a:t>
            </a:r>
            <a:r>
              <a:rPr lang="zh-CN" altLang="zh-CN" sz="2000" dirty="0">
                <a:solidFill>
                  <a:schemeClr val="bg1"/>
                </a:solidFill>
              </a:rPr>
              <a:t>网络安全，狭义上来说是指网络系统的硬件、软件以及系统中的数据受到保护。不因偶然或者恶意的原因而遭到破坏、更改、泄露。系统连续可靠正常的运行，网络服务不中断。</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2"/>
            </p:custDataLst>
          </p:nvPr>
        </p:nvSpPr>
        <p:spPr>
          <a:xfrm>
            <a:off x="609605" y="1066809"/>
            <a:ext cx="9753676" cy="1219200"/>
          </a:xfrm>
          <a:prstGeom prst="rect">
            <a:avLst/>
          </a:prstGeom>
          <a:noFill/>
        </p:spPr>
        <p:txBody>
          <a:bodyPr wrap="square" lIns="63500" tIns="25400" rIns="63500" bIns="25400" rtlCol="0" anchor="b" anchorCtr="0">
            <a:normAutofit/>
          </a:bodyPr>
          <a:lstStyle/>
          <a:p>
            <a:pPr marL="0" indent="0" algn="l">
              <a:lnSpc>
                <a:spcPct val="100000"/>
              </a:lnSpc>
              <a:spcBef>
                <a:spcPts val="0"/>
              </a:spcBef>
              <a:spcAft>
                <a:spcPts val="0"/>
              </a:spcAft>
              <a:buSzPct val="100000"/>
              <a:buNone/>
            </a:pPr>
            <a:r>
              <a:rPr lang="zh-CN" altLang="en-US" sz="5000" b="1" spc="340" dirty="0">
                <a:solidFill>
                  <a:schemeClr val="lt1"/>
                </a:solidFill>
                <a:uFillTx/>
                <a:latin typeface="微软雅黑" panose="020B0503020204020204" pitchFamily="34" charset="-122"/>
                <a:ea typeface="微软雅黑" panose="020B0503020204020204" pitchFamily="34" charset="-122"/>
              </a:rPr>
              <a:t>网络安全介绍</a:t>
            </a:r>
          </a:p>
        </p:txBody>
      </p:sp>
      <p:sp>
        <p:nvSpPr>
          <p:cNvPr id="18" name="图形 5"/>
          <p:cNvSpPr/>
          <p:nvPr>
            <p:custDataLst>
              <p:tags r:id="rId3"/>
            </p:custDataLst>
          </p:nvPr>
        </p:nvSpPr>
        <p:spPr>
          <a:xfrm>
            <a:off x="1678875" y="3539988"/>
            <a:ext cx="8768924" cy="922260"/>
          </a:xfrm>
          <a:custGeom>
            <a:avLst/>
            <a:gdLst>
              <a:gd name="connsiteX0" fmla="*/ 0 w 8369299"/>
              <a:gd name="connsiteY0" fmla="*/ 208355 h 880230"/>
              <a:gd name="connsiteX1" fmla="*/ 1088493 w 8369299"/>
              <a:gd name="connsiteY1" fmla="*/ 475015 h 880230"/>
              <a:gd name="connsiteX2" fmla="*/ 3313856 w 8369299"/>
              <a:gd name="connsiteY2" fmla="*/ 335624 h 880230"/>
              <a:gd name="connsiteX3" fmla="*/ 4819604 w 8369299"/>
              <a:gd name="connsiteY3" fmla="*/ 408350 h 880230"/>
              <a:gd name="connsiteX4" fmla="*/ 6905882 w 8369299"/>
              <a:gd name="connsiteY4" fmla="*/ 408350 h 880230"/>
              <a:gd name="connsiteX5" fmla="*/ 8369300 w 8369299"/>
              <a:gd name="connsiteY5" fmla="*/ 2298 h 88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9299" h="880230">
                <a:moveTo>
                  <a:pt x="0" y="208355"/>
                </a:moveTo>
                <a:cubicBezTo>
                  <a:pt x="0" y="208355"/>
                  <a:pt x="520058" y="111387"/>
                  <a:pt x="1088493" y="475015"/>
                </a:cubicBezTo>
                <a:cubicBezTo>
                  <a:pt x="1656928" y="838644"/>
                  <a:pt x="2207222" y="1226514"/>
                  <a:pt x="3313856" y="335624"/>
                </a:cubicBezTo>
                <a:cubicBezTo>
                  <a:pt x="3313856" y="335624"/>
                  <a:pt x="3972999" y="-337088"/>
                  <a:pt x="4819604" y="408350"/>
                </a:cubicBezTo>
                <a:cubicBezTo>
                  <a:pt x="5666210" y="1153788"/>
                  <a:pt x="6543051" y="668951"/>
                  <a:pt x="6905882" y="408350"/>
                </a:cubicBezTo>
                <a:cubicBezTo>
                  <a:pt x="7268713" y="147750"/>
                  <a:pt x="8006469" y="-21943"/>
                  <a:pt x="8369300" y="2298"/>
                </a:cubicBezTo>
              </a:path>
            </a:pathLst>
          </a:custGeom>
          <a:noFill/>
          <a:ln w="34925" cap="rnd">
            <a:solidFill>
              <a:schemeClr val="bg1">
                <a:lumMod val="95000"/>
              </a:schemeClr>
            </a:solidFill>
            <a:prstDash val="sysDot"/>
            <a:miter/>
          </a:ln>
        </p:spPr>
        <p:txBody>
          <a:bodyPr rtlCol="0" anchor="ctr"/>
          <a:lstStyle/>
          <a:p>
            <a:endParaRPr lang="zh-CN" altLang="en-US" sz="1800"/>
          </a:p>
        </p:txBody>
      </p:sp>
      <p:sp>
        <p:nvSpPr>
          <p:cNvPr id="19" name="椭圆 18"/>
          <p:cNvSpPr/>
          <p:nvPr>
            <p:custDataLst>
              <p:tags r:id="rId4"/>
            </p:custDataLst>
          </p:nvPr>
        </p:nvSpPr>
        <p:spPr>
          <a:xfrm>
            <a:off x="1658009" y="3675356"/>
            <a:ext cx="174646" cy="174646"/>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椭圆 19"/>
          <p:cNvSpPr/>
          <p:nvPr>
            <p:custDataLst>
              <p:tags r:id="rId5"/>
            </p:custDataLst>
          </p:nvPr>
        </p:nvSpPr>
        <p:spPr>
          <a:xfrm>
            <a:off x="3717871" y="4366456"/>
            <a:ext cx="174646" cy="174646"/>
          </a:xfrm>
          <a:prstGeom prst="ellipse">
            <a:avLst/>
          </a:prstGeom>
          <a:solidFill>
            <a:srgbClr val="FFFF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椭圆 20"/>
          <p:cNvSpPr/>
          <p:nvPr>
            <p:custDataLst>
              <p:tags r:id="rId6"/>
            </p:custDataLst>
          </p:nvPr>
        </p:nvSpPr>
        <p:spPr>
          <a:xfrm>
            <a:off x="5737255" y="3508194"/>
            <a:ext cx="174646" cy="174646"/>
          </a:xfrm>
          <a:prstGeom prst="ellipse">
            <a:avLst/>
          </a:prstGeom>
          <a:solidFill>
            <a:srgbClr val="FFFFFF"/>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椭圆 21"/>
          <p:cNvSpPr/>
          <p:nvPr>
            <p:custDataLst>
              <p:tags r:id="rId7"/>
            </p:custDataLst>
          </p:nvPr>
        </p:nvSpPr>
        <p:spPr>
          <a:xfrm>
            <a:off x="7807098" y="4294104"/>
            <a:ext cx="174646" cy="174646"/>
          </a:xfrm>
          <a:prstGeom prst="ellipse">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椭圆 22"/>
          <p:cNvSpPr/>
          <p:nvPr>
            <p:custDataLst>
              <p:tags r:id="rId8"/>
            </p:custDataLst>
          </p:nvPr>
        </p:nvSpPr>
        <p:spPr>
          <a:xfrm>
            <a:off x="10359844" y="3446864"/>
            <a:ext cx="174646" cy="174646"/>
          </a:xfrm>
          <a:prstGeom prst="ellipse">
            <a:avLst/>
          </a:prstGeom>
          <a:solidFill>
            <a:srgbClr val="FFFFFF"/>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 name="文本框 23"/>
          <p:cNvSpPr txBox="1"/>
          <p:nvPr>
            <p:custDataLst>
              <p:tags r:id="rId9"/>
            </p:custDataLst>
          </p:nvPr>
        </p:nvSpPr>
        <p:spPr>
          <a:xfrm>
            <a:off x="1387306" y="3126934"/>
            <a:ext cx="716052" cy="483709"/>
          </a:xfrm>
          <a:prstGeom prst="rect">
            <a:avLst/>
          </a:prstGeom>
          <a:noFill/>
        </p:spPr>
        <p:txBody>
          <a:bodyPr wrap="square">
            <a:normAutofit/>
          </a:bodyPr>
          <a:lstStyle/>
          <a:p>
            <a:pPr algn="ctr"/>
            <a:r>
              <a:rPr lang="en-US" altLang="zh-CN" sz="2400" b="1" spc="300" dirty="0">
                <a:solidFill>
                  <a:schemeClr val="lt1"/>
                </a:solidFill>
                <a:latin typeface="Arial" panose="020B0604020202020204" pitchFamily="34" charset="0"/>
                <a:ea typeface="微软雅黑" panose="020B0503020204020204" pitchFamily="34" charset="-122"/>
              </a:rPr>
              <a:t>01</a:t>
            </a:r>
          </a:p>
        </p:txBody>
      </p:sp>
      <p:sp>
        <p:nvSpPr>
          <p:cNvPr id="25" name="文本框 60"/>
          <p:cNvSpPr txBox="1"/>
          <p:nvPr>
            <p:custDataLst>
              <p:tags r:id="rId10"/>
            </p:custDataLst>
          </p:nvPr>
        </p:nvSpPr>
        <p:spPr>
          <a:xfrm>
            <a:off x="972683" y="3937566"/>
            <a:ext cx="1545296" cy="71307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3300" kern="0" spc="250">
                <a:solidFill>
                  <a:schemeClr val="lt1"/>
                </a:solidFill>
                <a:latin typeface="Arial" panose="020B0604020202020204" pitchFamily="34" charset="0"/>
                <a:ea typeface="微软雅黑" panose="020B0503020204020204" pitchFamily="34" charset="-122"/>
                <a:sym typeface="+mn-ea"/>
              </a:rPr>
              <a:t>进不来</a:t>
            </a:r>
          </a:p>
        </p:txBody>
      </p:sp>
      <p:sp>
        <p:nvSpPr>
          <p:cNvPr id="26" name="文本框 25"/>
          <p:cNvSpPr txBox="1"/>
          <p:nvPr>
            <p:custDataLst>
              <p:tags r:id="rId11"/>
            </p:custDataLst>
          </p:nvPr>
        </p:nvSpPr>
        <p:spPr>
          <a:xfrm>
            <a:off x="3447169" y="3810395"/>
            <a:ext cx="716052" cy="483709"/>
          </a:xfrm>
          <a:prstGeom prst="rect">
            <a:avLst/>
          </a:prstGeom>
          <a:noFill/>
        </p:spPr>
        <p:txBody>
          <a:bodyPr wrap="square">
            <a:normAutofit/>
          </a:bodyPr>
          <a:lstStyle/>
          <a:p>
            <a:pPr algn="ctr"/>
            <a:r>
              <a:rPr lang="en-US" altLang="zh-CN" sz="2400" b="1" spc="300" dirty="0">
                <a:solidFill>
                  <a:schemeClr val="lt1"/>
                </a:solidFill>
                <a:latin typeface="Arial" panose="020B0604020202020204" pitchFamily="34" charset="0"/>
                <a:ea typeface="微软雅黑" panose="020B0503020204020204" pitchFamily="34" charset="-122"/>
              </a:rPr>
              <a:t>02</a:t>
            </a:r>
          </a:p>
        </p:txBody>
      </p:sp>
      <p:sp>
        <p:nvSpPr>
          <p:cNvPr id="27" name="文本框 60"/>
          <p:cNvSpPr txBox="1"/>
          <p:nvPr>
            <p:custDataLst>
              <p:tags r:id="rId12"/>
            </p:custDataLst>
          </p:nvPr>
        </p:nvSpPr>
        <p:spPr>
          <a:xfrm>
            <a:off x="3032546" y="4621028"/>
            <a:ext cx="1545296" cy="71307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3300" kern="0" spc="250">
                <a:solidFill>
                  <a:schemeClr val="lt1"/>
                </a:solidFill>
                <a:latin typeface="Arial" panose="020B0604020202020204" pitchFamily="34" charset="0"/>
                <a:ea typeface="微软雅黑" panose="020B0503020204020204" pitchFamily="34" charset="-122"/>
                <a:sym typeface="+mn-ea"/>
              </a:rPr>
              <a:t>拿不走</a:t>
            </a:r>
          </a:p>
        </p:txBody>
      </p:sp>
      <p:sp>
        <p:nvSpPr>
          <p:cNvPr id="28" name="文本框 27"/>
          <p:cNvSpPr txBox="1"/>
          <p:nvPr>
            <p:custDataLst>
              <p:tags r:id="rId13"/>
            </p:custDataLst>
          </p:nvPr>
        </p:nvSpPr>
        <p:spPr>
          <a:xfrm>
            <a:off x="5511586" y="2963155"/>
            <a:ext cx="716052" cy="483709"/>
          </a:xfrm>
          <a:prstGeom prst="rect">
            <a:avLst/>
          </a:prstGeom>
          <a:noFill/>
        </p:spPr>
        <p:txBody>
          <a:bodyPr wrap="square">
            <a:normAutofit/>
          </a:bodyPr>
          <a:lstStyle/>
          <a:p>
            <a:pPr algn="ctr"/>
            <a:r>
              <a:rPr lang="en-US" altLang="zh-CN" sz="2400" b="1" spc="300" dirty="0">
                <a:solidFill>
                  <a:schemeClr val="lt1"/>
                </a:solidFill>
                <a:latin typeface="Arial" panose="020B0604020202020204" pitchFamily="34" charset="0"/>
                <a:ea typeface="微软雅黑" panose="020B0503020204020204" pitchFamily="34" charset="-122"/>
              </a:rPr>
              <a:t>03</a:t>
            </a:r>
          </a:p>
        </p:txBody>
      </p:sp>
      <p:sp>
        <p:nvSpPr>
          <p:cNvPr id="29" name="文本框 60"/>
          <p:cNvSpPr txBox="1"/>
          <p:nvPr>
            <p:custDataLst>
              <p:tags r:id="rId14"/>
            </p:custDataLst>
          </p:nvPr>
        </p:nvSpPr>
        <p:spPr>
          <a:xfrm>
            <a:off x="5096963" y="3773788"/>
            <a:ext cx="1545296" cy="71307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3300" kern="0" spc="250">
                <a:solidFill>
                  <a:schemeClr val="lt1"/>
                </a:solidFill>
                <a:latin typeface="Arial" panose="020B0604020202020204" pitchFamily="34" charset="0"/>
                <a:ea typeface="微软雅黑" panose="020B0503020204020204" pitchFamily="34" charset="-122"/>
                <a:sym typeface="+mn-ea"/>
              </a:rPr>
              <a:t>看不懂</a:t>
            </a:r>
          </a:p>
        </p:txBody>
      </p:sp>
      <p:sp>
        <p:nvSpPr>
          <p:cNvPr id="30" name="文本框 29"/>
          <p:cNvSpPr txBox="1"/>
          <p:nvPr>
            <p:custDataLst>
              <p:tags r:id="rId15"/>
            </p:custDataLst>
          </p:nvPr>
        </p:nvSpPr>
        <p:spPr>
          <a:xfrm>
            <a:off x="7537314" y="3713247"/>
            <a:ext cx="716052" cy="483709"/>
          </a:xfrm>
          <a:prstGeom prst="rect">
            <a:avLst/>
          </a:prstGeom>
          <a:noFill/>
        </p:spPr>
        <p:txBody>
          <a:bodyPr wrap="square">
            <a:normAutofit/>
          </a:bodyPr>
          <a:lstStyle/>
          <a:p>
            <a:pPr algn="ctr"/>
            <a:r>
              <a:rPr lang="en-US" altLang="zh-CN" sz="2400" b="1" spc="300" dirty="0">
                <a:solidFill>
                  <a:schemeClr val="accent4"/>
                </a:solidFill>
                <a:latin typeface="Arial" panose="020B0604020202020204" pitchFamily="34" charset="0"/>
                <a:ea typeface="微软雅黑" panose="020B0503020204020204" pitchFamily="34" charset="-122"/>
              </a:rPr>
              <a:t>04</a:t>
            </a:r>
          </a:p>
        </p:txBody>
      </p:sp>
      <p:sp>
        <p:nvSpPr>
          <p:cNvPr id="31" name="文本框 60"/>
          <p:cNvSpPr txBox="1"/>
          <p:nvPr>
            <p:custDataLst>
              <p:tags r:id="rId16"/>
            </p:custDataLst>
          </p:nvPr>
        </p:nvSpPr>
        <p:spPr>
          <a:xfrm>
            <a:off x="7122692" y="4523879"/>
            <a:ext cx="1545296" cy="71307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3300" kern="0" spc="250">
                <a:solidFill>
                  <a:schemeClr val="lt1"/>
                </a:solidFill>
                <a:latin typeface="Arial" panose="020B0604020202020204" pitchFamily="34" charset="0"/>
                <a:ea typeface="微软雅黑" panose="020B0503020204020204" pitchFamily="34" charset="-122"/>
                <a:sym typeface="+mn-ea"/>
              </a:rPr>
              <a:t>改不了</a:t>
            </a:r>
          </a:p>
        </p:txBody>
      </p:sp>
      <p:sp>
        <p:nvSpPr>
          <p:cNvPr id="32" name="文本框 31"/>
          <p:cNvSpPr txBox="1"/>
          <p:nvPr>
            <p:custDataLst>
              <p:tags r:id="rId17"/>
            </p:custDataLst>
          </p:nvPr>
        </p:nvSpPr>
        <p:spPr>
          <a:xfrm>
            <a:off x="10089142" y="2895706"/>
            <a:ext cx="716052" cy="483709"/>
          </a:xfrm>
          <a:prstGeom prst="rect">
            <a:avLst/>
          </a:prstGeom>
          <a:noFill/>
        </p:spPr>
        <p:txBody>
          <a:bodyPr wrap="square">
            <a:normAutofit/>
          </a:bodyPr>
          <a:lstStyle/>
          <a:p>
            <a:pPr algn="ctr"/>
            <a:r>
              <a:rPr lang="en-US" altLang="zh-CN" sz="2400" b="1" spc="300" dirty="0">
                <a:solidFill>
                  <a:schemeClr val="lt1"/>
                </a:solidFill>
                <a:latin typeface="Arial" panose="020B0604020202020204" pitchFamily="34" charset="0"/>
                <a:ea typeface="微软雅黑" panose="020B0503020204020204" pitchFamily="34" charset="-122"/>
              </a:rPr>
              <a:t>05</a:t>
            </a:r>
          </a:p>
        </p:txBody>
      </p:sp>
      <p:sp>
        <p:nvSpPr>
          <p:cNvPr id="33" name="文本框 60"/>
          <p:cNvSpPr txBox="1"/>
          <p:nvPr>
            <p:custDataLst>
              <p:tags r:id="rId18"/>
            </p:custDataLst>
          </p:nvPr>
        </p:nvSpPr>
        <p:spPr>
          <a:xfrm>
            <a:off x="9674519" y="3706339"/>
            <a:ext cx="1545296" cy="71307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3300" kern="0" spc="250">
                <a:solidFill>
                  <a:schemeClr val="lt1"/>
                </a:solidFill>
                <a:latin typeface="Arial" panose="020B0604020202020204" pitchFamily="34" charset="0"/>
                <a:ea typeface="微软雅黑" panose="020B0503020204020204" pitchFamily="34" charset="-122"/>
                <a:sym typeface="+mn-ea"/>
              </a:rPr>
              <a:t>跑不掉</a:t>
            </a:r>
          </a:p>
        </p:txBody>
      </p:sp>
      <p:sp>
        <p:nvSpPr>
          <p:cNvPr id="2" name="直角三角形 1"/>
          <p:cNvSpPr/>
          <p:nvPr>
            <p:custDataLst>
              <p:tags r:id="rId19"/>
            </p:custDataLst>
          </p:nvPr>
        </p:nvSpPr>
        <p:spPr>
          <a:xfrm flipH="1">
            <a:off x="539378" y="5270500"/>
            <a:ext cx="11652621" cy="15875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直角三角形 7"/>
          <p:cNvSpPr/>
          <p:nvPr>
            <p:custDataLst>
              <p:tags r:id="rId20"/>
            </p:custDataLst>
          </p:nvPr>
        </p:nvSpPr>
        <p:spPr>
          <a:xfrm>
            <a:off x="0" y="5523954"/>
            <a:ext cx="3390900" cy="1334045"/>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 name="直接连接符 8"/>
          <p:cNvCxnSpPr/>
          <p:nvPr>
            <p:custDataLst>
              <p:tags r:id="rId21"/>
            </p:custDataLst>
          </p:nvPr>
        </p:nvCxnSpPr>
        <p:spPr>
          <a:xfrm flipH="1">
            <a:off x="637540" y="2574925"/>
            <a:ext cx="10919460" cy="10160"/>
          </a:xfrm>
          <a:prstGeom prst="line">
            <a:avLst/>
          </a:prstGeom>
          <a:ln w="127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13" name="组合 12"/>
          <p:cNvGrpSpPr/>
          <p:nvPr>
            <p:custDataLst>
              <p:tags r:id="rId22"/>
            </p:custDataLst>
          </p:nvPr>
        </p:nvGrpSpPr>
        <p:grpSpPr>
          <a:xfrm>
            <a:off x="10755630" y="1127125"/>
            <a:ext cx="824865" cy="716280"/>
            <a:chOff x="16938" y="1775"/>
            <a:chExt cx="1299" cy="1128"/>
          </a:xfrm>
        </p:grpSpPr>
        <p:grpSp>
          <p:nvGrpSpPr>
            <p:cNvPr id="10" name="组合 9"/>
            <p:cNvGrpSpPr>
              <a:grpSpLocks noChangeAspect="1"/>
            </p:cNvGrpSpPr>
            <p:nvPr>
              <p:custDataLst>
                <p:tags r:id="rId23"/>
              </p:custDataLst>
            </p:nvPr>
          </p:nvGrpSpPr>
          <p:grpSpPr>
            <a:xfrm rot="10800000">
              <a:off x="17057" y="1873"/>
              <a:ext cx="1180" cy="1030"/>
              <a:chOff x="1168400" y="1347856"/>
              <a:chExt cx="723913" cy="631688"/>
            </a:xfrm>
            <a:noFill/>
          </p:grpSpPr>
          <p:sp>
            <p:nvSpPr>
              <p:cNvPr id="11" name="任意多边形: 形状 10"/>
              <p:cNvSpPr>
                <a:spLocks noChangeAspect="1"/>
              </p:cNvSpPr>
              <p:nvPr>
                <p:custDataLst>
                  <p:tags r:id="rId27"/>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任意多边形: 形状 11"/>
              <p:cNvSpPr>
                <a:spLocks noChangeAspect="1"/>
              </p:cNvSpPr>
              <p:nvPr>
                <p:custDataLst>
                  <p:tags r:id="rId28"/>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5" name="组合 14"/>
            <p:cNvGrpSpPr>
              <a:grpSpLocks noChangeAspect="1"/>
            </p:cNvGrpSpPr>
            <p:nvPr>
              <p:custDataLst>
                <p:tags r:id="rId24"/>
              </p:custDataLst>
            </p:nvPr>
          </p:nvGrpSpPr>
          <p:grpSpPr>
            <a:xfrm rot="10800000">
              <a:off x="16938" y="1775"/>
              <a:ext cx="1221" cy="1086"/>
              <a:chOff x="1182937" y="1347856"/>
              <a:chExt cx="709957" cy="631688"/>
            </a:xfrm>
            <a:solidFill>
              <a:schemeClr val="accent1"/>
            </a:solidFill>
          </p:grpSpPr>
          <p:sp>
            <p:nvSpPr>
              <p:cNvPr id="16" name="任意多边形: 形状 8"/>
              <p:cNvSpPr>
                <a:spLocks noChangeAspect="1"/>
              </p:cNvSpPr>
              <p:nvPr>
                <p:custDataLst>
                  <p:tags r:id="rId25"/>
                </p:custDataLst>
              </p:nvPr>
            </p:nvSpPr>
            <p:spPr>
              <a:xfrm>
                <a:off x="1182937"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任意多边形: 形状 9"/>
              <p:cNvSpPr>
                <a:spLocks noChangeAspect="1"/>
              </p:cNvSpPr>
              <p:nvPr>
                <p:custDataLst>
                  <p:tags r:id="rId26"/>
                </p:custDataLst>
              </p:nvPr>
            </p:nvSpPr>
            <p:spPr>
              <a:xfrm>
                <a:off x="1581599"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组合 20"/>
          <p:cNvGrpSpPr/>
          <p:nvPr/>
        </p:nvGrpSpPr>
        <p:grpSpPr>
          <a:xfrm>
            <a:off x="376058" y="356215"/>
            <a:ext cx="443886" cy="443886"/>
            <a:chOff x="1986666" y="3692216"/>
            <a:chExt cx="233012" cy="233012"/>
          </a:xfrm>
          <a:solidFill>
            <a:schemeClr val="bg1">
              <a:alpha val="40000"/>
            </a:schemeClr>
          </a:solidFill>
        </p:grpSpPr>
        <p:sp>
          <p:nvSpPr>
            <p:cNvPr id="1049028"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29"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30"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31"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32"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9033" name="Rectangle 3"/>
          <p:cNvSpPr/>
          <p:nvPr/>
        </p:nvSpPr>
        <p:spPr>
          <a:xfrm>
            <a:off x="1066800" y="1789113"/>
            <a:ext cx="2366963" cy="3746500"/>
          </a:xfrm>
          <a:prstGeom prst="rect">
            <a:avLst/>
          </a:prstGeom>
          <a:noFill/>
          <a:ln w="9525">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49034" name="Rectangle 10"/>
          <p:cNvSpPr/>
          <p:nvPr/>
        </p:nvSpPr>
        <p:spPr>
          <a:xfrm>
            <a:off x="1339850" y="4711700"/>
            <a:ext cx="1820863" cy="53816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35" name="Rectangle 12"/>
          <p:cNvSpPr/>
          <p:nvPr/>
        </p:nvSpPr>
        <p:spPr>
          <a:xfrm>
            <a:off x="3630613" y="1789113"/>
            <a:ext cx="2366963" cy="3746500"/>
          </a:xfrm>
          <a:prstGeom prst="rect">
            <a:avLst/>
          </a:prstGeom>
          <a:noFill/>
          <a:ln w="9525">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49036" name="Rectangle 15"/>
          <p:cNvSpPr/>
          <p:nvPr/>
        </p:nvSpPr>
        <p:spPr>
          <a:xfrm>
            <a:off x="3903663" y="4711700"/>
            <a:ext cx="1820863" cy="53816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37" name="Text Box 10"/>
          <p:cNvSpPr txBox="1"/>
          <p:nvPr/>
        </p:nvSpPr>
        <p:spPr>
          <a:xfrm>
            <a:off x="3937000" y="4843463"/>
            <a:ext cx="1809750" cy="292100"/>
          </a:xfrm>
          <a:prstGeom prst="rect">
            <a:avLst/>
          </a:prstGeom>
          <a:noFill/>
          <a:ln w="9525">
            <a:noFill/>
          </a:ln>
        </p:spPr>
        <p:txBody>
          <a:bodyPr lIns="45720" tIns="22860" rIns="45720" bIns="22860">
            <a:spAutoFit/>
          </a:bodyPr>
          <a:lstStyle/>
          <a:p>
            <a:pPr algn="ctr" defTabSz="1087755" eaLnBrk="1" hangingPunct="1"/>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网络信息安全</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38" name="Rectangle 27"/>
          <p:cNvSpPr/>
          <p:nvPr/>
        </p:nvSpPr>
        <p:spPr>
          <a:xfrm>
            <a:off x="6200775" y="1789113"/>
            <a:ext cx="2366963" cy="3746500"/>
          </a:xfrm>
          <a:prstGeom prst="rect">
            <a:avLst/>
          </a:prstGeom>
          <a:noFill/>
          <a:ln w="9525">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49039" name="Rectangle 30"/>
          <p:cNvSpPr/>
          <p:nvPr/>
        </p:nvSpPr>
        <p:spPr>
          <a:xfrm>
            <a:off x="6473825" y="4711700"/>
            <a:ext cx="1820863" cy="53816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40" name="Text Box 10"/>
          <p:cNvSpPr txBox="1"/>
          <p:nvPr/>
        </p:nvSpPr>
        <p:spPr>
          <a:xfrm>
            <a:off x="6510338" y="4829175"/>
            <a:ext cx="1808162" cy="292100"/>
          </a:xfrm>
          <a:prstGeom prst="rect">
            <a:avLst/>
          </a:prstGeom>
          <a:noFill/>
          <a:ln w="9525">
            <a:noFill/>
          </a:ln>
        </p:spPr>
        <p:txBody>
          <a:bodyPr lIns="45720" tIns="22860" rIns="45720" bIns="22860">
            <a:spAutoFit/>
          </a:bodyPr>
          <a:lstStyle/>
          <a:p>
            <a:pPr algn="ctr" defTabSz="1087755" eaLnBrk="1" hangingPunct="1"/>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信息传播安全</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41" name="Rectangle 32"/>
          <p:cNvSpPr/>
          <p:nvPr/>
        </p:nvSpPr>
        <p:spPr>
          <a:xfrm>
            <a:off x="8764588" y="1789113"/>
            <a:ext cx="2365375" cy="3746500"/>
          </a:xfrm>
          <a:prstGeom prst="rect">
            <a:avLst/>
          </a:prstGeom>
          <a:noFill/>
          <a:ln w="9525">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49042" name="Rectangle 35"/>
          <p:cNvSpPr/>
          <p:nvPr/>
        </p:nvSpPr>
        <p:spPr>
          <a:xfrm>
            <a:off x="9036050" y="4711700"/>
            <a:ext cx="1822450" cy="53816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43" name="Text Box 10"/>
          <p:cNvSpPr txBox="1"/>
          <p:nvPr/>
        </p:nvSpPr>
        <p:spPr>
          <a:xfrm>
            <a:off x="9070975" y="4822825"/>
            <a:ext cx="1808163" cy="293688"/>
          </a:xfrm>
          <a:prstGeom prst="rect">
            <a:avLst/>
          </a:prstGeom>
          <a:noFill/>
          <a:ln w="9525">
            <a:noFill/>
          </a:ln>
        </p:spPr>
        <p:txBody>
          <a:bodyPr lIns="45720" tIns="22860" rIns="45720" bIns="22860">
            <a:spAutoFit/>
          </a:bodyPr>
          <a:lstStyle/>
          <a:p>
            <a:pPr algn="ctr" defTabSz="1087755" eaLnBrk="1" hangingPunct="1"/>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信息内容安全</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6" name="Group 38"/>
          <p:cNvGrpSpPr/>
          <p:nvPr/>
        </p:nvGrpSpPr>
        <p:grpSpPr>
          <a:xfrm>
            <a:off x="1840951" y="2229785"/>
            <a:ext cx="852320" cy="902458"/>
            <a:chOff x="3659074" y="3351023"/>
            <a:chExt cx="424283" cy="449241"/>
          </a:xfrm>
          <a:solidFill>
            <a:srgbClr val="E71F3C"/>
          </a:solidFill>
        </p:grpSpPr>
        <p:sp>
          <p:nvSpPr>
            <p:cNvPr id="1049044" name="Freeform 47@|5FFC:0|FBC:0|LFC:0|LBC:16777215"/>
            <p:cNvSpPr/>
            <p:nvPr/>
          </p:nvSpPr>
          <p:spPr bwMode="auto">
            <a:xfrm>
              <a:off x="3659074" y="3518240"/>
              <a:ext cx="199662" cy="282024"/>
            </a:xfrm>
            <a:custGeom>
              <a:avLst/>
              <a:gdLst>
                <a:gd name="T0" fmla="*/ 43 w 60"/>
                <a:gd name="T1" fmla="*/ 49 h 85"/>
                <a:gd name="T2" fmla="*/ 44 w 60"/>
                <a:gd name="T3" fmla="*/ 40 h 85"/>
                <a:gd name="T4" fmla="*/ 32 w 60"/>
                <a:gd name="T5" fmla="*/ 4 h 85"/>
                <a:gd name="T6" fmla="*/ 26 w 60"/>
                <a:gd name="T7" fmla="*/ 2 h 85"/>
                <a:gd name="T8" fmla="*/ 12 w 60"/>
                <a:gd name="T9" fmla="*/ 7 h 85"/>
                <a:gd name="T10" fmla="*/ 4 w 60"/>
                <a:gd name="T11" fmla="*/ 22 h 85"/>
                <a:gd name="T12" fmla="*/ 9 w 60"/>
                <a:gd name="T13" fmla="*/ 37 h 85"/>
                <a:gd name="T14" fmla="*/ 25 w 60"/>
                <a:gd name="T15" fmla="*/ 46 h 85"/>
                <a:gd name="T16" fmla="*/ 31 w 60"/>
                <a:gd name="T17" fmla="*/ 52 h 85"/>
                <a:gd name="T18" fmla="*/ 41 w 60"/>
                <a:gd name="T19" fmla="*/ 80 h 85"/>
                <a:gd name="T20" fmla="*/ 46 w 60"/>
                <a:gd name="T21" fmla="*/ 83 h 85"/>
                <a:gd name="T22" fmla="*/ 49 w 60"/>
                <a:gd name="T23" fmla="*/ 70 h 85"/>
                <a:gd name="T24" fmla="*/ 43 w 60"/>
                <a:gd name="T25" fmla="*/ 4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85">
                  <a:moveTo>
                    <a:pt x="43" y="49"/>
                  </a:moveTo>
                  <a:cubicBezTo>
                    <a:pt x="43" y="49"/>
                    <a:pt x="45" y="43"/>
                    <a:pt x="44" y="40"/>
                  </a:cubicBezTo>
                  <a:cubicBezTo>
                    <a:pt x="32" y="4"/>
                    <a:pt x="32" y="4"/>
                    <a:pt x="32" y="4"/>
                  </a:cubicBezTo>
                  <a:cubicBezTo>
                    <a:pt x="32" y="4"/>
                    <a:pt x="31" y="0"/>
                    <a:pt x="26" y="2"/>
                  </a:cubicBezTo>
                  <a:cubicBezTo>
                    <a:pt x="12" y="7"/>
                    <a:pt x="12" y="7"/>
                    <a:pt x="12" y="7"/>
                  </a:cubicBezTo>
                  <a:cubicBezTo>
                    <a:pt x="12" y="7"/>
                    <a:pt x="0" y="11"/>
                    <a:pt x="4" y="22"/>
                  </a:cubicBezTo>
                  <a:cubicBezTo>
                    <a:pt x="9" y="37"/>
                    <a:pt x="9" y="37"/>
                    <a:pt x="9" y="37"/>
                  </a:cubicBezTo>
                  <a:cubicBezTo>
                    <a:pt x="9" y="37"/>
                    <a:pt x="14" y="50"/>
                    <a:pt x="25" y="46"/>
                  </a:cubicBezTo>
                  <a:cubicBezTo>
                    <a:pt x="25" y="46"/>
                    <a:pt x="29" y="45"/>
                    <a:pt x="31" y="52"/>
                  </a:cubicBezTo>
                  <a:cubicBezTo>
                    <a:pt x="41" y="80"/>
                    <a:pt x="41" y="80"/>
                    <a:pt x="41" y="80"/>
                  </a:cubicBezTo>
                  <a:cubicBezTo>
                    <a:pt x="41" y="80"/>
                    <a:pt x="41" y="85"/>
                    <a:pt x="46" y="83"/>
                  </a:cubicBezTo>
                  <a:cubicBezTo>
                    <a:pt x="46" y="83"/>
                    <a:pt x="60" y="81"/>
                    <a:pt x="49" y="70"/>
                  </a:cubicBezTo>
                  <a:cubicBezTo>
                    <a:pt x="52" y="63"/>
                    <a:pt x="43" y="58"/>
                    <a:pt x="43" y="49"/>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45" name="Freeform 48@|5FFC:0|FBC:0|LFC:0|LBC:16777215"/>
            <p:cNvSpPr/>
            <p:nvPr/>
          </p:nvSpPr>
          <p:spPr bwMode="auto">
            <a:xfrm>
              <a:off x="3768888" y="3351023"/>
              <a:ext cx="272041" cy="316965"/>
            </a:xfrm>
            <a:custGeom>
              <a:avLst/>
              <a:gdLst>
                <a:gd name="T0" fmla="*/ 70 w 82"/>
                <a:gd name="T1" fmla="*/ 58 h 95"/>
                <a:gd name="T2" fmla="*/ 73 w 82"/>
                <a:gd name="T3" fmla="*/ 45 h 95"/>
                <a:gd name="T4" fmla="*/ 62 w 82"/>
                <a:gd name="T5" fmla="*/ 36 h 95"/>
                <a:gd name="T6" fmla="*/ 52 w 82"/>
                <a:gd name="T7" fmla="*/ 4 h 95"/>
                <a:gd name="T8" fmla="*/ 48 w 82"/>
                <a:gd name="T9" fmla="*/ 6 h 95"/>
                <a:gd name="T10" fmla="*/ 4 w 82"/>
                <a:gd name="T11" fmla="*/ 47 h 95"/>
                <a:gd name="T12" fmla="*/ 2 w 82"/>
                <a:gd name="T13" fmla="*/ 52 h 95"/>
                <a:gd name="T14" fmla="*/ 12 w 82"/>
                <a:gd name="T15" fmla="*/ 83 h 95"/>
                <a:gd name="T16" fmla="*/ 17 w 82"/>
                <a:gd name="T17" fmla="*/ 85 h 95"/>
                <a:gd name="T18" fmla="*/ 78 w 82"/>
                <a:gd name="T19" fmla="*/ 92 h 95"/>
                <a:gd name="T20" fmla="*/ 81 w 82"/>
                <a:gd name="T21" fmla="*/ 91 h 95"/>
                <a:gd name="T22" fmla="*/ 70 w 82"/>
                <a:gd name="T23"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70" y="58"/>
                  </a:moveTo>
                  <a:cubicBezTo>
                    <a:pt x="73" y="55"/>
                    <a:pt x="75" y="50"/>
                    <a:pt x="73" y="45"/>
                  </a:cubicBezTo>
                  <a:cubicBezTo>
                    <a:pt x="71" y="40"/>
                    <a:pt x="67" y="37"/>
                    <a:pt x="62" y="36"/>
                  </a:cubicBezTo>
                  <a:cubicBezTo>
                    <a:pt x="52" y="4"/>
                    <a:pt x="52" y="4"/>
                    <a:pt x="52" y="4"/>
                  </a:cubicBezTo>
                  <a:cubicBezTo>
                    <a:pt x="50" y="0"/>
                    <a:pt x="48" y="6"/>
                    <a:pt x="48" y="6"/>
                  </a:cubicBezTo>
                  <a:cubicBezTo>
                    <a:pt x="40" y="38"/>
                    <a:pt x="4" y="47"/>
                    <a:pt x="4" y="47"/>
                  </a:cubicBezTo>
                  <a:cubicBezTo>
                    <a:pt x="0" y="49"/>
                    <a:pt x="2" y="52"/>
                    <a:pt x="2" y="52"/>
                  </a:cubicBezTo>
                  <a:cubicBezTo>
                    <a:pt x="12" y="83"/>
                    <a:pt x="12" y="83"/>
                    <a:pt x="12" y="83"/>
                  </a:cubicBezTo>
                  <a:cubicBezTo>
                    <a:pt x="14" y="86"/>
                    <a:pt x="17" y="85"/>
                    <a:pt x="17" y="85"/>
                  </a:cubicBezTo>
                  <a:cubicBezTo>
                    <a:pt x="56" y="72"/>
                    <a:pt x="78" y="92"/>
                    <a:pt x="78" y="92"/>
                  </a:cubicBezTo>
                  <a:cubicBezTo>
                    <a:pt x="78" y="92"/>
                    <a:pt x="82" y="95"/>
                    <a:pt x="81" y="91"/>
                  </a:cubicBezTo>
                  <a:lnTo>
                    <a:pt x="70" y="58"/>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46" name="Freeform 49@|5FFC:0|FBC:0|LFC:0|LBC:16777215"/>
            <p:cNvSpPr/>
            <p:nvPr/>
          </p:nvSpPr>
          <p:spPr bwMode="auto">
            <a:xfrm>
              <a:off x="4003491" y="3410922"/>
              <a:ext cx="44924" cy="57404"/>
            </a:xfrm>
            <a:custGeom>
              <a:avLst/>
              <a:gdLst>
                <a:gd name="T0" fmla="*/ 18 w 18"/>
                <a:gd name="T1" fmla="*/ 3 h 23"/>
                <a:gd name="T2" fmla="*/ 15 w 18"/>
                <a:gd name="T3" fmla="*/ 0 h 23"/>
                <a:gd name="T4" fmla="*/ 0 w 18"/>
                <a:gd name="T5" fmla="*/ 20 h 23"/>
                <a:gd name="T6" fmla="*/ 3 w 18"/>
                <a:gd name="T7" fmla="*/ 23 h 23"/>
                <a:gd name="T8" fmla="*/ 18 w 18"/>
                <a:gd name="T9" fmla="*/ 3 h 23"/>
              </a:gdLst>
              <a:ahLst/>
              <a:cxnLst>
                <a:cxn ang="0">
                  <a:pos x="T0" y="T1"/>
                </a:cxn>
                <a:cxn ang="0">
                  <a:pos x="T2" y="T3"/>
                </a:cxn>
                <a:cxn ang="0">
                  <a:pos x="T4" y="T5"/>
                </a:cxn>
                <a:cxn ang="0">
                  <a:pos x="T6" y="T7"/>
                </a:cxn>
                <a:cxn ang="0">
                  <a:pos x="T8" y="T9"/>
                </a:cxn>
              </a:cxnLst>
              <a:rect l="0" t="0" r="r" b="b"/>
              <a:pathLst>
                <a:path w="18" h="23">
                  <a:moveTo>
                    <a:pt x="18" y="3"/>
                  </a:moveTo>
                  <a:lnTo>
                    <a:pt x="15" y="0"/>
                  </a:lnTo>
                  <a:lnTo>
                    <a:pt x="0" y="20"/>
                  </a:lnTo>
                  <a:lnTo>
                    <a:pt x="3" y="23"/>
                  </a:lnTo>
                  <a:lnTo>
                    <a:pt x="18" y="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47" name="Freeform 50@|5FFC:0|FBC:0|LFC:0|LBC:16777215"/>
            <p:cNvSpPr/>
            <p:nvPr/>
          </p:nvSpPr>
          <p:spPr bwMode="auto">
            <a:xfrm>
              <a:off x="4023458" y="3538206"/>
              <a:ext cx="59899" cy="37438"/>
            </a:xfrm>
            <a:custGeom>
              <a:avLst/>
              <a:gdLst>
                <a:gd name="T0" fmla="*/ 0 w 24"/>
                <a:gd name="T1" fmla="*/ 3 h 15"/>
                <a:gd name="T2" fmla="*/ 23 w 24"/>
                <a:gd name="T3" fmla="*/ 15 h 15"/>
                <a:gd name="T4" fmla="*/ 24 w 24"/>
                <a:gd name="T5" fmla="*/ 12 h 15"/>
                <a:gd name="T6" fmla="*/ 3 w 24"/>
                <a:gd name="T7" fmla="*/ 0 h 15"/>
                <a:gd name="T8" fmla="*/ 0 w 24"/>
                <a:gd name="T9" fmla="*/ 3 h 15"/>
              </a:gdLst>
              <a:ahLst/>
              <a:cxnLst>
                <a:cxn ang="0">
                  <a:pos x="T0" y="T1"/>
                </a:cxn>
                <a:cxn ang="0">
                  <a:pos x="T2" y="T3"/>
                </a:cxn>
                <a:cxn ang="0">
                  <a:pos x="T4" y="T5"/>
                </a:cxn>
                <a:cxn ang="0">
                  <a:pos x="T6" y="T7"/>
                </a:cxn>
                <a:cxn ang="0">
                  <a:pos x="T8" y="T9"/>
                </a:cxn>
              </a:cxnLst>
              <a:rect l="0" t="0" r="r" b="b"/>
              <a:pathLst>
                <a:path w="24" h="15">
                  <a:moveTo>
                    <a:pt x="0" y="3"/>
                  </a:moveTo>
                  <a:lnTo>
                    <a:pt x="23" y="15"/>
                  </a:lnTo>
                  <a:lnTo>
                    <a:pt x="24" y="12"/>
                  </a:lnTo>
                  <a:lnTo>
                    <a:pt x="3" y="0"/>
                  </a:lnTo>
                  <a:lnTo>
                    <a:pt x="0" y="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48" name="Freeform 51@|5FFC:0|FBC:0|LFC:0|LBC:16777215"/>
            <p:cNvSpPr/>
            <p:nvPr/>
          </p:nvSpPr>
          <p:spPr bwMode="auto">
            <a:xfrm>
              <a:off x="4023458" y="3478307"/>
              <a:ext cx="59899" cy="27454"/>
            </a:xfrm>
            <a:custGeom>
              <a:avLst/>
              <a:gdLst>
                <a:gd name="T0" fmla="*/ 0 w 24"/>
                <a:gd name="T1" fmla="*/ 11 h 11"/>
                <a:gd name="T2" fmla="*/ 24 w 24"/>
                <a:gd name="T3" fmla="*/ 3 h 11"/>
                <a:gd name="T4" fmla="*/ 24 w 24"/>
                <a:gd name="T5" fmla="*/ 0 h 11"/>
                <a:gd name="T6" fmla="*/ 0 w 24"/>
                <a:gd name="T7" fmla="*/ 7 h 11"/>
                <a:gd name="T8" fmla="*/ 0 w 24"/>
                <a:gd name="T9" fmla="*/ 11 h 11"/>
              </a:gdLst>
              <a:ahLst/>
              <a:cxnLst>
                <a:cxn ang="0">
                  <a:pos x="T0" y="T1"/>
                </a:cxn>
                <a:cxn ang="0">
                  <a:pos x="T2" y="T3"/>
                </a:cxn>
                <a:cxn ang="0">
                  <a:pos x="T4" y="T5"/>
                </a:cxn>
                <a:cxn ang="0">
                  <a:pos x="T6" y="T7"/>
                </a:cxn>
                <a:cxn ang="0">
                  <a:pos x="T8" y="T9"/>
                </a:cxn>
              </a:cxnLst>
              <a:rect l="0" t="0" r="r" b="b"/>
              <a:pathLst>
                <a:path w="24" h="11">
                  <a:moveTo>
                    <a:pt x="0" y="11"/>
                  </a:moveTo>
                  <a:lnTo>
                    <a:pt x="24" y="3"/>
                  </a:lnTo>
                  <a:lnTo>
                    <a:pt x="24" y="0"/>
                  </a:lnTo>
                  <a:lnTo>
                    <a:pt x="0" y="7"/>
                  </a:lnTo>
                  <a:lnTo>
                    <a:pt x="0" y="1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grpSp>
      <p:sp>
        <p:nvSpPr>
          <p:cNvPr id="1049049" name="Freeform 64"/>
          <p:cNvSpPr>
            <a:spLocks noEditPoints="1"/>
          </p:cNvSpPr>
          <p:nvPr/>
        </p:nvSpPr>
        <p:spPr bwMode="auto">
          <a:xfrm>
            <a:off x="4371975" y="2274888"/>
            <a:ext cx="898525" cy="857250"/>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grpSp>
        <p:nvGrpSpPr>
          <p:cNvPr id="197" name="Group 45"/>
          <p:cNvGrpSpPr/>
          <p:nvPr/>
        </p:nvGrpSpPr>
        <p:grpSpPr>
          <a:xfrm>
            <a:off x="9643692" y="2229786"/>
            <a:ext cx="691799" cy="941169"/>
            <a:chOff x="8248816" y="4047345"/>
            <a:chExt cx="429274" cy="584013"/>
          </a:xfrm>
          <a:solidFill>
            <a:srgbClr val="73446C"/>
          </a:solidFill>
        </p:grpSpPr>
        <p:sp>
          <p:nvSpPr>
            <p:cNvPr id="1049050" name="Freeform 136@|5FFC:0|FBC:0|LFC:0|LBC:16777215"/>
            <p:cNvSpPr/>
            <p:nvPr/>
          </p:nvSpPr>
          <p:spPr bwMode="auto">
            <a:xfrm>
              <a:off x="8281260" y="4049842"/>
              <a:ext cx="19966" cy="529106"/>
            </a:xfrm>
            <a:custGeom>
              <a:avLst/>
              <a:gdLst>
                <a:gd name="T0" fmla="*/ 8 w 8"/>
                <a:gd name="T1" fmla="*/ 8 h 212"/>
                <a:gd name="T2" fmla="*/ 0 w 8"/>
                <a:gd name="T3" fmla="*/ 0 h 212"/>
                <a:gd name="T4" fmla="*/ 0 w 8"/>
                <a:gd name="T5" fmla="*/ 1 h 212"/>
                <a:gd name="T6" fmla="*/ 0 w 8"/>
                <a:gd name="T7" fmla="*/ 7 h 212"/>
                <a:gd name="T8" fmla="*/ 0 w 8"/>
                <a:gd name="T9" fmla="*/ 212 h 212"/>
                <a:gd name="T10" fmla="*/ 8 w 8"/>
                <a:gd name="T11" fmla="*/ 212 h 212"/>
                <a:gd name="T12" fmla="*/ 8 w 8"/>
                <a:gd name="T13" fmla="*/ 8 h 212"/>
              </a:gdLst>
              <a:ahLst/>
              <a:cxnLst>
                <a:cxn ang="0">
                  <a:pos x="T0" y="T1"/>
                </a:cxn>
                <a:cxn ang="0">
                  <a:pos x="T2" y="T3"/>
                </a:cxn>
                <a:cxn ang="0">
                  <a:pos x="T4" y="T5"/>
                </a:cxn>
                <a:cxn ang="0">
                  <a:pos x="T6" y="T7"/>
                </a:cxn>
                <a:cxn ang="0">
                  <a:pos x="T8" y="T9"/>
                </a:cxn>
                <a:cxn ang="0">
                  <a:pos x="T10" y="T11"/>
                </a:cxn>
                <a:cxn ang="0">
                  <a:pos x="T12" y="T13"/>
                </a:cxn>
              </a:cxnLst>
              <a:rect l="0" t="0" r="r" b="b"/>
              <a:pathLst>
                <a:path w="8" h="212">
                  <a:moveTo>
                    <a:pt x="8" y="8"/>
                  </a:moveTo>
                  <a:lnTo>
                    <a:pt x="0" y="0"/>
                  </a:lnTo>
                  <a:lnTo>
                    <a:pt x="0" y="1"/>
                  </a:lnTo>
                  <a:lnTo>
                    <a:pt x="0" y="7"/>
                  </a:lnTo>
                  <a:lnTo>
                    <a:pt x="0" y="212"/>
                  </a:lnTo>
                  <a:lnTo>
                    <a:pt x="8" y="212"/>
                  </a:lnTo>
                  <a:lnTo>
                    <a:pt x="8" y="8"/>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1" name="Freeform 137@|5FFC:0|FBC:0|LFC:0|LBC:16777215"/>
            <p:cNvSpPr/>
            <p:nvPr/>
          </p:nvSpPr>
          <p:spPr bwMode="auto">
            <a:xfrm>
              <a:off x="8283757" y="4047345"/>
              <a:ext cx="354401" cy="19966"/>
            </a:xfrm>
            <a:custGeom>
              <a:avLst/>
              <a:gdLst>
                <a:gd name="T0" fmla="*/ 135 w 142"/>
                <a:gd name="T1" fmla="*/ 8 h 8"/>
                <a:gd name="T2" fmla="*/ 142 w 142"/>
                <a:gd name="T3" fmla="*/ 0 h 8"/>
                <a:gd name="T4" fmla="*/ 0 w 142"/>
                <a:gd name="T5" fmla="*/ 0 h 8"/>
                <a:gd name="T6" fmla="*/ 8 w 142"/>
                <a:gd name="T7" fmla="*/ 8 h 8"/>
                <a:gd name="T8" fmla="*/ 135 w 142"/>
                <a:gd name="T9" fmla="*/ 8 h 8"/>
              </a:gdLst>
              <a:ahLst/>
              <a:cxnLst>
                <a:cxn ang="0">
                  <a:pos x="T0" y="T1"/>
                </a:cxn>
                <a:cxn ang="0">
                  <a:pos x="T2" y="T3"/>
                </a:cxn>
                <a:cxn ang="0">
                  <a:pos x="T4" y="T5"/>
                </a:cxn>
                <a:cxn ang="0">
                  <a:pos x="T6" y="T7"/>
                </a:cxn>
                <a:cxn ang="0">
                  <a:pos x="T8" y="T9"/>
                </a:cxn>
              </a:cxnLst>
              <a:rect l="0" t="0" r="r" b="b"/>
              <a:pathLst>
                <a:path w="142" h="8">
                  <a:moveTo>
                    <a:pt x="135" y="8"/>
                  </a:moveTo>
                  <a:lnTo>
                    <a:pt x="142" y="0"/>
                  </a:lnTo>
                  <a:lnTo>
                    <a:pt x="0" y="0"/>
                  </a:lnTo>
                  <a:lnTo>
                    <a:pt x="8" y="8"/>
                  </a:lnTo>
                  <a:lnTo>
                    <a:pt x="135" y="8"/>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2" name="Freeform 138@|5FFC:0|FBC:0|LFC:0|LBC:16777215"/>
            <p:cNvSpPr/>
            <p:nvPr/>
          </p:nvSpPr>
          <p:spPr bwMode="auto">
            <a:xfrm>
              <a:off x="8620686" y="4049842"/>
              <a:ext cx="22463" cy="529106"/>
            </a:xfrm>
            <a:custGeom>
              <a:avLst/>
              <a:gdLst>
                <a:gd name="T0" fmla="*/ 0 w 9"/>
                <a:gd name="T1" fmla="*/ 8 h 212"/>
                <a:gd name="T2" fmla="*/ 0 w 9"/>
                <a:gd name="T3" fmla="*/ 212 h 212"/>
                <a:gd name="T4" fmla="*/ 9 w 9"/>
                <a:gd name="T5" fmla="*/ 212 h 212"/>
                <a:gd name="T6" fmla="*/ 9 w 9"/>
                <a:gd name="T7" fmla="*/ 7 h 212"/>
                <a:gd name="T8" fmla="*/ 9 w 9"/>
                <a:gd name="T9" fmla="*/ 1 h 212"/>
                <a:gd name="T10" fmla="*/ 9 w 9"/>
                <a:gd name="T11" fmla="*/ 0 h 212"/>
                <a:gd name="T12" fmla="*/ 0 w 9"/>
                <a:gd name="T13" fmla="*/ 9 h 212"/>
                <a:gd name="T14" fmla="*/ 0 w 9"/>
                <a:gd name="T15" fmla="*/ 8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12">
                  <a:moveTo>
                    <a:pt x="0" y="8"/>
                  </a:moveTo>
                  <a:lnTo>
                    <a:pt x="0" y="212"/>
                  </a:lnTo>
                  <a:lnTo>
                    <a:pt x="9" y="212"/>
                  </a:lnTo>
                  <a:lnTo>
                    <a:pt x="9" y="7"/>
                  </a:lnTo>
                  <a:lnTo>
                    <a:pt x="9" y="1"/>
                  </a:lnTo>
                  <a:lnTo>
                    <a:pt x="9" y="0"/>
                  </a:lnTo>
                  <a:lnTo>
                    <a:pt x="0" y="9"/>
                  </a:lnTo>
                  <a:lnTo>
                    <a:pt x="0" y="8"/>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3" name="Rectangle 139@|1FFC:0|FBC:0|LFC:0|LBC:16777215"/>
            <p:cNvSpPr>
              <a:spLocks noChangeArrowheads="1"/>
            </p:cNvSpPr>
            <p:nvPr/>
          </p:nvSpPr>
          <p:spPr bwMode="auto">
            <a:xfrm>
              <a:off x="8248816" y="4596417"/>
              <a:ext cx="429274" cy="349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4" name="Freeform 140@|5FFC:0|FBC:0|LFC:0|LBC:16777215"/>
            <p:cNvSpPr>
              <a:spLocks noEditPoints="1"/>
            </p:cNvSpPr>
            <p:nvPr/>
          </p:nvSpPr>
          <p:spPr bwMode="auto">
            <a:xfrm>
              <a:off x="8323689" y="4089774"/>
              <a:ext cx="159730" cy="476695"/>
            </a:xfrm>
            <a:custGeom>
              <a:avLst/>
              <a:gdLst>
                <a:gd name="T0" fmla="*/ 0 w 48"/>
                <a:gd name="T1" fmla="*/ 0 h 143"/>
                <a:gd name="T2" fmla="*/ 0 w 48"/>
                <a:gd name="T3" fmla="*/ 143 h 143"/>
                <a:gd name="T4" fmla="*/ 48 w 48"/>
                <a:gd name="T5" fmla="*/ 134 h 143"/>
                <a:gd name="T6" fmla="*/ 48 w 48"/>
                <a:gd name="T7" fmla="*/ 9 h 143"/>
                <a:gd name="T8" fmla="*/ 0 w 48"/>
                <a:gd name="T9" fmla="*/ 0 h 143"/>
                <a:gd name="T10" fmla="*/ 6 w 48"/>
                <a:gd name="T11" fmla="*/ 12 h 143"/>
                <a:gd name="T12" fmla="*/ 42 w 48"/>
                <a:gd name="T13" fmla="*/ 19 h 143"/>
                <a:gd name="T14" fmla="*/ 42 w 48"/>
                <a:gd name="T15" fmla="*/ 65 h 143"/>
                <a:gd name="T16" fmla="*/ 6 w 48"/>
                <a:gd name="T17" fmla="*/ 62 h 143"/>
                <a:gd name="T18" fmla="*/ 6 w 48"/>
                <a:gd name="T19" fmla="*/ 12 h 143"/>
                <a:gd name="T20" fmla="*/ 42 w 48"/>
                <a:gd name="T21" fmla="*/ 127 h 143"/>
                <a:gd name="T22" fmla="*/ 6 w 48"/>
                <a:gd name="T23" fmla="*/ 132 h 143"/>
                <a:gd name="T24" fmla="*/ 6 w 48"/>
                <a:gd name="T25" fmla="*/ 72 h 143"/>
                <a:gd name="T26" fmla="*/ 42 w 48"/>
                <a:gd name="T27" fmla="*/ 74 h 143"/>
                <a:gd name="T28" fmla="*/ 42 w 48"/>
                <a:gd name="T29" fmla="*/ 127 h 143"/>
                <a:gd name="T30" fmla="*/ 44 w 48"/>
                <a:gd name="T31" fmla="*/ 69 h 143"/>
                <a:gd name="T32" fmla="*/ 43 w 48"/>
                <a:gd name="T33" fmla="*/ 71 h 143"/>
                <a:gd name="T34" fmla="*/ 36 w 48"/>
                <a:gd name="T35" fmla="*/ 70 h 143"/>
                <a:gd name="T36" fmla="*/ 35 w 48"/>
                <a:gd name="T37" fmla="*/ 69 h 143"/>
                <a:gd name="T38" fmla="*/ 35 w 48"/>
                <a:gd name="T39" fmla="*/ 69 h 143"/>
                <a:gd name="T40" fmla="*/ 36 w 48"/>
                <a:gd name="T41" fmla="*/ 68 h 143"/>
                <a:gd name="T42" fmla="*/ 43 w 48"/>
                <a:gd name="T43" fmla="*/ 68 h 143"/>
                <a:gd name="T44" fmla="*/ 44 w 48"/>
                <a:gd name="T45" fmla="*/ 69 h 143"/>
                <a:gd name="T46" fmla="*/ 45 w 48"/>
                <a:gd name="T47" fmla="*/ 70 h 143"/>
                <a:gd name="T48" fmla="*/ 43 w 48"/>
                <a:gd name="T49" fmla="*/ 72 h 143"/>
                <a:gd name="T50" fmla="*/ 40 w 48"/>
                <a:gd name="T51" fmla="*/ 70 h 143"/>
                <a:gd name="T52" fmla="*/ 43 w 48"/>
                <a:gd name="T53" fmla="*/ 67 h 143"/>
                <a:gd name="T54" fmla="*/ 45 w 48"/>
                <a:gd name="T55" fmla="*/ 7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43">
                  <a:moveTo>
                    <a:pt x="0" y="0"/>
                  </a:moveTo>
                  <a:cubicBezTo>
                    <a:pt x="0" y="143"/>
                    <a:pt x="0" y="143"/>
                    <a:pt x="0" y="143"/>
                  </a:cubicBezTo>
                  <a:cubicBezTo>
                    <a:pt x="48" y="134"/>
                    <a:pt x="48" y="134"/>
                    <a:pt x="48" y="134"/>
                  </a:cubicBezTo>
                  <a:cubicBezTo>
                    <a:pt x="48" y="9"/>
                    <a:pt x="48" y="9"/>
                    <a:pt x="48" y="9"/>
                  </a:cubicBezTo>
                  <a:lnTo>
                    <a:pt x="0" y="0"/>
                  </a:lnTo>
                  <a:close/>
                  <a:moveTo>
                    <a:pt x="6" y="12"/>
                  </a:moveTo>
                  <a:cubicBezTo>
                    <a:pt x="42" y="19"/>
                    <a:pt x="42" y="19"/>
                    <a:pt x="42" y="19"/>
                  </a:cubicBezTo>
                  <a:cubicBezTo>
                    <a:pt x="42" y="65"/>
                    <a:pt x="42" y="65"/>
                    <a:pt x="42" y="65"/>
                  </a:cubicBezTo>
                  <a:cubicBezTo>
                    <a:pt x="6" y="62"/>
                    <a:pt x="6" y="62"/>
                    <a:pt x="6" y="62"/>
                  </a:cubicBezTo>
                  <a:lnTo>
                    <a:pt x="6" y="12"/>
                  </a:lnTo>
                  <a:close/>
                  <a:moveTo>
                    <a:pt x="42" y="127"/>
                  </a:moveTo>
                  <a:cubicBezTo>
                    <a:pt x="6" y="132"/>
                    <a:pt x="6" y="132"/>
                    <a:pt x="6" y="132"/>
                  </a:cubicBezTo>
                  <a:cubicBezTo>
                    <a:pt x="6" y="72"/>
                    <a:pt x="6" y="72"/>
                    <a:pt x="6" y="72"/>
                  </a:cubicBezTo>
                  <a:cubicBezTo>
                    <a:pt x="42" y="74"/>
                    <a:pt x="42" y="74"/>
                    <a:pt x="42" y="74"/>
                  </a:cubicBezTo>
                  <a:lnTo>
                    <a:pt x="42" y="127"/>
                  </a:lnTo>
                  <a:close/>
                  <a:moveTo>
                    <a:pt x="44" y="69"/>
                  </a:moveTo>
                  <a:cubicBezTo>
                    <a:pt x="44" y="70"/>
                    <a:pt x="44" y="71"/>
                    <a:pt x="43" y="71"/>
                  </a:cubicBezTo>
                  <a:cubicBezTo>
                    <a:pt x="36" y="70"/>
                    <a:pt x="36" y="70"/>
                    <a:pt x="36" y="70"/>
                  </a:cubicBezTo>
                  <a:cubicBezTo>
                    <a:pt x="35" y="70"/>
                    <a:pt x="35" y="70"/>
                    <a:pt x="35" y="69"/>
                  </a:cubicBezTo>
                  <a:cubicBezTo>
                    <a:pt x="35" y="69"/>
                    <a:pt x="35" y="69"/>
                    <a:pt x="35" y="69"/>
                  </a:cubicBezTo>
                  <a:cubicBezTo>
                    <a:pt x="35" y="68"/>
                    <a:pt x="35" y="68"/>
                    <a:pt x="36" y="68"/>
                  </a:cubicBezTo>
                  <a:cubicBezTo>
                    <a:pt x="43" y="68"/>
                    <a:pt x="43" y="68"/>
                    <a:pt x="43" y="68"/>
                  </a:cubicBezTo>
                  <a:cubicBezTo>
                    <a:pt x="44" y="68"/>
                    <a:pt x="44" y="69"/>
                    <a:pt x="44" y="69"/>
                  </a:cubicBezTo>
                  <a:close/>
                  <a:moveTo>
                    <a:pt x="45" y="70"/>
                  </a:moveTo>
                  <a:cubicBezTo>
                    <a:pt x="45" y="71"/>
                    <a:pt x="44" y="72"/>
                    <a:pt x="43" y="72"/>
                  </a:cubicBezTo>
                  <a:cubicBezTo>
                    <a:pt x="41" y="72"/>
                    <a:pt x="40" y="71"/>
                    <a:pt x="40" y="70"/>
                  </a:cubicBezTo>
                  <a:cubicBezTo>
                    <a:pt x="40" y="68"/>
                    <a:pt x="41" y="67"/>
                    <a:pt x="43" y="67"/>
                  </a:cubicBezTo>
                  <a:cubicBezTo>
                    <a:pt x="44" y="67"/>
                    <a:pt x="45" y="68"/>
                    <a:pt x="45" y="7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grpSp>
      <p:grpSp>
        <p:nvGrpSpPr>
          <p:cNvPr id="198" name="Group 51"/>
          <p:cNvGrpSpPr/>
          <p:nvPr/>
        </p:nvGrpSpPr>
        <p:grpSpPr>
          <a:xfrm>
            <a:off x="6937298" y="2252571"/>
            <a:ext cx="834530" cy="829042"/>
            <a:chOff x="6853673" y="3715407"/>
            <a:chExt cx="379359" cy="376864"/>
          </a:xfrm>
          <a:solidFill>
            <a:srgbClr val="1C8EE4"/>
          </a:solidFill>
        </p:grpSpPr>
        <p:sp>
          <p:nvSpPr>
            <p:cNvPr id="1049055" name="Freeform 150@|5FFC:0|FBC:0|LFC:0|LBC:16777215"/>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6" name="Rectangle 151@|1FFC:0|FBC:0|LFC:0|LBC:16777215"/>
            <p:cNvSpPr>
              <a:spLocks noChangeArrowheads="1"/>
            </p:cNvSpPr>
            <p:nvPr/>
          </p:nvSpPr>
          <p:spPr bwMode="auto">
            <a:xfrm>
              <a:off x="6998429" y="3987447"/>
              <a:ext cx="22463" cy="4242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7" name="Rectangle 152@|1FFC:0|FBC:0|LFC:0|LBC:16777215"/>
            <p:cNvSpPr>
              <a:spLocks noChangeArrowheads="1"/>
            </p:cNvSpPr>
            <p:nvPr/>
          </p:nvSpPr>
          <p:spPr bwMode="auto">
            <a:xfrm>
              <a:off x="7033370" y="3987447"/>
              <a:ext cx="19966" cy="4242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8" name="Rectangle 153@|1FFC:0|FBC:0|LFC:0|LBC:16777215"/>
            <p:cNvSpPr>
              <a:spLocks noChangeArrowheads="1"/>
            </p:cNvSpPr>
            <p:nvPr/>
          </p:nvSpPr>
          <p:spPr bwMode="auto">
            <a:xfrm>
              <a:off x="7068311" y="3987447"/>
              <a:ext cx="19966" cy="4242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59" name="Freeform 154@|5FFC:0|FBC:0|LFC:0|LBC:16777215"/>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0" name="Freeform 155@|5FFC:0|FBC:0|LFC:0|LBC:1677721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1" name="Freeform 156@|5FFC:0|FBC:0|LFC:0|LBC:16777215"/>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2" name="Freeform 157@|5FFC:0|FBC:0|LFC:0|LBC:16777215"/>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3" name="Freeform 158@|5FFC:0|FBC:0|LFC:0|LBC:16777215"/>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4" name="Rectangle 159@|1FFC:0|FBC:0|LFC:0|LBC:16777215"/>
            <p:cNvSpPr>
              <a:spLocks noChangeArrowheads="1"/>
            </p:cNvSpPr>
            <p:nvPr/>
          </p:nvSpPr>
          <p:spPr bwMode="auto">
            <a:xfrm>
              <a:off x="7040858" y="3750348"/>
              <a:ext cx="7488" cy="22463"/>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5" name="Freeform 160@|5FFC:0|FBC:0|LFC:0|LBC:16777215"/>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6" name="Freeform 161@|5FFC:0|FBC:0|LFC:0|LBC:16777215"/>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7" name="Freeform 162@|5FFC:0|FBC:0|LFC:0|LBC:16777215"/>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8" name="Freeform 163@|5FFC:0|FBC:0|LFC:0|LBC:16777215"/>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69" name="Freeform 164@|5FFC:0|FBC:0|LFC:0|LBC:16777215"/>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70" name="Freeform 165@|5FFC:0|FBC:0|LFC:0|LBC:1677721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71" name="Rectangle 166@|1FFC:0|FBC:0|LFC:0|LBC:16777215"/>
            <p:cNvSpPr>
              <a:spLocks noChangeArrowheads="1"/>
            </p:cNvSpPr>
            <p:nvPr/>
          </p:nvSpPr>
          <p:spPr bwMode="auto">
            <a:xfrm>
              <a:off x="6893606" y="3890112"/>
              <a:ext cx="24958" cy="748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9072" name="Rectangle 167@|1FFC:0|FBC:0|LFC:0|LBC:16777215"/>
            <p:cNvSpPr>
              <a:spLocks noChangeArrowheads="1"/>
            </p:cNvSpPr>
            <p:nvPr/>
          </p:nvSpPr>
          <p:spPr bwMode="auto">
            <a:xfrm>
              <a:off x="7170638" y="3892607"/>
              <a:ext cx="27454" cy="748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grpSp>
      <p:sp>
        <p:nvSpPr>
          <p:cNvPr id="1049073" name="Text Box 10"/>
          <p:cNvSpPr txBox="1"/>
          <p:nvPr/>
        </p:nvSpPr>
        <p:spPr>
          <a:xfrm>
            <a:off x="1357313" y="4845050"/>
            <a:ext cx="1809750" cy="292100"/>
          </a:xfrm>
          <a:prstGeom prst="rect">
            <a:avLst/>
          </a:prstGeom>
          <a:noFill/>
          <a:ln w="9525">
            <a:noFill/>
          </a:ln>
        </p:spPr>
        <p:txBody>
          <a:bodyPr lIns="45720" tIns="22860" rIns="45720" bIns="22860">
            <a:spAutoFit/>
          </a:bodyPr>
          <a:lstStyle/>
          <a:p>
            <a:pPr algn="ctr" defTabSz="1087755" eaLnBrk="1" hangingPunct="1"/>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系统安全</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74" name="TextBox 13@|17FFC:16777215|FBC:16777215|LFC:16777215|LBC:16777215"/>
          <p:cNvSpPr txBox="1"/>
          <p:nvPr/>
        </p:nvSpPr>
        <p:spPr>
          <a:xfrm>
            <a:off x="1339849" y="3395663"/>
            <a:ext cx="1827213" cy="738664"/>
          </a:xfrm>
          <a:prstGeom prst="rect">
            <a:avLst/>
          </a:prstGeom>
          <a:noFill/>
          <a:ln w="9525">
            <a:noFill/>
          </a:ln>
        </p:spPr>
        <p:txBody>
          <a:bodyPr wrap="square" lIns="0" tIns="0" rIns="0" bIns="0">
            <a:spAutoFit/>
          </a:bodyPr>
          <a:lstStyle/>
          <a:p>
            <a:pPr algn="ctr" defTabSz="1216025" eaLnBrk="1" hangingPunct="1">
              <a:spcBef>
                <a:spcPct val="20000"/>
              </a:spcBef>
            </a:pPr>
            <a:r>
              <a:rPr lang="zh-CN" altLang="zh-CN" sz="1600" dirty="0">
                <a:solidFill>
                  <a:schemeClr val="bg1"/>
                </a:solidFill>
              </a:rPr>
              <a:t>运行系统安全及保证信息处理和传输系统的安全。</a:t>
            </a:r>
            <a:endParaRPr lang="en-US" altLang="x-none"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76" name="TextBox 13@|17FFC:16777215|FBC:16777215|LFC:16777215|LBC:16777215"/>
          <p:cNvSpPr txBox="1"/>
          <p:nvPr/>
        </p:nvSpPr>
        <p:spPr>
          <a:xfrm>
            <a:off x="3903662" y="3395663"/>
            <a:ext cx="1843087" cy="492443"/>
          </a:xfrm>
          <a:prstGeom prst="rect">
            <a:avLst/>
          </a:prstGeom>
          <a:noFill/>
          <a:ln w="9525">
            <a:noFill/>
          </a:ln>
        </p:spPr>
        <p:txBody>
          <a:bodyPr wrap="square" lIns="0" tIns="0" rIns="0" bIns="0">
            <a:spAutoFit/>
          </a:bodyPr>
          <a:lstStyle/>
          <a:p>
            <a:pPr algn="ctr" defTabSz="1216025" eaLnBrk="1" hangingPunct="1">
              <a:spcBef>
                <a:spcPct val="20000"/>
              </a:spcBef>
            </a:pPr>
            <a:r>
              <a:rPr lang="zh-CN" altLang="zh-CN" sz="1600" dirty="0">
                <a:solidFill>
                  <a:schemeClr val="bg1"/>
                </a:solidFill>
              </a:rPr>
              <a:t>网络上系统信息的安全</a:t>
            </a:r>
            <a:endParaRPr lang="en-US" altLang="x-none"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78" name="TextBox 13@|17FFC:16777215|FBC:16777215|LFC:16777215|LBC:16777215"/>
          <p:cNvSpPr txBox="1"/>
          <p:nvPr/>
        </p:nvSpPr>
        <p:spPr>
          <a:xfrm>
            <a:off x="6473825" y="3395663"/>
            <a:ext cx="1844675" cy="738664"/>
          </a:xfrm>
          <a:prstGeom prst="rect">
            <a:avLst/>
          </a:prstGeom>
          <a:noFill/>
          <a:ln w="9525">
            <a:noFill/>
          </a:ln>
        </p:spPr>
        <p:txBody>
          <a:bodyPr wrap="square" lIns="0" tIns="0" rIns="0" bIns="0">
            <a:spAutoFit/>
          </a:bodyPr>
          <a:lstStyle/>
          <a:p>
            <a:pPr algn="ctr" defTabSz="1216025" eaLnBrk="1" hangingPunct="1">
              <a:spcBef>
                <a:spcPct val="20000"/>
              </a:spcBef>
            </a:pPr>
            <a:r>
              <a:rPr lang="zh-CN" altLang="zh-CN" sz="1600" dirty="0">
                <a:solidFill>
                  <a:schemeClr val="bg1"/>
                </a:solidFill>
              </a:rPr>
              <a:t>网络上信息传播安全，即信息传播后果的安全</a:t>
            </a:r>
            <a:endParaRPr lang="en-US" altLang="x-none"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80" name="TextBox 13@|17FFC:16777215|FBC:16777215|LFC:16777215|LBC:16777215"/>
          <p:cNvSpPr txBox="1"/>
          <p:nvPr/>
        </p:nvSpPr>
        <p:spPr>
          <a:xfrm>
            <a:off x="9036050" y="3395663"/>
            <a:ext cx="1822450" cy="984885"/>
          </a:xfrm>
          <a:prstGeom prst="rect">
            <a:avLst/>
          </a:prstGeom>
          <a:noFill/>
          <a:ln w="9525">
            <a:noFill/>
          </a:ln>
        </p:spPr>
        <p:txBody>
          <a:bodyPr wrap="square" lIns="0" tIns="0" rIns="0" bIns="0">
            <a:spAutoFit/>
          </a:bodyPr>
          <a:lstStyle/>
          <a:p>
            <a:pPr algn="ctr" defTabSz="1216025" eaLnBrk="1" hangingPunct="1">
              <a:spcBef>
                <a:spcPct val="20000"/>
              </a:spcBef>
            </a:pPr>
            <a:r>
              <a:rPr lang="zh-CN" altLang="zh-CN" sz="1600" dirty="0">
                <a:solidFill>
                  <a:schemeClr val="bg1"/>
                </a:solidFill>
              </a:rPr>
              <a:t>网络上信息内容的安全，它侧重于保护信息的保密性、真实性和完整性</a:t>
            </a:r>
            <a:endParaRPr lang="en-US" altLang="x-none"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文本框 5"/>
          <p:cNvSpPr txBox="1"/>
          <p:nvPr/>
        </p:nvSpPr>
        <p:spPr>
          <a:xfrm>
            <a:off x="901700" y="355600"/>
            <a:ext cx="2031325"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网络安全介绍</a:t>
            </a:r>
          </a:p>
        </p:txBody>
      </p:sp>
      <p:sp>
        <p:nvSpPr>
          <p:cNvPr id="62" name="文本框 1"/>
          <p:cNvSpPr txBox="1"/>
          <p:nvPr/>
        </p:nvSpPr>
        <p:spPr>
          <a:xfrm>
            <a:off x="1074491" y="928756"/>
            <a:ext cx="6710609" cy="461665"/>
          </a:xfrm>
          <a:prstGeom prst="rect">
            <a:avLst/>
          </a:prstGeom>
          <a:noFill/>
        </p:spPr>
        <p:txBody>
          <a:bodyPr wrap="square" rtlCol="0">
            <a:spAutoFit/>
          </a:bodyPr>
          <a:lstStyle/>
          <a:p>
            <a:r>
              <a:rPr kumimoji="1" lang="zh-CN" altLang="en-US" sz="2400" dirty="0">
                <a:solidFill>
                  <a:schemeClr val="bg1"/>
                </a:solidFill>
              </a:rPr>
              <a:t>网络安全分类</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1" name="文本框 5"/>
          <p:cNvSpPr txBox="1"/>
          <p:nvPr/>
        </p:nvSpPr>
        <p:spPr>
          <a:xfrm>
            <a:off x="901700" y="355600"/>
            <a:ext cx="2031325"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网络安全介绍</a:t>
            </a:r>
          </a:p>
        </p:txBody>
      </p:sp>
      <p:grpSp>
        <p:nvGrpSpPr>
          <p:cNvPr id="191" name="组合 20"/>
          <p:cNvGrpSpPr/>
          <p:nvPr/>
        </p:nvGrpSpPr>
        <p:grpSpPr>
          <a:xfrm>
            <a:off x="376058" y="356215"/>
            <a:ext cx="443886" cy="443886"/>
            <a:chOff x="1986666" y="3692216"/>
            <a:chExt cx="233012" cy="233012"/>
          </a:xfrm>
          <a:solidFill>
            <a:schemeClr val="bg1">
              <a:alpha val="40000"/>
            </a:schemeClr>
          </a:solidFill>
        </p:grpSpPr>
        <p:sp>
          <p:nvSpPr>
            <p:cNvPr id="104899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9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9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9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9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997" name="Rectangle 29"/>
          <p:cNvSpPr/>
          <p:nvPr/>
        </p:nvSpPr>
        <p:spPr bwMode="auto">
          <a:xfrm rot="10800000" flipH="1">
            <a:off x="0" y="4906963"/>
            <a:ext cx="12344400" cy="19939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sp>
        <p:nvSpPr>
          <p:cNvPr id="1048998" name="Freeform 18"/>
          <p:cNvSpPr/>
          <p:nvPr/>
        </p:nvSpPr>
        <p:spPr bwMode="auto">
          <a:xfrm>
            <a:off x="2979738" y="3662363"/>
            <a:ext cx="1592263" cy="1243013"/>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cxnSp>
        <p:nvCxnSpPr>
          <p:cNvPr id="3145764" name="Straight Connector 72"/>
          <p:cNvCxnSpPr>
            <a:endCxn id="1048998" idx="2"/>
          </p:cNvCxnSpPr>
          <p:nvPr/>
        </p:nvCxnSpPr>
        <p:spPr>
          <a:xfrm>
            <a:off x="3757613" y="2432050"/>
            <a:ext cx="22225" cy="1169988"/>
          </a:xfrm>
          <a:prstGeom prst="line">
            <a:avLst/>
          </a:prstGeom>
          <a:ln w="12700" cap="flat" cmpd="sng">
            <a:solidFill>
              <a:srgbClr val="ADBACA"/>
            </a:solidFill>
            <a:prstDash val="sysDot"/>
            <a:miter/>
            <a:headEnd type="oval" w="lg" len="lg"/>
            <a:tailEnd type="none" w="lg" len="lg"/>
          </a:ln>
        </p:spPr>
      </p:cxnSp>
      <p:sp>
        <p:nvSpPr>
          <p:cNvPr id="1049000" name="Freeform 21"/>
          <p:cNvSpPr/>
          <p:nvPr/>
        </p:nvSpPr>
        <p:spPr bwMode="auto">
          <a:xfrm>
            <a:off x="4103688" y="4081463"/>
            <a:ext cx="1592263" cy="823913"/>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cxnSp>
        <p:nvCxnSpPr>
          <p:cNvPr id="3145765" name="Straight Connector 73"/>
          <p:cNvCxnSpPr/>
          <p:nvPr/>
        </p:nvCxnSpPr>
        <p:spPr>
          <a:xfrm>
            <a:off x="4881563" y="2432050"/>
            <a:ext cx="22225" cy="1593850"/>
          </a:xfrm>
          <a:prstGeom prst="line">
            <a:avLst/>
          </a:prstGeom>
          <a:ln w="12700" cap="flat" cmpd="sng">
            <a:solidFill>
              <a:srgbClr val="ADBACA"/>
            </a:solidFill>
            <a:prstDash val="sysDot"/>
            <a:miter/>
            <a:headEnd type="oval" w="lg" len="lg"/>
            <a:tailEnd type="none" w="lg" len="lg"/>
          </a:ln>
        </p:spPr>
      </p:cxnSp>
      <p:sp>
        <p:nvSpPr>
          <p:cNvPr id="1049002" name="Freeform 24"/>
          <p:cNvSpPr/>
          <p:nvPr/>
        </p:nvSpPr>
        <p:spPr bwMode="auto">
          <a:xfrm>
            <a:off x="6367463" y="3482975"/>
            <a:ext cx="1592263" cy="1422400"/>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cxnSp>
        <p:nvCxnSpPr>
          <p:cNvPr id="3145766" name="Straight Connector 79"/>
          <p:cNvCxnSpPr/>
          <p:nvPr/>
        </p:nvCxnSpPr>
        <p:spPr>
          <a:xfrm rot="5400000" flipV="1">
            <a:off x="6659563" y="2933700"/>
            <a:ext cx="1008062" cy="4763"/>
          </a:xfrm>
          <a:prstGeom prst="line">
            <a:avLst/>
          </a:prstGeom>
          <a:ln w="12700" cap="flat" cmpd="sng">
            <a:solidFill>
              <a:srgbClr val="ADBACA"/>
            </a:solidFill>
            <a:prstDash val="sysDot"/>
            <a:miter/>
            <a:headEnd type="oval" w="lg" len="lg"/>
            <a:tailEnd type="none" w="lg" len="lg"/>
          </a:ln>
        </p:spPr>
      </p:cxnSp>
      <p:sp>
        <p:nvSpPr>
          <p:cNvPr id="1049004" name="Freeform 15"/>
          <p:cNvSpPr/>
          <p:nvPr/>
        </p:nvSpPr>
        <p:spPr bwMode="auto">
          <a:xfrm>
            <a:off x="5203825" y="2889250"/>
            <a:ext cx="1593850" cy="2016125"/>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cxnSp>
        <p:nvCxnSpPr>
          <p:cNvPr id="3145767" name="Straight Connector 80"/>
          <p:cNvCxnSpPr/>
          <p:nvPr/>
        </p:nvCxnSpPr>
        <p:spPr>
          <a:xfrm rot="5400000" flipV="1">
            <a:off x="5775325" y="2646363"/>
            <a:ext cx="431800" cy="3175"/>
          </a:xfrm>
          <a:prstGeom prst="line">
            <a:avLst/>
          </a:prstGeom>
          <a:ln w="12700" cap="flat" cmpd="sng">
            <a:solidFill>
              <a:srgbClr val="ADBACA"/>
            </a:solidFill>
            <a:prstDash val="sysDot"/>
            <a:miter/>
            <a:headEnd type="oval" w="lg" len="lg"/>
            <a:tailEnd type="none" w="lg" len="lg"/>
          </a:ln>
        </p:spPr>
      </p:cxnSp>
      <p:sp>
        <p:nvSpPr>
          <p:cNvPr id="1049006" name="Freeform 27"/>
          <p:cNvSpPr/>
          <p:nvPr/>
        </p:nvSpPr>
        <p:spPr bwMode="auto">
          <a:xfrm>
            <a:off x="7507288" y="4081463"/>
            <a:ext cx="1592263" cy="823913"/>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mn-lt"/>
              <a:ea typeface="+mn-ea"/>
              <a:cs typeface="+mn-cs"/>
              <a:sym typeface="Arial" panose="020B0604020202020204" pitchFamily="34" charset="0"/>
            </a:endParaRPr>
          </a:p>
        </p:txBody>
      </p:sp>
      <p:cxnSp>
        <p:nvCxnSpPr>
          <p:cNvPr id="3145768" name="Straight Connector 81"/>
          <p:cNvCxnSpPr/>
          <p:nvPr/>
        </p:nvCxnSpPr>
        <p:spPr>
          <a:xfrm>
            <a:off x="8320088" y="2432050"/>
            <a:ext cx="0" cy="1593850"/>
          </a:xfrm>
          <a:prstGeom prst="line">
            <a:avLst/>
          </a:prstGeom>
          <a:ln w="12700" cap="flat" cmpd="sng">
            <a:solidFill>
              <a:srgbClr val="ADBACA"/>
            </a:solidFill>
            <a:prstDash val="sysDot"/>
            <a:miter/>
            <a:headEnd type="oval" w="lg" len="lg"/>
            <a:tailEnd type="none" w="lg" len="lg"/>
          </a:ln>
        </p:spPr>
      </p:cxnSp>
      <p:cxnSp>
        <p:nvCxnSpPr>
          <p:cNvPr id="3145769" name="Straight Connector 10"/>
          <p:cNvCxnSpPr/>
          <p:nvPr/>
        </p:nvCxnSpPr>
        <p:spPr>
          <a:xfrm>
            <a:off x="2965450" y="5499100"/>
            <a:ext cx="6119813" cy="0"/>
          </a:xfrm>
          <a:prstGeom prst="line">
            <a:avLst/>
          </a:prstGeom>
          <a:ln w="6350" cap="flat" cmpd="sng">
            <a:solidFill>
              <a:srgbClr val="ADBACA"/>
            </a:solidFill>
            <a:prstDash val="sysDot"/>
            <a:miter/>
            <a:headEnd type="none" w="med" len="med"/>
            <a:tailEnd type="none" w="med" len="med"/>
          </a:ln>
        </p:spPr>
      </p:cxnSp>
      <p:sp>
        <p:nvSpPr>
          <p:cNvPr id="1049008" name="TextBox 13"/>
          <p:cNvSpPr txBox="1"/>
          <p:nvPr/>
        </p:nvSpPr>
        <p:spPr>
          <a:xfrm>
            <a:off x="3216275" y="5102225"/>
            <a:ext cx="887413" cy="246063"/>
          </a:xfrm>
          <a:prstGeom prst="rect">
            <a:avLst/>
          </a:prstGeom>
          <a:noFill/>
          <a:ln w="9525">
            <a:noFill/>
          </a:ln>
        </p:spPr>
        <p:txBody>
          <a:bodyPr lIns="0" tIns="0" rIns="0" bIns="0">
            <a:spAutoFit/>
          </a:bodyPr>
          <a:lstStyle/>
          <a:p>
            <a:pPr algn="ctr" defTabSz="1216025" eaLnBrk="1" hangingPunct="1">
              <a:spcBef>
                <a:spcPct val="20000"/>
              </a:spcBef>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保密性</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09" name="TextBox 13"/>
          <p:cNvSpPr txBox="1"/>
          <p:nvPr/>
        </p:nvSpPr>
        <p:spPr>
          <a:xfrm>
            <a:off x="4375150" y="5102225"/>
            <a:ext cx="887413" cy="246063"/>
          </a:xfrm>
          <a:prstGeom prst="rect">
            <a:avLst/>
          </a:prstGeom>
          <a:noFill/>
          <a:ln w="9525">
            <a:noFill/>
          </a:ln>
        </p:spPr>
        <p:txBody>
          <a:bodyPr lIns="0" tIns="0" rIns="0" bIns="0">
            <a:spAutoFit/>
          </a:bodyPr>
          <a:lstStyle/>
          <a:p>
            <a:pPr algn="ctr" defTabSz="1216025" eaLnBrk="1" hangingPunct="1">
              <a:spcBef>
                <a:spcPct val="20000"/>
              </a:spcBef>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完整性</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10" name="TextBox 13"/>
          <p:cNvSpPr txBox="1"/>
          <p:nvPr/>
        </p:nvSpPr>
        <p:spPr>
          <a:xfrm>
            <a:off x="5534025" y="5102225"/>
            <a:ext cx="887413" cy="246221"/>
          </a:xfrm>
          <a:prstGeom prst="rect">
            <a:avLst/>
          </a:prstGeom>
          <a:noFill/>
          <a:ln w="9525">
            <a:noFill/>
          </a:ln>
        </p:spPr>
        <p:txBody>
          <a:bodyPr lIns="0" tIns="0" rIns="0" bIns="0">
            <a:spAutoFit/>
          </a:bodyPr>
          <a:lstStyle/>
          <a:p>
            <a:pPr algn="ctr" defTabSz="1216025" eaLnBrk="1" hangingPunct="1">
              <a:spcBef>
                <a:spcPct val="20000"/>
              </a:spcBef>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可用性</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11" name="TextBox 13"/>
          <p:cNvSpPr txBox="1"/>
          <p:nvPr/>
        </p:nvSpPr>
        <p:spPr>
          <a:xfrm>
            <a:off x="6692900" y="5102225"/>
            <a:ext cx="887413" cy="246221"/>
          </a:xfrm>
          <a:prstGeom prst="rect">
            <a:avLst/>
          </a:prstGeom>
          <a:noFill/>
          <a:ln w="9525">
            <a:noFill/>
          </a:ln>
        </p:spPr>
        <p:txBody>
          <a:bodyPr lIns="0" tIns="0" rIns="0" bIns="0">
            <a:spAutoFit/>
          </a:bodyPr>
          <a:lstStyle/>
          <a:p>
            <a:pPr algn="ctr" defTabSz="1216025" eaLnBrk="1" hangingPunct="1">
              <a:spcBef>
                <a:spcPct val="20000"/>
              </a:spcBef>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可控性</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12" name="TextBox 13"/>
          <p:cNvSpPr txBox="1"/>
          <p:nvPr/>
        </p:nvSpPr>
        <p:spPr>
          <a:xfrm>
            <a:off x="7851775" y="5102225"/>
            <a:ext cx="1044799" cy="246221"/>
          </a:xfrm>
          <a:prstGeom prst="rect">
            <a:avLst/>
          </a:prstGeom>
          <a:noFill/>
          <a:ln w="9525">
            <a:noFill/>
          </a:ln>
        </p:spPr>
        <p:txBody>
          <a:bodyPr wrap="square" lIns="0" tIns="0" rIns="0" bIns="0">
            <a:spAutoFit/>
          </a:bodyPr>
          <a:lstStyle/>
          <a:p>
            <a:pPr algn="ctr" defTabSz="1216025" eaLnBrk="1" hangingPunct="1">
              <a:spcBef>
                <a:spcPct val="20000"/>
              </a:spcBef>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不可否认性</a:t>
            </a:r>
            <a:endParaRPr lang="en-US" altLang="zh-CN"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013" name="矩形 63"/>
          <p:cNvSpPr/>
          <p:nvPr/>
        </p:nvSpPr>
        <p:spPr>
          <a:xfrm>
            <a:off x="2965450" y="5629275"/>
            <a:ext cx="6107113" cy="553998"/>
          </a:xfrm>
          <a:prstGeom prst="rect">
            <a:avLst/>
          </a:prstGeom>
          <a:noFill/>
          <a:ln w="9525">
            <a:noFill/>
          </a:ln>
        </p:spPr>
        <p:txBody>
          <a:bodyPr lIns="0" tIns="0" rIns="0" bIns="0">
            <a:spAutoFit/>
          </a:bodyPr>
          <a:lstStyle/>
          <a:p>
            <a:pPr algn="ctr"/>
            <a:r>
              <a:rPr lang="zh-CN" altLang="zh-CN" dirty="0">
                <a:solidFill>
                  <a:schemeClr val="bg1"/>
                </a:solidFill>
              </a:rPr>
              <a:t>网络安全具有五个明确的属性。保密性。完整性。可用性。可控性。和不可否认性。</a:t>
            </a:r>
          </a:p>
        </p:txBody>
      </p:sp>
      <p:sp>
        <p:nvSpPr>
          <p:cNvPr id="6" name="文本框 5"/>
          <p:cNvSpPr txBox="1"/>
          <p:nvPr/>
        </p:nvSpPr>
        <p:spPr>
          <a:xfrm>
            <a:off x="1703070" y="1319638"/>
            <a:ext cx="8595360" cy="923330"/>
          </a:xfrm>
          <a:prstGeom prst="rect">
            <a:avLst/>
          </a:prstGeom>
          <a:noFill/>
        </p:spPr>
        <p:txBody>
          <a:bodyPr wrap="square" rtlCol="0">
            <a:spAutoFit/>
          </a:bodyPr>
          <a:lstStyle/>
          <a:p>
            <a:r>
              <a:rPr lang="zh-CN" altLang="zh-CN" dirty="0">
                <a:solidFill>
                  <a:schemeClr val="bg1"/>
                </a:solidFill>
              </a:rPr>
              <a:t>网络安全的目标。网络安全的目标是建立一个良好的通信平台。使得在这个平台上传输处理的信息安全并且可靠，从而为互联网上的各项活动提供完整而准确的信息，保证各种正常的网络行为能够高效、快捷并且安全的实现。</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任意多边形: 形状 42"/>
          <p:cNvSpPr/>
          <p:nvPr>
            <p:custDataLst>
              <p:tags r:id="rId2"/>
            </p:custDataLst>
          </p:nvPr>
        </p:nvSpPr>
        <p:spPr>
          <a:xfrm>
            <a:off x="0" y="0"/>
            <a:ext cx="4210379" cy="787400"/>
          </a:xfrm>
          <a:custGeom>
            <a:avLst/>
            <a:gdLst>
              <a:gd name="connsiteX0" fmla="*/ 0 w 4210379"/>
              <a:gd name="connsiteY0" fmla="*/ 0 h 787400"/>
              <a:gd name="connsiteX1" fmla="*/ 3828672 w 4210379"/>
              <a:gd name="connsiteY1" fmla="*/ 0 h 787400"/>
              <a:gd name="connsiteX2" fmla="*/ 4210379 w 4210379"/>
              <a:gd name="connsiteY2" fmla="*/ 787400 h 787400"/>
              <a:gd name="connsiteX3" fmla="*/ 0 w 4210379"/>
              <a:gd name="connsiteY3" fmla="*/ 787400 h 787400"/>
              <a:gd name="connsiteX4" fmla="*/ 0 w 4210379"/>
              <a:gd name="connsiteY4" fmla="*/ 0 h 7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79" h="787400">
                <a:moveTo>
                  <a:pt x="0" y="0"/>
                </a:moveTo>
                <a:lnTo>
                  <a:pt x="3828672" y="0"/>
                </a:lnTo>
                <a:lnTo>
                  <a:pt x="4210379" y="787400"/>
                </a:lnTo>
                <a:lnTo>
                  <a:pt x="0" y="7874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任意多边形: 形状 40"/>
          <p:cNvSpPr/>
          <p:nvPr>
            <p:custDataLst>
              <p:tags r:id="rId3"/>
            </p:custDataLst>
          </p:nvPr>
        </p:nvSpPr>
        <p:spPr>
          <a:xfrm>
            <a:off x="3947886" y="0"/>
            <a:ext cx="8244115" cy="787400"/>
          </a:xfrm>
          <a:custGeom>
            <a:avLst/>
            <a:gdLst>
              <a:gd name="connsiteX0" fmla="*/ 0 w 8363329"/>
              <a:gd name="connsiteY0" fmla="*/ 0 h 787400"/>
              <a:gd name="connsiteX1" fmla="*/ 8363329 w 8363329"/>
              <a:gd name="connsiteY1" fmla="*/ 0 h 787400"/>
              <a:gd name="connsiteX2" fmla="*/ 8363329 w 8363329"/>
              <a:gd name="connsiteY2" fmla="*/ 787400 h 787400"/>
              <a:gd name="connsiteX3" fmla="*/ 381707 w 8363329"/>
              <a:gd name="connsiteY3" fmla="*/ 787400 h 787400"/>
            </a:gdLst>
            <a:ahLst/>
            <a:cxnLst>
              <a:cxn ang="0">
                <a:pos x="connsiteX0" y="connsiteY0"/>
              </a:cxn>
              <a:cxn ang="0">
                <a:pos x="connsiteX1" y="connsiteY1"/>
              </a:cxn>
              <a:cxn ang="0">
                <a:pos x="connsiteX2" y="connsiteY2"/>
              </a:cxn>
              <a:cxn ang="0">
                <a:pos x="connsiteX3" y="connsiteY3"/>
              </a:cxn>
            </a:cxnLst>
            <a:rect l="l" t="t" r="r" b="b"/>
            <a:pathLst>
              <a:path w="8363329" h="787400">
                <a:moveTo>
                  <a:pt x="0" y="0"/>
                </a:moveTo>
                <a:lnTo>
                  <a:pt x="8363329" y="0"/>
                </a:lnTo>
                <a:lnTo>
                  <a:pt x="8363329" y="787400"/>
                </a:lnTo>
                <a:lnTo>
                  <a:pt x="381707" y="7874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任意多边形: 形状 5"/>
          <p:cNvSpPr/>
          <p:nvPr>
            <p:custDataLst>
              <p:tags r:id="rId4"/>
            </p:custDataLst>
          </p:nvPr>
        </p:nvSpPr>
        <p:spPr>
          <a:xfrm flipH="1">
            <a:off x="7981622" y="6070600"/>
            <a:ext cx="4210379" cy="787400"/>
          </a:xfrm>
          <a:custGeom>
            <a:avLst/>
            <a:gdLst>
              <a:gd name="connsiteX0" fmla="*/ 0 w 4210379"/>
              <a:gd name="connsiteY0" fmla="*/ 0 h 787400"/>
              <a:gd name="connsiteX1" fmla="*/ 3828672 w 4210379"/>
              <a:gd name="connsiteY1" fmla="*/ 0 h 787400"/>
              <a:gd name="connsiteX2" fmla="*/ 4210379 w 4210379"/>
              <a:gd name="connsiteY2" fmla="*/ 787400 h 787400"/>
              <a:gd name="connsiteX3" fmla="*/ 0 w 4210379"/>
              <a:gd name="connsiteY3" fmla="*/ 787400 h 787400"/>
              <a:gd name="connsiteX4" fmla="*/ 0 w 4210379"/>
              <a:gd name="connsiteY4" fmla="*/ 0 h 7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379" h="787400">
                <a:moveTo>
                  <a:pt x="0" y="0"/>
                </a:moveTo>
                <a:lnTo>
                  <a:pt x="3828672" y="0"/>
                </a:lnTo>
                <a:lnTo>
                  <a:pt x="4210379" y="787400"/>
                </a:lnTo>
                <a:lnTo>
                  <a:pt x="0" y="7874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任意多边形: 形状 6"/>
          <p:cNvSpPr/>
          <p:nvPr>
            <p:custDataLst>
              <p:tags r:id="rId5"/>
            </p:custDataLst>
          </p:nvPr>
        </p:nvSpPr>
        <p:spPr>
          <a:xfrm flipH="1">
            <a:off x="0" y="6070600"/>
            <a:ext cx="8244115" cy="787400"/>
          </a:xfrm>
          <a:custGeom>
            <a:avLst/>
            <a:gdLst>
              <a:gd name="connsiteX0" fmla="*/ 0 w 8363329"/>
              <a:gd name="connsiteY0" fmla="*/ 0 h 787400"/>
              <a:gd name="connsiteX1" fmla="*/ 8363329 w 8363329"/>
              <a:gd name="connsiteY1" fmla="*/ 0 h 787400"/>
              <a:gd name="connsiteX2" fmla="*/ 8363329 w 8363329"/>
              <a:gd name="connsiteY2" fmla="*/ 787400 h 787400"/>
              <a:gd name="connsiteX3" fmla="*/ 381707 w 8363329"/>
              <a:gd name="connsiteY3" fmla="*/ 787400 h 787400"/>
            </a:gdLst>
            <a:ahLst/>
            <a:cxnLst>
              <a:cxn ang="0">
                <a:pos x="connsiteX0" y="connsiteY0"/>
              </a:cxn>
              <a:cxn ang="0">
                <a:pos x="connsiteX1" y="connsiteY1"/>
              </a:cxn>
              <a:cxn ang="0">
                <a:pos x="connsiteX2" y="connsiteY2"/>
              </a:cxn>
              <a:cxn ang="0">
                <a:pos x="connsiteX3" y="connsiteY3"/>
              </a:cxn>
            </a:cxnLst>
            <a:rect l="l" t="t" r="r" b="b"/>
            <a:pathLst>
              <a:path w="8363329" h="787400">
                <a:moveTo>
                  <a:pt x="0" y="0"/>
                </a:moveTo>
                <a:lnTo>
                  <a:pt x="8363329" y="0"/>
                </a:lnTo>
                <a:lnTo>
                  <a:pt x="8363329" y="787400"/>
                </a:lnTo>
                <a:lnTo>
                  <a:pt x="381707" y="7874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文本框 3"/>
          <p:cNvSpPr txBox="1"/>
          <p:nvPr>
            <p:custDataLst>
              <p:tags r:id="rId6"/>
            </p:custDataLst>
          </p:nvPr>
        </p:nvSpPr>
        <p:spPr>
          <a:xfrm>
            <a:off x="1066762" y="1371582"/>
            <a:ext cx="10058476" cy="971550"/>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buNone/>
            </a:pPr>
            <a:r>
              <a:rPr lang="zh-CN" altLang="en-US" sz="5000" b="1" spc="340" dirty="0">
                <a:solidFill>
                  <a:schemeClr val="lt1"/>
                </a:solidFill>
                <a:uFillTx/>
                <a:latin typeface="微软雅黑" panose="020B0503020204020204" pitchFamily="34" charset="-122"/>
                <a:ea typeface="微软雅黑" panose="020B0503020204020204" pitchFamily="34" charset="-122"/>
              </a:rPr>
              <a:t>网络安全面临的威胁</a:t>
            </a:r>
          </a:p>
        </p:txBody>
      </p:sp>
      <p:sp>
        <p:nvSpPr>
          <p:cNvPr id="17" name="弧形 16"/>
          <p:cNvSpPr/>
          <p:nvPr>
            <p:custDataLst>
              <p:tags r:id="rId7"/>
            </p:custDataLst>
          </p:nvPr>
        </p:nvSpPr>
        <p:spPr>
          <a:xfrm>
            <a:off x="1345347" y="2543912"/>
            <a:ext cx="728892" cy="718483"/>
          </a:xfrm>
          <a:prstGeom prst="arc">
            <a:avLst>
              <a:gd name="adj1" fmla="val 11619054"/>
              <a:gd name="adj2" fmla="val 10295063"/>
            </a:avLst>
          </a:prstGeom>
          <a:ln w="190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800">
              <a:solidFill>
                <a:srgbClr val="000000"/>
              </a:solidFill>
              <a:latin typeface="微软雅黑" panose="020B0503020204020204" pitchFamily="34" charset="-122"/>
              <a:ea typeface="微软雅黑" panose="020B0503020204020204" pitchFamily="34" charset="-122"/>
            </a:endParaRPr>
          </a:p>
        </p:txBody>
      </p:sp>
      <p:sp>
        <p:nvSpPr>
          <p:cNvPr id="18" name="文本框 80"/>
          <p:cNvSpPr txBox="1"/>
          <p:nvPr>
            <p:custDataLst>
              <p:tags r:id="rId8"/>
            </p:custDataLst>
          </p:nvPr>
        </p:nvSpPr>
        <p:spPr>
          <a:xfrm>
            <a:off x="1066685" y="3380200"/>
            <a:ext cx="1375421" cy="2057918"/>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2500" spc="200">
                <a:solidFill>
                  <a:schemeClr val="lt1"/>
                </a:solidFill>
                <a:latin typeface="微软雅黑" panose="020B0503020204020204" pitchFamily="34" charset="-122"/>
                <a:ea typeface="微软雅黑" panose="020B0503020204020204" pitchFamily="34" charset="-122"/>
              </a:rPr>
              <a:t>人为失误</a:t>
            </a:r>
          </a:p>
        </p:txBody>
      </p:sp>
      <p:sp>
        <p:nvSpPr>
          <p:cNvPr id="19" name="标题 5"/>
          <p:cNvSpPr>
            <a:spLocks noGrp="1"/>
          </p:cNvSpPr>
          <p:nvPr>
            <p:custDataLst>
              <p:tags r:id="rId9"/>
            </p:custDataLst>
          </p:nvPr>
        </p:nvSpPr>
        <p:spPr>
          <a:xfrm>
            <a:off x="1456414" y="2639142"/>
            <a:ext cx="555526" cy="510901"/>
          </a:xfrm>
          <a:prstGeom prst="rect">
            <a:avLst/>
          </a:prstGeom>
        </p:spPr>
        <p:txBody>
          <a:bodyPr vert="horz" lIns="0" tIns="0" rIns="0" bIns="0" rtlCol="0" anchor="ctr" anchorCtr="0">
            <a:normAutofit fontScale="90000" lnSpcReduction="20000"/>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chemeClr val="lt1"/>
                </a:solidFill>
                <a:latin typeface="微软雅黑" panose="020B0503020204020204" pitchFamily="34" charset="-122"/>
              </a:rPr>
              <a:t>01</a:t>
            </a:r>
          </a:p>
        </p:txBody>
      </p:sp>
      <p:sp>
        <p:nvSpPr>
          <p:cNvPr id="20" name="菱形 19"/>
          <p:cNvSpPr/>
          <p:nvPr>
            <p:custDataLst>
              <p:tags r:id="rId10"/>
            </p:custDataLst>
          </p:nvPr>
        </p:nvSpPr>
        <p:spPr>
          <a:xfrm>
            <a:off x="1166418" y="2735469"/>
            <a:ext cx="302145" cy="302145"/>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sp>
        <p:nvSpPr>
          <p:cNvPr id="3" name="弧形 2"/>
          <p:cNvSpPr/>
          <p:nvPr>
            <p:custDataLst>
              <p:tags r:id="rId11"/>
            </p:custDataLst>
          </p:nvPr>
        </p:nvSpPr>
        <p:spPr>
          <a:xfrm>
            <a:off x="3081989" y="2543912"/>
            <a:ext cx="728892" cy="718483"/>
          </a:xfrm>
          <a:prstGeom prst="arc">
            <a:avLst>
              <a:gd name="adj1" fmla="val 11619054"/>
              <a:gd name="adj2" fmla="val 10295063"/>
            </a:avLst>
          </a:prstGeom>
          <a:ln w="190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800">
              <a:solidFill>
                <a:srgbClr val="000000"/>
              </a:solidFill>
              <a:latin typeface="微软雅黑" panose="020B0503020204020204" pitchFamily="34" charset="-122"/>
              <a:ea typeface="微软雅黑" panose="020B0503020204020204" pitchFamily="34" charset="-122"/>
            </a:endParaRPr>
          </a:p>
        </p:txBody>
      </p:sp>
      <p:sp>
        <p:nvSpPr>
          <p:cNvPr id="5" name="文本框 80"/>
          <p:cNvSpPr txBox="1"/>
          <p:nvPr>
            <p:custDataLst>
              <p:tags r:id="rId12"/>
            </p:custDataLst>
          </p:nvPr>
        </p:nvSpPr>
        <p:spPr>
          <a:xfrm>
            <a:off x="2803327" y="3380200"/>
            <a:ext cx="1375421" cy="2057918"/>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2500" spc="200">
                <a:solidFill>
                  <a:schemeClr val="lt1"/>
                </a:solidFill>
                <a:latin typeface="微软雅黑" panose="020B0503020204020204" pitchFamily="34" charset="-122"/>
                <a:ea typeface="微软雅黑" panose="020B0503020204020204" pitchFamily="34" charset="-122"/>
              </a:rPr>
              <a:t>黑客攻击</a:t>
            </a:r>
          </a:p>
        </p:txBody>
      </p:sp>
      <p:sp>
        <p:nvSpPr>
          <p:cNvPr id="13" name="标题 5"/>
          <p:cNvSpPr>
            <a:spLocks noGrp="1"/>
          </p:cNvSpPr>
          <p:nvPr>
            <p:custDataLst>
              <p:tags r:id="rId13"/>
            </p:custDataLst>
          </p:nvPr>
        </p:nvSpPr>
        <p:spPr>
          <a:xfrm>
            <a:off x="3193057" y="2639142"/>
            <a:ext cx="555526" cy="510901"/>
          </a:xfrm>
          <a:prstGeom prst="rect">
            <a:avLst/>
          </a:prstGeom>
        </p:spPr>
        <p:txBody>
          <a:bodyPr vert="horz" lIns="0" tIns="0" rIns="0" bIns="0" rtlCol="0" anchor="ctr" anchorCtr="0">
            <a:normAutofit fontScale="90000" lnSpcReduction="20000"/>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chemeClr val="lt1"/>
                </a:solidFill>
                <a:latin typeface="微软雅黑" panose="020B0503020204020204" pitchFamily="34" charset="-122"/>
              </a:rPr>
              <a:t>02</a:t>
            </a:r>
          </a:p>
        </p:txBody>
      </p:sp>
      <p:sp>
        <p:nvSpPr>
          <p:cNvPr id="14" name="菱形 13"/>
          <p:cNvSpPr/>
          <p:nvPr>
            <p:custDataLst>
              <p:tags r:id="rId14"/>
            </p:custDataLst>
          </p:nvPr>
        </p:nvSpPr>
        <p:spPr>
          <a:xfrm>
            <a:off x="2903060" y="2735469"/>
            <a:ext cx="302145" cy="302145"/>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sp>
        <p:nvSpPr>
          <p:cNvPr id="15" name="弧形 14"/>
          <p:cNvSpPr/>
          <p:nvPr>
            <p:custDataLst>
              <p:tags r:id="rId15"/>
            </p:custDataLst>
          </p:nvPr>
        </p:nvSpPr>
        <p:spPr>
          <a:xfrm>
            <a:off x="4818631" y="2543912"/>
            <a:ext cx="728892" cy="718483"/>
          </a:xfrm>
          <a:prstGeom prst="arc">
            <a:avLst>
              <a:gd name="adj1" fmla="val 11619054"/>
              <a:gd name="adj2" fmla="val 10295063"/>
            </a:avLst>
          </a:prstGeom>
          <a:ln w="190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800">
              <a:solidFill>
                <a:srgbClr val="000000"/>
              </a:solidFill>
              <a:latin typeface="微软雅黑" panose="020B0503020204020204" pitchFamily="34" charset="-122"/>
              <a:ea typeface="微软雅黑" panose="020B0503020204020204" pitchFamily="34" charset="-122"/>
            </a:endParaRPr>
          </a:p>
        </p:txBody>
      </p:sp>
      <p:sp>
        <p:nvSpPr>
          <p:cNvPr id="16" name="文本框 80"/>
          <p:cNvSpPr txBox="1"/>
          <p:nvPr>
            <p:custDataLst>
              <p:tags r:id="rId16"/>
            </p:custDataLst>
          </p:nvPr>
        </p:nvSpPr>
        <p:spPr>
          <a:xfrm>
            <a:off x="4539969" y="3380200"/>
            <a:ext cx="1375421" cy="2057918"/>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2500" spc="200">
                <a:solidFill>
                  <a:schemeClr val="lt1"/>
                </a:solidFill>
                <a:latin typeface="微软雅黑" panose="020B0503020204020204" pitchFamily="34" charset="-122"/>
                <a:ea typeface="微软雅黑" panose="020B0503020204020204" pitchFamily="34" charset="-122"/>
              </a:rPr>
              <a:t>病毒感染</a:t>
            </a:r>
          </a:p>
        </p:txBody>
      </p:sp>
      <p:sp>
        <p:nvSpPr>
          <p:cNvPr id="21" name="标题 5"/>
          <p:cNvSpPr>
            <a:spLocks noGrp="1"/>
          </p:cNvSpPr>
          <p:nvPr>
            <p:custDataLst>
              <p:tags r:id="rId17"/>
            </p:custDataLst>
          </p:nvPr>
        </p:nvSpPr>
        <p:spPr>
          <a:xfrm>
            <a:off x="4929699" y="2639142"/>
            <a:ext cx="555526" cy="510901"/>
          </a:xfrm>
          <a:prstGeom prst="rect">
            <a:avLst/>
          </a:prstGeom>
        </p:spPr>
        <p:txBody>
          <a:bodyPr vert="horz" lIns="0" tIns="0" rIns="0" bIns="0" rtlCol="0" anchor="ctr" anchorCtr="0">
            <a:normAutofit fontScale="90000" lnSpcReduction="20000"/>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chemeClr val="lt1"/>
                </a:solidFill>
                <a:latin typeface="微软雅黑" panose="020B0503020204020204" pitchFamily="34" charset="-122"/>
              </a:rPr>
              <a:t>03</a:t>
            </a:r>
          </a:p>
        </p:txBody>
      </p:sp>
      <p:sp>
        <p:nvSpPr>
          <p:cNvPr id="22" name="菱形 21"/>
          <p:cNvSpPr/>
          <p:nvPr>
            <p:custDataLst>
              <p:tags r:id="rId18"/>
            </p:custDataLst>
          </p:nvPr>
        </p:nvSpPr>
        <p:spPr>
          <a:xfrm>
            <a:off x="4639702" y="2735469"/>
            <a:ext cx="302145" cy="302145"/>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sp>
        <p:nvSpPr>
          <p:cNvPr id="23" name="弧形 22"/>
          <p:cNvSpPr/>
          <p:nvPr>
            <p:custDataLst>
              <p:tags r:id="rId19"/>
            </p:custDataLst>
          </p:nvPr>
        </p:nvSpPr>
        <p:spPr>
          <a:xfrm>
            <a:off x="6555273" y="2543912"/>
            <a:ext cx="728892" cy="718483"/>
          </a:xfrm>
          <a:prstGeom prst="arc">
            <a:avLst>
              <a:gd name="adj1" fmla="val 11619054"/>
              <a:gd name="adj2" fmla="val 10295063"/>
            </a:avLst>
          </a:prstGeom>
          <a:ln w="190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800">
              <a:solidFill>
                <a:srgbClr val="000000"/>
              </a:solidFill>
              <a:latin typeface="微软雅黑" panose="020B0503020204020204" pitchFamily="34" charset="-122"/>
              <a:ea typeface="微软雅黑" panose="020B0503020204020204" pitchFamily="34" charset="-122"/>
            </a:endParaRPr>
          </a:p>
        </p:txBody>
      </p:sp>
      <p:sp>
        <p:nvSpPr>
          <p:cNvPr id="24" name="文本框 80"/>
          <p:cNvSpPr txBox="1"/>
          <p:nvPr>
            <p:custDataLst>
              <p:tags r:id="rId20"/>
            </p:custDataLst>
          </p:nvPr>
        </p:nvSpPr>
        <p:spPr>
          <a:xfrm>
            <a:off x="6276611" y="3380200"/>
            <a:ext cx="1375421" cy="2057918"/>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2500" spc="170">
                <a:solidFill>
                  <a:schemeClr val="lt1"/>
                </a:solidFill>
                <a:latin typeface="微软雅黑" panose="020B0503020204020204" pitchFamily="34" charset="-122"/>
                <a:ea typeface="微软雅黑" panose="020B0503020204020204" pitchFamily="34" charset="-122"/>
                <a:sym typeface="+mn-ea"/>
              </a:rPr>
              <a:t>隐私及机密资料的存储和传输</a:t>
            </a:r>
            <a:endParaRPr lang="zh-CN" altLang="en-US" sz="2500" spc="170">
              <a:solidFill>
                <a:schemeClr val="lt1"/>
              </a:solidFill>
              <a:latin typeface="微软雅黑" panose="020B0503020204020204" pitchFamily="34" charset="-122"/>
              <a:ea typeface="微软雅黑" panose="020B0503020204020204" pitchFamily="34" charset="-122"/>
            </a:endParaRPr>
          </a:p>
          <a:p>
            <a:pPr marL="0" lvl="0" indent="0" algn="ctr" fontAlgn="auto">
              <a:lnSpc>
                <a:spcPct val="120000"/>
              </a:lnSpc>
              <a:spcBef>
                <a:spcPts val="0"/>
              </a:spcBef>
              <a:spcAft>
                <a:spcPts val="800"/>
              </a:spcAft>
              <a:buSzPct val="100000"/>
              <a:buNone/>
            </a:pPr>
            <a:endParaRPr lang="zh-CN" altLang="en-US" sz="2500" spc="200">
              <a:solidFill>
                <a:schemeClr val="lt1"/>
              </a:solidFill>
              <a:latin typeface="微软雅黑" panose="020B0503020204020204" pitchFamily="34" charset="-122"/>
              <a:ea typeface="微软雅黑" panose="020B0503020204020204" pitchFamily="34" charset="-122"/>
            </a:endParaRPr>
          </a:p>
        </p:txBody>
      </p:sp>
      <p:sp>
        <p:nvSpPr>
          <p:cNvPr id="25" name="标题 5"/>
          <p:cNvSpPr>
            <a:spLocks noGrp="1"/>
          </p:cNvSpPr>
          <p:nvPr>
            <p:custDataLst>
              <p:tags r:id="rId21"/>
            </p:custDataLst>
          </p:nvPr>
        </p:nvSpPr>
        <p:spPr>
          <a:xfrm>
            <a:off x="6666341" y="2639142"/>
            <a:ext cx="555526" cy="510901"/>
          </a:xfrm>
          <a:prstGeom prst="rect">
            <a:avLst/>
          </a:prstGeom>
        </p:spPr>
        <p:txBody>
          <a:bodyPr vert="horz" lIns="0" tIns="0" rIns="0" bIns="0" rtlCol="0" anchor="ctr" anchorCtr="0">
            <a:normAutofit fontScale="90000" lnSpcReduction="20000"/>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chemeClr val="lt1"/>
                </a:solidFill>
                <a:latin typeface="微软雅黑" panose="020B0503020204020204" pitchFamily="34" charset="-122"/>
              </a:rPr>
              <a:t>04</a:t>
            </a:r>
          </a:p>
        </p:txBody>
      </p:sp>
      <p:sp>
        <p:nvSpPr>
          <p:cNvPr id="26" name="菱形 25"/>
          <p:cNvSpPr/>
          <p:nvPr>
            <p:custDataLst>
              <p:tags r:id="rId22"/>
            </p:custDataLst>
          </p:nvPr>
        </p:nvSpPr>
        <p:spPr>
          <a:xfrm>
            <a:off x="6376344" y="2735469"/>
            <a:ext cx="302145" cy="302145"/>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sp>
        <p:nvSpPr>
          <p:cNvPr id="27" name="弧形 26"/>
          <p:cNvSpPr/>
          <p:nvPr>
            <p:custDataLst>
              <p:tags r:id="rId23"/>
            </p:custDataLst>
          </p:nvPr>
        </p:nvSpPr>
        <p:spPr>
          <a:xfrm>
            <a:off x="8291915" y="2543912"/>
            <a:ext cx="728892" cy="718483"/>
          </a:xfrm>
          <a:prstGeom prst="arc">
            <a:avLst>
              <a:gd name="adj1" fmla="val 11619054"/>
              <a:gd name="adj2" fmla="val 10295063"/>
            </a:avLst>
          </a:prstGeom>
          <a:ln w="190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800">
              <a:solidFill>
                <a:srgbClr val="000000"/>
              </a:solidFill>
              <a:latin typeface="微软雅黑" panose="020B0503020204020204" pitchFamily="34" charset="-122"/>
              <a:ea typeface="微软雅黑" panose="020B0503020204020204" pitchFamily="34" charset="-122"/>
            </a:endParaRPr>
          </a:p>
        </p:txBody>
      </p:sp>
      <p:sp>
        <p:nvSpPr>
          <p:cNvPr id="28" name="文本框 80"/>
          <p:cNvSpPr txBox="1"/>
          <p:nvPr>
            <p:custDataLst>
              <p:tags r:id="rId24"/>
            </p:custDataLst>
          </p:nvPr>
        </p:nvSpPr>
        <p:spPr>
          <a:xfrm>
            <a:off x="8013253" y="3380200"/>
            <a:ext cx="1375421" cy="2057918"/>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2500" spc="200">
                <a:solidFill>
                  <a:schemeClr val="lt1"/>
                </a:solidFill>
                <a:latin typeface="微软雅黑" panose="020B0503020204020204" pitchFamily="34" charset="-122"/>
                <a:ea typeface="微软雅黑" panose="020B0503020204020204" pitchFamily="34" charset="-122"/>
                <a:sym typeface="+mn-ea"/>
              </a:rPr>
              <a:t>广告软件和间谍软件</a:t>
            </a:r>
            <a:endParaRPr lang="zh-CN" altLang="en-US" sz="2500" spc="170">
              <a:solidFill>
                <a:schemeClr val="lt1"/>
              </a:solidFill>
              <a:latin typeface="微软雅黑" panose="020B0503020204020204" pitchFamily="34" charset="-122"/>
              <a:ea typeface="微软雅黑" panose="020B0503020204020204" pitchFamily="34" charset="-122"/>
            </a:endParaRPr>
          </a:p>
        </p:txBody>
      </p:sp>
      <p:sp>
        <p:nvSpPr>
          <p:cNvPr id="29" name="标题 5"/>
          <p:cNvSpPr>
            <a:spLocks noGrp="1"/>
          </p:cNvSpPr>
          <p:nvPr>
            <p:custDataLst>
              <p:tags r:id="rId25"/>
            </p:custDataLst>
          </p:nvPr>
        </p:nvSpPr>
        <p:spPr>
          <a:xfrm>
            <a:off x="8402982" y="2639142"/>
            <a:ext cx="555526" cy="510901"/>
          </a:xfrm>
          <a:prstGeom prst="rect">
            <a:avLst/>
          </a:prstGeom>
        </p:spPr>
        <p:txBody>
          <a:bodyPr vert="horz" lIns="0" tIns="0" rIns="0" bIns="0" rtlCol="0" anchor="ctr" anchorCtr="0">
            <a:normAutofit fontScale="90000" lnSpcReduction="20000"/>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chemeClr val="lt1"/>
                </a:solidFill>
                <a:latin typeface="微软雅黑" panose="020B0503020204020204" pitchFamily="34" charset="-122"/>
              </a:rPr>
              <a:t>05</a:t>
            </a:r>
          </a:p>
        </p:txBody>
      </p:sp>
      <p:sp>
        <p:nvSpPr>
          <p:cNvPr id="30" name="菱形 29"/>
          <p:cNvSpPr/>
          <p:nvPr>
            <p:custDataLst>
              <p:tags r:id="rId26"/>
            </p:custDataLst>
          </p:nvPr>
        </p:nvSpPr>
        <p:spPr>
          <a:xfrm>
            <a:off x="8112986" y="2735469"/>
            <a:ext cx="302145" cy="302145"/>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sp>
        <p:nvSpPr>
          <p:cNvPr id="31" name="弧形 30"/>
          <p:cNvSpPr/>
          <p:nvPr>
            <p:custDataLst>
              <p:tags r:id="rId27"/>
            </p:custDataLst>
          </p:nvPr>
        </p:nvSpPr>
        <p:spPr>
          <a:xfrm>
            <a:off x="10028557" y="2543912"/>
            <a:ext cx="728892" cy="718483"/>
          </a:xfrm>
          <a:prstGeom prst="arc">
            <a:avLst>
              <a:gd name="adj1" fmla="val 11619054"/>
              <a:gd name="adj2" fmla="val 10295063"/>
            </a:avLst>
          </a:prstGeom>
          <a:ln w="190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800">
              <a:solidFill>
                <a:srgbClr val="000000"/>
              </a:solidFill>
              <a:latin typeface="微软雅黑" panose="020B0503020204020204" pitchFamily="34" charset="-122"/>
              <a:ea typeface="微软雅黑" panose="020B0503020204020204" pitchFamily="34" charset="-122"/>
            </a:endParaRPr>
          </a:p>
        </p:txBody>
      </p:sp>
      <p:sp>
        <p:nvSpPr>
          <p:cNvPr id="32" name="文本框 80"/>
          <p:cNvSpPr txBox="1"/>
          <p:nvPr>
            <p:custDataLst>
              <p:tags r:id="rId28"/>
            </p:custDataLst>
          </p:nvPr>
        </p:nvSpPr>
        <p:spPr>
          <a:xfrm>
            <a:off x="9749895" y="3380200"/>
            <a:ext cx="1375421" cy="2057918"/>
          </a:xfrm>
          <a:prstGeom prst="rect">
            <a:avLst/>
          </a:prstGeom>
          <a:noFill/>
        </p:spPr>
        <p:txBody>
          <a:bodyPr vert="horz"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2500" spc="200">
                <a:solidFill>
                  <a:schemeClr val="lt1"/>
                </a:solidFill>
                <a:latin typeface="微软雅黑" panose="020B0503020204020204" pitchFamily="34" charset="-122"/>
                <a:ea typeface="微软雅黑" panose="020B0503020204020204" pitchFamily="34" charset="-122"/>
                <a:sym typeface="+mn-ea"/>
              </a:rPr>
              <a:t>系统漏洞及“后门”</a:t>
            </a:r>
            <a:endParaRPr lang="zh-CN" altLang="en-US" sz="2500" spc="200">
              <a:solidFill>
                <a:schemeClr val="lt1"/>
              </a:solidFill>
              <a:latin typeface="微软雅黑" panose="020B0503020204020204" pitchFamily="34" charset="-122"/>
              <a:ea typeface="微软雅黑" panose="020B0503020204020204" pitchFamily="34" charset="-122"/>
            </a:endParaRPr>
          </a:p>
          <a:p>
            <a:pPr marL="0" lvl="0" indent="0" algn="ctr" fontAlgn="auto">
              <a:lnSpc>
                <a:spcPct val="120000"/>
              </a:lnSpc>
              <a:spcBef>
                <a:spcPts val="0"/>
              </a:spcBef>
              <a:spcAft>
                <a:spcPts val="800"/>
              </a:spcAft>
              <a:buSzPct val="100000"/>
              <a:buNone/>
            </a:pPr>
            <a:endParaRPr lang="zh-CN" altLang="en-US" sz="2500" spc="200">
              <a:solidFill>
                <a:schemeClr val="lt1"/>
              </a:solidFill>
              <a:latin typeface="微软雅黑" panose="020B0503020204020204" pitchFamily="34" charset="-122"/>
              <a:ea typeface="微软雅黑" panose="020B0503020204020204" pitchFamily="34" charset="-122"/>
            </a:endParaRPr>
          </a:p>
        </p:txBody>
      </p:sp>
      <p:sp>
        <p:nvSpPr>
          <p:cNvPr id="33" name="标题 5"/>
          <p:cNvSpPr>
            <a:spLocks noGrp="1"/>
          </p:cNvSpPr>
          <p:nvPr>
            <p:custDataLst>
              <p:tags r:id="rId29"/>
            </p:custDataLst>
          </p:nvPr>
        </p:nvSpPr>
        <p:spPr>
          <a:xfrm>
            <a:off x="10139625" y="2639142"/>
            <a:ext cx="555526" cy="510901"/>
          </a:xfrm>
          <a:prstGeom prst="rect">
            <a:avLst/>
          </a:prstGeom>
        </p:spPr>
        <p:txBody>
          <a:bodyPr vert="horz" lIns="0" tIns="0" rIns="0" bIns="0" rtlCol="0" anchor="ctr" anchorCtr="0">
            <a:normAutofit fontScale="90000" lnSpcReduction="20000"/>
          </a:bodyPr>
          <a:lstStyle>
            <a:lvl1pPr marL="0" marR="0" lvl="0" algn="l" defTabSz="914400" rtl="0" eaLnBrk="1" fontAlgn="auto" latinLnBrk="0" hangingPunct="1">
              <a:lnSpc>
                <a:spcPct val="100000"/>
              </a:lnSpc>
              <a:spcBef>
                <a:spcPct val="0"/>
              </a:spcBef>
              <a:spcAft>
                <a:spcPts val="0"/>
              </a:spcAft>
              <a:buNone/>
              <a:defRPr kumimoji="0" lang="zh-CN" altLang="en-US" sz="24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indent="0" algn="ctr">
              <a:lnSpc>
                <a:spcPct val="150000"/>
              </a:lnSpc>
              <a:spcBef>
                <a:spcPts val="0"/>
              </a:spcBef>
              <a:buFont typeface="Arial" panose="020B0604020202020204" pitchFamily="34" charset="0"/>
            </a:pPr>
            <a:r>
              <a:rPr lang="en-US" altLang="zh-CN" sz="2700" b="1" dirty="0">
                <a:solidFill>
                  <a:schemeClr val="lt1"/>
                </a:solidFill>
                <a:latin typeface="微软雅黑" panose="020B0503020204020204" pitchFamily="34" charset="-122"/>
              </a:rPr>
              <a:t>06</a:t>
            </a:r>
          </a:p>
        </p:txBody>
      </p:sp>
      <p:sp>
        <p:nvSpPr>
          <p:cNvPr id="34" name="菱形 33"/>
          <p:cNvSpPr/>
          <p:nvPr>
            <p:custDataLst>
              <p:tags r:id="rId30"/>
            </p:custDataLst>
          </p:nvPr>
        </p:nvSpPr>
        <p:spPr>
          <a:xfrm>
            <a:off x="9849628" y="2735469"/>
            <a:ext cx="302145" cy="302145"/>
          </a:xfrm>
          <a:prstGeom prst="diamond">
            <a:avLst/>
          </a:prstGeom>
          <a:solidFill>
            <a:srgbClr val="69A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1" name="文本框 5"/>
          <p:cNvSpPr txBox="1"/>
          <p:nvPr/>
        </p:nvSpPr>
        <p:spPr>
          <a:xfrm>
            <a:off x="901700" y="355600"/>
            <a:ext cx="3570208"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信息数据面临的安全威胁</a:t>
            </a:r>
          </a:p>
        </p:txBody>
      </p:sp>
      <p:grpSp>
        <p:nvGrpSpPr>
          <p:cNvPr id="203" name="组合 20"/>
          <p:cNvGrpSpPr/>
          <p:nvPr/>
        </p:nvGrpSpPr>
        <p:grpSpPr>
          <a:xfrm>
            <a:off x="376058" y="356215"/>
            <a:ext cx="443886" cy="443886"/>
            <a:chOff x="1986666" y="3692216"/>
            <a:chExt cx="233012" cy="233012"/>
          </a:xfrm>
          <a:solidFill>
            <a:schemeClr val="bg1">
              <a:alpha val="40000"/>
            </a:schemeClr>
          </a:solidFill>
        </p:grpSpPr>
        <p:sp>
          <p:nvSpPr>
            <p:cNvPr id="104912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pic>
        <p:nvPicPr>
          <p:cNvPr id="3" name="图片 2" descr="621686550285_.pic"/>
          <p:cNvPicPr>
            <a:picLocks noChangeAspect="1"/>
          </p:cNvPicPr>
          <p:nvPr/>
        </p:nvPicPr>
        <p:blipFill>
          <a:blip r:embed="rId3"/>
          <a:stretch>
            <a:fillRect/>
          </a:stretch>
        </p:blipFill>
        <p:spPr>
          <a:xfrm>
            <a:off x="3476625" y="1014730"/>
            <a:ext cx="5238750" cy="5057775"/>
          </a:xfrm>
          <a:prstGeom prst="rect">
            <a:avLst/>
          </a:prstGeom>
        </p:spPr>
      </p:pic>
      <p:sp>
        <p:nvSpPr>
          <p:cNvPr id="4" name="文本框 3"/>
          <p:cNvSpPr txBox="1"/>
          <p:nvPr/>
        </p:nvSpPr>
        <p:spPr>
          <a:xfrm>
            <a:off x="2352040" y="1794510"/>
            <a:ext cx="1787525" cy="368300"/>
          </a:xfrm>
          <a:prstGeom prst="rect">
            <a:avLst/>
          </a:prstGeom>
          <a:noFill/>
        </p:spPr>
        <p:txBody>
          <a:bodyPr wrap="none" rtlCol="0">
            <a:spAutoFit/>
          </a:bodyPr>
          <a:lstStyle/>
          <a:p>
            <a:r>
              <a:rPr lang="zh-CN" altLang="en-US" b="1">
                <a:solidFill>
                  <a:schemeClr val="bg1"/>
                </a:solidFill>
              </a:rPr>
              <a:t>内部、外部泄露</a:t>
            </a:r>
          </a:p>
        </p:txBody>
      </p:sp>
      <p:sp>
        <p:nvSpPr>
          <p:cNvPr id="5" name="文本框 4"/>
          <p:cNvSpPr txBox="1"/>
          <p:nvPr/>
        </p:nvSpPr>
        <p:spPr>
          <a:xfrm>
            <a:off x="901700" y="3434080"/>
            <a:ext cx="2704465" cy="368300"/>
          </a:xfrm>
          <a:prstGeom prst="rect">
            <a:avLst/>
          </a:prstGeom>
          <a:noFill/>
        </p:spPr>
        <p:txBody>
          <a:bodyPr wrap="none" rtlCol="0">
            <a:spAutoFit/>
          </a:bodyPr>
          <a:lstStyle/>
          <a:p>
            <a:r>
              <a:rPr lang="zh-CN" altLang="en-US" b="1">
                <a:solidFill>
                  <a:schemeClr val="bg1"/>
                </a:solidFill>
              </a:rPr>
              <a:t>数据信息存储介质的损坏</a:t>
            </a:r>
          </a:p>
        </p:txBody>
      </p:sp>
      <p:sp>
        <p:nvSpPr>
          <p:cNvPr id="6" name="文本框 5"/>
          <p:cNvSpPr txBox="1"/>
          <p:nvPr/>
        </p:nvSpPr>
        <p:spPr>
          <a:xfrm>
            <a:off x="2352040" y="4998720"/>
            <a:ext cx="1099820" cy="368300"/>
          </a:xfrm>
          <a:prstGeom prst="rect">
            <a:avLst/>
          </a:prstGeom>
          <a:noFill/>
        </p:spPr>
        <p:txBody>
          <a:bodyPr wrap="none" rtlCol="0">
            <a:spAutoFit/>
          </a:bodyPr>
          <a:lstStyle/>
          <a:p>
            <a:r>
              <a:rPr lang="zh-CN" altLang="en-US" b="1">
                <a:solidFill>
                  <a:schemeClr val="bg1"/>
                </a:solidFill>
              </a:rPr>
              <a:t>逻辑炸弹</a:t>
            </a:r>
          </a:p>
        </p:txBody>
      </p:sp>
      <p:sp>
        <p:nvSpPr>
          <p:cNvPr id="7" name="文本框 6"/>
          <p:cNvSpPr txBox="1"/>
          <p:nvPr/>
        </p:nvSpPr>
        <p:spPr>
          <a:xfrm>
            <a:off x="7899400" y="1794510"/>
            <a:ext cx="3162935" cy="368300"/>
          </a:xfrm>
          <a:prstGeom prst="rect">
            <a:avLst/>
          </a:prstGeom>
          <a:noFill/>
        </p:spPr>
        <p:txBody>
          <a:bodyPr wrap="none" rtlCol="0">
            <a:spAutoFit/>
          </a:bodyPr>
          <a:lstStyle/>
          <a:p>
            <a:r>
              <a:rPr lang="zh-CN" altLang="en-US" b="1">
                <a:solidFill>
                  <a:schemeClr val="bg1"/>
                </a:solidFill>
              </a:rPr>
              <a:t>自身数据信息安全管理不完善</a:t>
            </a:r>
          </a:p>
        </p:txBody>
      </p:sp>
      <p:sp>
        <p:nvSpPr>
          <p:cNvPr id="8" name="文本框 7"/>
          <p:cNvSpPr txBox="1"/>
          <p:nvPr/>
        </p:nvSpPr>
        <p:spPr>
          <a:xfrm>
            <a:off x="8715375" y="3359150"/>
            <a:ext cx="1558290" cy="368300"/>
          </a:xfrm>
          <a:prstGeom prst="rect">
            <a:avLst/>
          </a:prstGeom>
          <a:noFill/>
        </p:spPr>
        <p:txBody>
          <a:bodyPr wrap="none" rtlCol="0">
            <a:spAutoFit/>
          </a:bodyPr>
          <a:lstStyle/>
          <a:p>
            <a:r>
              <a:rPr lang="zh-CN" altLang="en-US" b="1">
                <a:solidFill>
                  <a:schemeClr val="bg1"/>
                </a:solidFill>
              </a:rPr>
              <a:t>拒绝服务攻击</a:t>
            </a:r>
          </a:p>
        </p:txBody>
      </p:sp>
      <p:sp>
        <p:nvSpPr>
          <p:cNvPr id="9" name="文本框 8"/>
          <p:cNvSpPr txBox="1"/>
          <p:nvPr/>
        </p:nvSpPr>
        <p:spPr>
          <a:xfrm>
            <a:off x="8053070" y="4961255"/>
            <a:ext cx="1329055" cy="368300"/>
          </a:xfrm>
          <a:prstGeom prst="rect">
            <a:avLst/>
          </a:prstGeom>
          <a:noFill/>
        </p:spPr>
        <p:txBody>
          <a:bodyPr wrap="none" rtlCol="0">
            <a:spAutoFit/>
          </a:bodyPr>
          <a:lstStyle/>
          <a:p>
            <a:r>
              <a:rPr lang="zh-CN" altLang="en-US" b="1">
                <a:solidFill>
                  <a:schemeClr val="bg1"/>
                </a:solidFill>
              </a:rPr>
              <a:t>特洛伊木马</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图片 27"/>
          <p:cNvPicPr>
            <a:picLocks noChangeAspect="1"/>
          </p:cNvPicPr>
          <p:nvPr/>
        </p:nvPicPr>
        <p:blipFill>
          <a:blip r:embed="rId3"/>
          <a:srcRect b="7755"/>
          <a:stretch>
            <a:fillRect/>
          </a:stretch>
        </p:blipFill>
        <p:spPr>
          <a:xfrm>
            <a:off x="0" y="0"/>
            <a:ext cx="12192000" cy="6877050"/>
          </a:xfrm>
          <a:prstGeom prst="rect">
            <a:avLst/>
          </a:prstGeom>
          <a:noFill/>
          <a:ln w="9525">
            <a:noFill/>
          </a:ln>
        </p:spPr>
      </p:pic>
      <p:grpSp>
        <p:nvGrpSpPr>
          <p:cNvPr id="116" name="组合 3"/>
          <p:cNvGrpSpPr/>
          <p:nvPr/>
        </p:nvGrpSpPr>
        <p:grpSpPr>
          <a:xfrm>
            <a:off x="2057400" y="1417638"/>
            <a:ext cx="7924800" cy="4695779"/>
            <a:chOff x="2133260" y="1284372"/>
            <a:chExt cx="7925480" cy="4351655"/>
          </a:xfrm>
        </p:grpSpPr>
        <p:grpSp>
          <p:nvGrpSpPr>
            <p:cNvPr id="117" name="组合 4"/>
            <p:cNvGrpSpPr/>
            <p:nvPr/>
          </p:nvGrpSpPr>
          <p:grpSpPr>
            <a:xfrm>
              <a:off x="2133260" y="1284372"/>
              <a:ext cx="7925480" cy="4351655"/>
              <a:chOff x="795525" y="1444752"/>
              <a:chExt cx="10533891" cy="4773168"/>
            </a:xfrm>
          </p:grpSpPr>
          <p:sp>
            <p:nvSpPr>
              <p:cNvPr id="1048713" name="矩形 13"/>
              <p:cNvSpPr/>
              <p:nvPr/>
            </p:nvSpPr>
            <p:spPr>
              <a:xfrm flipH="1">
                <a:off x="795528" y="1444752"/>
                <a:ext cx="10533888" cy="4773168"/>
              </a:xfrm>
              <a:prstGeom prst="rect">
                <a:avLst/>
              </a:prstGeom>
              <a:noFill/>
              <a:ln w="28575">
                <a:gradFill>
                  <a:gsLst>
                    <a:gs pos="0">
                      <a:schemeClr val="tx1">
                        <a:alpha val="30000"/>
                      </a:schemeClr>
                    </a:gs>
                    <a:gs pos="48000">
                      <a:schemeClr val="bg1"/>
                    </a:gs>
                    <a:gs pos="100000">
                      <a:srgbClr val="858585">
                        <a:alpha val="42000"/>
                      </a:srgb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14" name="任意多边形 14"/>
              <p:cNvSpPr/>
              <p:nvPr/>
            </p:nvSpPr>
            <p:spPr>
              <a:xfrm flipH="1">
                <a:off x="795525" y="1444753"/>
                <a:ext cx="10511848" cy="3064922"/>
              </a:xfrm>
              <a:custGeom>
                <a:avLst/>
                <a:gdLst>
                  <a:gd name="connsiteX0" fmla="*/ 10511848 w 10511848"/>
                  <a:gd name="connsiteY0" fmla="*/ 0 h 3064922"/>
                  <a:gd name="connsiteX1" fmla="*/ 0 w 10511848"/>
                  <a:gd name="connsiteY1" fmla="*/ 0 h 3064922"/>
                  <a:gd name="connsiteX2" fmla="*/ 0 w 10511848"/>
                  <a:gd name="connsiteY2" fmla="*/ 3064922 h 3064922"/>
                  <a:gd name="connsiteX3" fmla="*/ 87949 w 10511848"/>
                  <a:gd name="connsiteY3" fmla="*/ 3020965 h 3064922"/>
                  <a:gd name="connsiteX4" fmla="*/ 6048113 w 10511848"/>
                  <a:gd name="connsiteY4" fmla="*/ 1747487 h 3064922"/>
                  <a:gd name="connsiteX5" fmla="*/ 10511198 w 10511848"/>
                  <a:gd name="connsiteY5" fmla="*/ 1239930 h 3064922"/>
                  <a:gd name="connsiteX6" fmla="*/ 10511848 w 10511848"/>
                  <a:gd name="connsiteY6" fmla="*/ 1239895 h 306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1848" h="3064922">
                    <a:moveTo>
                      <a:pt x="10511848" y="0"/>
                    </a:moveTo>
                    <a:lnTo>
                      <a:pt x="0" y="0"/>
                    </a:lnTo>
                    <a:lnTo>
                      <a:pt x="0" y="3064922"/>
                    </a:lnTo>
                    <a:lnTo>
                      <a:pt x="87949" y="3020965"/>
                    </a:lnTo>
                    <a:cubicBezTo>
                      <a:pt x="858709" y="2684075"/>
                      <a:pt x="3227310" y="2169093"/>
                      <a:pt x="6048113" y="1747487"/>
                    </a:cubicBezTo>
                    <a:cubicBezTo>
                      <a:pt x="7783991" y="1488037"/>
                      <a:pt x="9362448" y="1313073"/>
                      <a:pt x="10511198" y="1239930"/>
                    </a:cubicBezTo>
                    <a:lnTo>
                      <a:pt x="10511848" y="1239895"/>
                    </a:lnTo>
                    <a:close/>
                  </a:path>
                </a:pathLst>
              </a:custGeom>
              <a:gradFill>
                <a:gsLst>
                  <a:gs pos="0">
                    <a:schemeClr val="tx1">
                      <a:alpha val="0"/>
                      <a:lumMod val="0"/>
                    </a:schemeClr>
                  </a:gs>
                  <a:gs pos="100000">
                    <a:schemeClr val="bg1">
                      <a:alpha val="5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118" name="组合 2"/>
            <p:cNvGrpSpPr/>
            <p:nvPr/>
          </p:nvGrpSpPr>
          <p:grpSpPr>
            <a:xfrm>
              <a:off x="2273110" y="1403899"/>
              <a:ext cx="261288" cy="4112600"/>
              <a:chOff x="2240452" y="1420027"/>
              <a:chExt cx="261288" cy="4112600"/>
            </a:xfrm>
          </p:grpSpPr>
          <p:pic>
            <p:nvPicPr>
              <p:cNvPr id="2097163" name="图片 10"/>
              <p:cNvPicPr>
                <a:picLocks noChangeAspect="1"/>
              </p:cNvPicPr>
              <p:nvPr/>
            </p:nvPicPr>
            <p:blipFill>
              <a:blip r:embed="rId4"/>
              <a:stretch>
                <a:fillRect/>
              </a:stretch>
            </p:blipFill>
            <p:spPr>
              <a:xfrm>
                <a:off x="2240452" y="1420027"/>
                <a:ext cx="227002" cy="229433"/>
              </a:xfrm>
              <a:prstGeom prst="rect">
                <a:avLst/>
              </a:prstGeom>
              <a:noFill/>
              <a:ln w="9525">
                <a:noFill/>
              </a:ln>
            </p:spPr>
          </p:pic>
          <p:pic>
            <p:nvPicPr>
              <p:cNvPr id="2097164" name="图片 12"/>
              <p:cNvPicPr>
                <a:picLocks noChangeAspect="1"/>
              </p:cNvPicPr>
              <p:nvPr/>
            </p:nvPicPr>
            <p:blipFill>
              <a:blip r:embed="rId4"/>
              <a:stretch>
                <a:fillRect/>
              </a:stretch>
            </p:blipFill>
            <p:spPr>
              <a:xfrm>
                <a:off x="2274738" y="5303194"/>
                <a:ext cx="227002" cy="229433"/>
              </a:xfrm>
              <a:prstGeom prst="rect">
                <a:avLst/>
              </a:prstGeom>
              <a:noFill/>
              <a:ln w="9525">
                <a:noFill/>
              </a:ln>
            </p:spPr>
          </p:pic>
        </p:grpSp>
        <p:grpSp>
          <p:nvGrpSpPr>
            <p:cNvPr id="119" name="组合 11"/>
            <p:cNvGrpSpPr/>
            <p:nvPr/>
          </p:nvGrpSpPr>
          <p:grpSpPr>
            <a:xfrm>
              <a:off x="9658516" y="1409213"/>
              <a:ext cx="261288" cy="4112600"/>
              <a:chOff x="2240452" y="1420027"/>
              <a:chExt cx="261288" cy="4112600"/>
            </a:xfrm>
          </p:grpSpPr>
          <p:pic>
            <p:nvPicPr>
              <p:cNvPr id="2097165" name="图片 10"/>
              <p:cNvPicPr>
                <a:picLocks noChangeAspect="1"/>
              </p:cNvPicPr>
              <p:nvPr/>
            </p:nvPicPr>
            <p:blipFill>
              <a:blip r:embed="rId4"/>
              <a:stretch>
                <a:fillRect/>
              </a:stretch>
            </p:blipFill>
            <p:spPr>
              <a:xfrm>
                <a:off x="2240452" y="1420027"/>
                <a:ext cx="227002" cy="229433"/>
              </a:xfrm>
              <a:prstGeom prst="rect">
                <a:avLst/>
              </a:prstGeom>
              <a:noFill/>
              <a:ln w="9525">
                <a:noFill/>
              </a:ln>
            </p:spPr>
          </p:pic>
          <p:pic>
            <p:nvPicPr>
              <p:cNvPr id="2097166" name="图片 12"/>
              <p:cNvPicPr>
                <a:picLocks noChangeAspect="1"/>
              </p:cNvPicPr>
              <p:nvPr/>
            </p:nvPicPr>
            <p:blipFill>
              <a:blip r:embed="rId4"/>
              <a:stretch>
                <a:fillRect/>
              </a:stretch>
            </p:blipFill>
            <p:spPr>
              <a:xfrm>
                <a:off x="2274738" y="5303194"/>
                <a:ext cx="227002" cy="229433"/>
              </a:xfrm>
              <a:prstGeom prst="rect">
                <a:avLst/>
              </a:prstGeom>
              <a:noFill/>
              <a:ln w="9525">
                <a:noFill/>
              </a:ln>
            </p:spPr>
          </p:pic>
        </p:grpSp>
      </p:grpSp>
      <p:grpSp>
        <p:nvGrpSpPr>
          <p:cNvPr id="120" name="组合 4"/>
          <p:cNvGrpSpPr/>
          <p:nvPr/>
        </p:nvGrpSpPr>
        <p:grpSpPr>
          <a:xfrm>
            <a:off x="3541713" y="2579994"/>
            <a:ext cx="5503862" cy="2433346"/>
            <a:chOff x="3618259" y="2452504"/>
            <a:chExt cx="4938895" cy="1933111"/>
          </a:xfrm>
        </p:grpSpPr>
        <p:grpSp>
          <p:nvGrpSpPr>
            <p:cNvPr id="121" name="组合 6"/>
            <p:cNvGrpSpPr/>
            <p:nvPr/>
          </p:nvGrpSpPr>
          <p:grpSpPr>
            <a:xfrm>
              <a:off x="4983688" y="2452504"/>
              <a:ext cx="3573466" cy="1933111"/>
              <a:chOff x="4309267" y="3015246"/>
              <a:chExt cx="3573466" cy="1933111"/>
            </a:xfrm>
          </p:grpSpPr>
          <p:sp>
            <p:nvSpPr>
              <p:cNvPr id="1048715" name="文本框 30"/>
              <p:cNvSpPr txBox="1"/>
              <p:nvPr/>
            </p:nvSpPr>
            <p:spPr>
              <a:xfrm>
                <a:off x="4309267" y="3015246"/>
                <a:ext cx="3573466" cy="660165"/>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rgbClr val="FFFFFF"/>
                    </a:solidFill>
                    <a:latin typeface="微软雅黑" panose="020B0503020204020204" pitchFamily="34" charset="-122"/>
                    <a:ea typeface="微软雅黑" panose="020B0503020204020204" pitchFamily="34" charset="-122"/>
                  </a:rPr>
                  <a:t>01  《</a:t>
                </a:r>
                <a:r>
                  <a:rPr lang="zh-CN" altLang="en-US" sz="2400" b="1" dirty="0">
                    <a:solidFill>
                      <a:srgbClr val="FFFFFF"/>
                    </a:solidFill>
                    <a:latin typeface="微软雅黑" panose="020B0503020204020204" pitchFamily="34" charset="-122"/>
                    <a:ea typeface="微软雅黑" panose="020B0503020204020204" pitchFamily="34" charset="-122"/>
                  </a:rPr>
                  <a:t>中华人民共和国网络安全法</a:t>
                </a:r>
                <a:r>
                  <a:rPr lang="en-US" altLang="zh-CN" sz="2400" b="1" dirty="0">
                    <a:solidFill>
                      <a:srgbClr val="FFFFFF"/>
                    </a:solidFill>
                    <a:latin typeface="微软雅黑" panose="020B0503020204020204" pitchFamily="34" charset="-122"/>
                    <a:ea typeface="微软雅黑" panose="020B0503020204020204" pitchFamily="34" charset="-122"/>
                  </a:rPr>
                  <a:t>》</a:t>
                </a:r>
                <a:r>
                  <a:rPr lang="zh-CN" altLang="en-US" sz="2400" b="1" dirty="0">
                    <a:solidFill>
                      <a:srgbClr val="FFFFFF"/>
                    </a:solidFill>
                    <a:latin typeface="微软雅黑" panose="020B0503020204020204" pitchFamily="34" charset="-122"/>
                    <a:ea typeface="微软雅黑" panose="020B0503020204020204" pitchFamily="34" charset="-122"/>
                  </a:rPr>
                  <a:t>解读</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
            <p:nvSpPr>
              <p:cNvPr id="1048716" name="文本框 31"/>
              <p:cNvSpPr txBox="1"/>
              <p:nvPr/>
            </p:nvSpPr>
            <p:spPr>
              <a:xfrm>
                <a:off x="4309267" y="3883486"/>
                <a:ext cx="3573466" cy="366758"/>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rgbClr val="FFFFFF"/>
                    </a:solidFill>
                    <a:latin typeface="微软雅黑" panose="020B0503020204020204" pitchFamily="34" charset="-122"/>
                    <a:ea typeface="微软雅黑" panose="020B0503020204020204" pitchFamily="34" charset="-122"/>
                  </a:rPr>
                  <a:t>02  </a:t>
                </a:r>
                <a:r>
                  <a:rPr lang="zh-CN" altLang="en-US" sz="2400" b="1" dirty="0">
                    <a:solidFill>
                      <a:srgbClr val="FFFFFF"/>
                    </a:solidFill>
                    <a:latin typeface="微软雅黑" panose="020B0503020204020204" pitchFamily="34" charset="-122"/>
                    <a:ea typeface="微软雅黑" panose="020B0503020204020204" pitchFamily="34" charset="-122"/>
                  </a:rPr>
                  <a:t>网络安全基础知识</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sp>
            <p:nvSpPr>
              <p:cNvPr id="1048717" name="文本框 32"/>
              <p:cNvSpPr txBox="1"/>
              <p:nvPr/>
            </p:nvSpPr>
            <p:spPr>
              <a:xfrm>
                <a:off x="4309267" y="4581599"/>
                <a:ext cx="3573466" cy="366758"/>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rgbClr val="FFFFFF"/>
                    </a:solidFill>
                    <a:latin typeface="微软雅黑" panose="020B0503020204020204" pitchFamily="34" charset="-122"/>
                    <a:ea typeface="微软雅黑" panose="020B0503020204020204" pitchFamily="34" charset="-122"/>
                  </a:rPr>
                  <a:t>03  </a:t>
                </a:r>
                <a:r>
                  <a:rPr lang="zh-CN" altLang="en-US" sz="2400" b="1" dirty="0">
                    <a:solidFill>
                      <a:srgbClr val="FFFFFF"/>
                    </a:solidFill>
                    <a:latin typeface="微软雅黑" panose="020B0503020204020204" pitchFamily="34" charset="-122"/>
                    <a:ea typeface="微软雅黑" panose="020B0503020204020204" pitchFamily="34" charset="-122"/>
                  </a:rPr>
                  <a:t>网络安全事件及处理</a:t>
                </a:r>
                <a:endParaRPr lang="en-US" altLang="zh-CN" sz="2400" b="1" dirty="0">
                  <a:solidFill>
                    <a:srgbClr val="FFFFFF"/>
                  </a:solidFill>
                  <a:latin typeface="微软雅黑" panose="020B0503020204020204" pitchFamily="34" charset="-122"/>
                  <a:ea typeface="微软雅黑" panose="020B0503020204020204" pitchFamily="34" charset="-122"/>
                </a:endParaRPr>
              </a:p>
            </p:txBody>
          </p:sp>
        </p:grpSp>
        <p:grpSp>
          <p:nvGrpSpPr>
            <p:cNvPr id="122" name="组合 7"/>
            <p:cNvGrpSpPr/>
            <p:nvPr/>
          </p:nvGrpSpPr>
          <p:grpSpPr>
            <a:xfrm>
              <a:off x="3618259" y="2656070"/>
              <a:ext cx="1289311" cy="1618885"/>
              <a:chOff x="2943838" y="2742668"/>
              <a:chExt cx="1289311" cy="1618885"/>
            </a:xfrm>
          </p:grpSpPr>
          <p:sp>
            <p:nvSpPr>
              <p:cNvPr id="1048718" name="文本框 22"/>
              <p:cNvSpPr txBox="1"/>
              <p:nvPr/>
            </p:nvSpPr>
            <p:spPr>
              <a:xfrm>
                <a:off x="2943838" y="2767280"/>
                <a:ext cx="1058478" cy="1538779"/>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4800" b="1" dirty="0">
                    <a:solidFill>
                      <a:srgbClr val="FFFFFF"/>
                    </a:solidFill>
                    <a:latin typeface="微软雅黑" panose="020B0503020204020204" pitchFamily="34" charset="-122"/>
                    <a:ea typeface="微软雅黑" panose="020B0503020204020204" pitchFamily="34" charset="-122"/>
                  </a:rPr>
                  <a:t>目</a:t>
                </a:r>
                <a:endParaRPr lang="en-US" altLang="zh-CN" sz="4800" b="1" dirty="0">
                  <a:solidFill>
                    <a:srgbClr val="FFFFFF"/>
                  </a:solidFill>
                  <a:latin typeface="微软雅黑" panose="020B0503020204020204" pitchFamily="34" charset="-122"/>
                  <a:ea typeface="微软雅黑" panose="020B0503020204020204" pitchFamily="34" charset="-122"/>
                </a:endParaRPr>
              </a:p>
              <a:p>
                <a:pPr marL="0" lvl="0" indent="0" algn="ctr">
                  <a:lnSpc>
                    <a:spcPct val="100000"/>
                  </a:lnSpc>
                  <a:spcBef>
                    <a:spcPct val="0"/>
                  </a:spcBef>
                  <a:buNone/>
                </a:pPr>
                <a:r>
                  <a:rPr lang="zh-CN" altLang="en-US" sz="4800" b="1" dirty="0">
                    <a:solidFill>
                      <a:srgbClr val="FFFFFF"/>
                    </a:solidFill>
                    <a:latin typeface="微软雅黑" panose="020B0503020204020204" pitchFamily="34" charset="-122"/>
                    <a:ea typeface="微软雅黑" panose="020B0503020204020204" pitchFamily="34" charset="-122"/>
                  </a:rPr>
                  <a:t>录</a:t>
                </a:r>
              </a:p>
            </p:txBody>
          </p:sp>
          <p:sp>
            <p:nvSpPr>
              <p:cNvPr id="1048719" name="文本框 5"/>
              <p:cNvSpPr txBox="1"/>
              <p:nvPr/>
            </p:nvSpPr>
            <p:spPr>
              <a:xfrm>
                <a:off x="3771484" y="2742668"/>
                <a:ext cx="461665" cy="1618885"/>
              </a:xfrm>
              <a:prstGeom prst="rect">
                <a:avLst/>
              </a:prstGeom>
              <a:noFill/>
              <a:ln w="9525">
                <a:noFill/>
              </a:ln>
            </p:spPr>
            <p:txBody>
              <a:bodyPr vert="eaVe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en-US" altLang="zh-CN" sz="1800" dirty="0">
                    <a:solidFill>
                      <a:srgbClr val="FFFFFF"/>
                    </a:solidFill>
                    <a:latin typeface="微软雅黑" panose="020B0503020204020204" pitchFamily="34" charset="-122"/>
                    <a:ea typeface="微软雅黑" panose="020B0503020204020204" pitchFamily="34" charset="-122"/>
                  </a:rPr>
                  <a:t>CONTENTS</a:t>
                </a:r>
                <a:endParaRPr lang="zh-CN" altLang="en-US" sz="1800" dirty="0">
                  <a:solidFill>
                    <a:srgbClr val="FFFFFF"/>
                  </a:solidFill>
                  <a:latin typeface="微软雅黑" panose="020B0503020204020204" pitchFamily="34" charset="-122"/>
                  <a:ea typeface="微软雅黑" panose="020B0503020204020204" pitchFamily="34" charset="-122"/>
                </a:endParaRPr>
              </a:p>
            </p:txBody>
          </p:sp>
        </p:grpSp>
      </p:grpSp>
      <p:grpSp>
        <p:nvGrpSpPr>
          <p:cNvPr id="123" name="组合 25"/>
          <p:cNvGrpSpPr/>
          <p:nvPr/>
        </p:nvGrpSpPr>
        <p:grpSpPr>
          <a:xfrm>
            <a:off x="2994025" y="2127705"/>
            <a:ext cx="6051550" cy="3312656"/>
            <a:chOff x="3080657" y="2362200"/>
            <a:chExt cx="6052457" cy="1088571"/>
          </a:xfrm>
        </p:grpSpPr>
        <p:cxnSp>
          <p:nvCxnSpPr>
            <p:cNvPr id="3145734" name="直接连接符 25"/>
            <p:cNvCxnSpPr/>
            <p:nvPr/>
          </p:nvCxnSpPr>
          <p:spPr>
            <a:xfrm>
              <a:off x="3080657" y="2362200"/>
              <a:ext cx="60524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5735" name="直接连接符 26"/>
            <p:cNvCxnSpPr/>
            <p:nvPr/>
          </p:nvCxnSpPr>
          <p:spPr>
            <a:xfrm>
              <a:off x="3080657" y="3450771"/>
              <a:ext cx="60524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custDataLst>
              <p:tags r:id="rId2"/>
            </p:custDataLst>
          </p:nvPr>
        </p:nvSpPr>
        <p:spPr>
          <a:xfrm>
            <a:off x="1036320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3" name="椭圆 22"/>
          <p:cNvSpPr/>
          <p:nvPr>
            <p:custDataLst>
              <p:tags r:id="rId3"/>
            </p:custDataLst>
          </p:nvPr>
        </p:nvSpPr>
        <p:spPr>
          <a:xfrm>
            <a:off x="1081913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4" name="椭圆 23"/>
          <p:cNvSpPr/>
          <p:nvPr>
            <p:custDataLst>
              <p:tags r:id="rId4"/>
            </p:custDataLst>
          </p:nvPr>
        </p:nvSpPr>
        <p:spPr>
          <a:xfrm>
            <a:off x="1127760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5" name="任意多边形 24"/>
          <p:cNvSpPr/>
          <p:nvPr>
            <p:custDataLst>
              <p:tags r:id="rId5"/>
            </p:custDataLst>
          </p:nvPr>
        </p:nvSpPr>
        <p:spPr>
          <a:xfrm>
            <a:off x="-1270" y="5223510"/>
            <a:ext cx="1847215" cy="1622425"/>
          </a:xfrm>
          <a:custGeom>
            <a:avLst/>
            <a:gdLst/>
            <a:ahLst/>
            <a:cxnLst>
              <a:cxn ang="3">
                <a:pos x="hc" y="t"/>
              </a:cxn>
              <a:cxn ang="cd2">
                <a:pos x="l" y="vc"/>
              </a:cxn>
              <a:cxn ang="cd4">
                <a:pos x="hc" y="b"/>
              </a:cxn>
              <a:cxn ang="0">
                <a:pos x="r" y="vc"/>
              </a:cxn>
            </a:cxnLst>
            <a:rect l="l" t="t" r="r" b="b"/>
            <a:pathLst>
              <a:path w="2858" h="2510">
                <a:moveTo>
                  <a:pt x="780" y="0"/>
                </a:moveTo>
                <a:cubicBezTo>
                  <a:pt x="1927" y="0"/>
                  <a:pt x="2858" y="931"/>
                  <a:pt x="2858" y="2079"/>
                </a:cubicBezTo>
                <a:cubicBezTo>
                  <a:pt x="2858" y="2222"/>
                  <a:pt x="2843" y="2362"/>
                  <a:pt x="2816" y="2497"/>
                </a:cubicBezTo>
                <a:lnTo>
                  <a:pt x="2813" y="2510"/>
                </a:lnTo>
                <a:lnTo>
                  <a:pt x="0" y="2510"/>
                </a:lnTo>
                <a:lnTo>
                  <a:pt x="0" y="151"/>
                </a:lnTo>
                <a:lnTo>
                  <a:pt x="17" y="144"/>
                </a:lnTo>
                <a:cubicBezTo>
                  <a:pt x="253" y="51"/>
                  <a:pt x="510" y="0"/>
                  <a:pt x="780"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6" name="AutoShape 3"/>
          <p:cNvSpPr>
            <a:spLocks noChangeAspect="1" noChangeArrowheads="1" noTextEdit="1"/>
          </p:cNvSpPr>
          <p:nvPr>
            <p:custDataLst>
              <p:tags r:id="rId6"/>
            </p:custDataLst>
          </p:nvPr>
        </p:nvSpPr>
        <p:spPr bwMode="auto">
          <a:xfrm>
            <a:off x="765810" y="1511300"/>
            <a:ext cx="67373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27" name="Freeform 5"/>
          <p:cNvSpPr>
            <a:spLocks noEditPoints="1"/>
          </p:cNvSpPr>
          <p:nvPr>
            <p:custDataLst>
              <p:tags r:id="rId7"/>
            </p:custDataLst>
          </p:nvPr>
        </p:nvSpPr>
        <p:spPr bwMode="auto">
          <a:xfrm>
            <a:off x="609605" y="1219210"/>
            <a:ext cx="780415" cy="61087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dk1"/>
              </a:solidFill>
              <a:latin typeface="微软雅黑" panose="020B0503020204020204" pitchFamily="34" charset="-122"/>
              <a:ea typeface="微软雅黑" panose="020B0503020204020204" pitchFamily="34" charset="-122"/>
            </a:endParaRPr>
          </a:p>
        </p:txBody>
      </p:sp>
      <p:cxnSp>
        <p:nvCxnSpPr>
          <p:cNvPr id="36" name="直接连接符 35"/>
          <p:cNvCxnSpPr/>
          <p:nvPr>
            <p:custDataLst>
              <p:tags r:id="rId8"/>
            </p:custDataLst>
          </p:nvPr>
        </p:nvCxnSpPr>
        <p:spPr>
          <a:xfrm>
            <a:off x="3519250" y="4250701"/>
            <a:ext cx="3322682" cy="0"/>
          </a:xfrm>
          <a:prstGeom prst="line">
            <a:avLst/>
          </a:prstGeom>
          <a:ln w="9525">
            <a:gradFill>
              <a:gsLst>
                <a:gs pos="100000">
                  <a:schemeClr val="accent1">
                    <a:lumMod val="5000"/>
                    <a:lumOff val="95000"/>
                    <a:alpha val="0"/>
                  </a:schemeClr>
                </a:gs>
                <a:gs pos="46000">
                  <a:schemeClr val="accent1"/>
                </a:gs>
              </a:gsLst>
              <a:lin ang="10800000" scaled="0"/>
            </a:gradFill>
          </a:ln>
        </p:spPr>
        <p:style>
          <a:lnRef idx="1">
            <a:schemeClr val="dk1"/>
          </a:lnRef>
          <a:fillRef idx="0">
            <a:schemeClr val="dk1"/>
          </a:fillRef>
          <a:effectRef idx="0">
            <a:schemeClr val="dk1"/>
          </a:effectRef>
          <a:fontRef idx="minor">
            <a:schemeClr val="tx1"/>
          </a:fontRef>
        </p:style>
      </p:cxnSp>
      <p:sp>
        <p:nvSpPr>
          <p:cNvPr id="37" name="椭圆 36"/>
          <p:cNvSpPr/>
          <p:nvPr>
            <p:custDataLst>
              <p:tags r:id="rId9"/>
            </p:custDataLst>
          </p:nvPr>
        </p:nvSpPr>
        <p:spPr>
          <a:xfrm>
            <a:off x="6764591" y="4191208"/>
            <a:ext cx="119730" cy="119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8" name="文本框 37"/>
          <p:cNvSpPr txBox="1"/>
          <p:nvPr>
            <p:custDataLst>
              <p:tags r:id="rId10"/>
            </p:custDataLst>
          </p:nvPr>
        </p:nvSpPr>
        <p:spPr>
          <a:xfrm>
            <a:off x="7014462" y="3965135"/>
            <a:ext cx="2550017" cy="573363"/>
          </a:xfrm>
          <a:prstGeom prst="rect">
            <a:avLst/>
          </a:prstGeom>
          <a:noFill/>
        </p:spPr>
        <p:txBody>
          <a:bodyPr wrap="square" rtlCol="0" anchor="ctr" anchorCtr="0">
            <a:normAutofit/>
          </a:bodyPr>
          <a:lstStyle/>
          <a:p>
            <a:pPr marL="0" lvl="0" indent="0" algn="l">
              <a:lnSpc>
                <a:spcPct val="100000"/>
              </a:lnSpc>
              <a:spcBef>
                <a:spcPts val="0"/>
              </a:spcBef>
              <a:spcAft>
                <a:spcPts val="800"/>
              </a:spcAft>
              <a:buSzPct val="100000"/>
              <a:buNone/>
            </a:pPr>
            <a:r>
              <a:rPr lang="zh-CN" altLang="en-US" sz="2100" b="1" spc="130">
                <a:solidFill>
                  <a:schemeClr val="lt1"/>
                </a:solidFill>
                <a:uFillTx/>
                <a:latin typeface="Arial" panose="020B0604020202020204" pitchFamily="34" charset="0"/>
                <a:ea typeface="微软雅黑" panose="020B0503020204020204" pitchFamily="34" charset="-122"/>
              </a:rPr>
              <a:t>敏感资料脱敏处理</a:t>
            </a:r>
          </a:p>
        </p:txBody>
      </p:sp>
      <p:sp>
        <p:nvSpPr>
          <p:cNvPr id="2" name="圆角矩形 1"/>
          <p:cNvSpPr/>
          <p:nvPr>
            <p:custDataLst>
              <p:tags r:id="rId11"/>
            </p:custDataLst>
          </p:nvPr>
        </p:nvSpPr>
        <p:spPr>
          <a:xfrm rot="18900000">
            <a:off x="2867059" y="3594048"/>
            <a:ext cx="1306614" cy="1306614"/>
          </a:xfrm>
          <a:prstGeom prst="roundRect">
            <a:avLst/>
          </a:prstGeom>
          <a:ln>
            <a:noFill/>
          </a:ln>
          <a:effectLst>
            <a:outerShdw blurRad="558800" dist="76200" dir="3180000" sx="93000" sy="93000" algn="ctr"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30" name="直接连接符 29"/>
          <p:cNvCxnSpPr/>
          <p:nvPr>
            <p:custDataLst>
              <p:tags r:id="rId12"/>
            </p:custDataLst>
          </p:nvPr>
        </p:nvCxnSpPr>
        <p:spPr>
          <a:xfrm>
            <a:off x="3519250" y="1975839"/>
            <a:ext cx="3322682" cy="0"/>
          </a:xfrm>
          <a:prstGeom prst="line">
            <a:avLst/>
          </a:prstGeom>
          <a:ln w="9525">
            <a:gradFill>
              <a:gsLst>
                <a:gs pos="100000">
                  <a:schemeClr val="accent1">
                    <a:lumMod val="5000"/>
                    <a:lumOff val="95000"/>
                    <a:alpha val="0"/>
                  </a:schemeClr>
                </a:gs>
                <a:gs pos="46000">
                  <a:schemeClr val="accent1"/>
                </a:gs>
              </a:gsLst>
              <a:lin ang="10800000" scaled="0"/>
            </a:gradFill>
          </a:ln>
        </p:spPr>
        <p:style>
          <a:lnRef idx="1">
            <a:schemeClr val="dk1"/>
          </a:lnRef>
          <a:fillRef idx="0">
            <a:schemeClr val="dk1"/>
          </a:fillRef>
          <a:effectRef idx="0">
            <a:schemeClr val="dk1"/>
          </a:effectRef>
          <a:fontRef idx="minor">
            <a:schemeClr val="tx1"/>
          </a:fontRef>
        </p:style>
      </p:cxnSp>
      <p:sp>
        <p:nvSpPr>
          <p:cNvPr id="31" name="椭圆 30"/>
          <p:cNvSpPr/>
          <p:nvPr>
            <p:custDataLst>
              <p:tags r:id="rId13"/>
            </p:custDataLst>
          </p:nvPr>
        </p:nvSpPr>
        <p:spPr>
          <a:xfrm>
            <a:off x="6764591" y="1916346"/>
            <a:ext cx="119730" cy="119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2" name="文本框 31"/>
          <p:cNvSpPr txBox="1"/>
          <p:nvPr>
            <p:custDataLst>
              <p:tags r:id="rId14"/>
            </p:custDataLst>
          </p:nvPr>
        </p:nvSpPr>
        <p:spPr>
          <a:xfrm>
            <a:off x="7014462" y="1690273"/>
            <a:ext cx="2550017" cy="573363"/>
          </a:xfrm>
          <a:prstGeom prst="rect">
            <a:avLst/>
          </a:prstGeom>
          <a:noFill/>
        </p:spPr>
        <p:txBody>
          <a:bodyPr wrap="square" rtlCol="0" anchor="ctr" anchorCtr="0">
            <a:normAutofit/>
          </a:bodyPr>
          <a:lstStyle/>
          <a:p>
            <a:pPr marL="0" lvl="0" indent="0" algn="l">
              <a:lnSpc>
                <a:spcPct val="100000"/>
              </a:lnSpc>
              <a:spcBef>
                <a:spcPts val="0"/>
              </a:spcBef>
              <a:spcAft>
                <a:spcPts val="800"/>
              </a:spcAft>
              <a:buSzPct val="100000"/>
              <a:buNone/>
            </a:pPr>
            <a:r>
              <a:rPr lang="zh-CN" altLang="en-US" sz="2100" b="1" spc="160">
                <a:solidFill>
                  <a:schemeClr val="lt1"/>
                </a:solidFill>
                <a:uFillTx/>
                <a:latin typeface="Arial" panose="020B0604020202020204" pitchFamily="34" charset="0"/>
                <a:ea typeface="微软雅黑" panose="020B0503020204020204" pitchFamily="34" charset="-122"/>
              </a:rPr>
              <a:t>浏览器使用安全</a:t>
            </a:r>
          </a:p>
        </p:txBody>
      </p:sp>
      <p:sp>
        <p:nvSpPr>
          <p:cNvPr id="4" name="圆角矩形 3"/>
          <p:cNvSpPr/>
          <p:nvPr>
            <p:custDataLst>
              <p:tags r:id="rId15"/>
            </p:custDataLst>
          </p:nvPr>
        </p:nvSpPr>
        <p:spPr>
          <a:xfrm rot="18900000">
            <a:off x="2858135" y="1316211"/>
            <a:ext cx="1306614" cy="1306614"/>
          </a:xfrm>
          <a:prstGeom prst="roundRect">
            <a:avLst/>
          </a:prstGeom>
          <a:ln>
            <a:noFill/>
          </a:ln>
          <a:effectLst>
            <a:outerShdw blurRad="558800" dist="76200" dir="3180000" sx="93000" sy="93000" algn="ctr" rotWithShape="0">
              <a:schemeClr val="accent1">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文本框 8"/>
          <p:cNvSpPr txBox="1"/>
          <p:nvPr>
            <p:custDataLst>
              <p:tags r:id="rId16"/>
            </p:custDataLst>
          </p:nvPr>
        </p:nvSpPr>
        <p:spPr>
          <a:xfrm>
            <a:off x="3131803" y="1505845"/>
            <a:ext cx="759279" cy="713172"/>
          </a:xfrm>
          <a:prstGeom prst="rect">
            <a:avLst/>
          </a:prstGeom>
          <a:noFill/>
        </p:spPr>
        <p:txBody>
          <a:bodyPr wrap="square" rtlCol="0" anchor="ctr" anchorCtr="0">
            <a:normAutofit/>
          </a:bodyPr>
          <a:lstStyle/>
          <a:p>
            <a:pPr algn="ctr"/>
            <a:r>
              <a:rPr lang="en-US" altLang="zh-CN" sz="2800" b="1">
                <a:solidFill>
                  <a:schemeClr val="lt1"/>
                </a:solidFill>
                <a:uFillTx/>
                <a:latin typeface="Arial" panose="020B0604020202020204" pitchFamily="34" charset="0"/>
                <a:ea typeface="微软雅黑" panose="020B0503020204020204" pitchFamily="34" charset="-122"/>
              </a:rPr>
              <a:t>01</a:t>
            </a:r>
          </a:p>
        </p:txBody>
      </p:sp>
      <p:cxnSp>
        <p:nvCxnSpPr>
          <p:cNvPr id="14" name="直接连接符 13"/>
          <p:cNvCxnSpPr/>
          <p:nvPr>
            <p:custDataLst>
              <p:tags r:id="rId17"/>
            </p:custDataLst>
          </p:nvPr>
        </p:nvCxnSpPr>
        <p:spPr>
          <a:xfrm>
            <a:off x="3409932" y="2275535"/>
            <a:ext cx="203763" cy="8180"/>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8"/>
            </p:custDataLst>
          </p:nvPr>
        </p:nvCxnSpPr>
        <p:spPr>
          <a:xfrm>
            <a:off x="3838281" y="3117360"/>
            <a:ext cx="2236192" cy="0"/>
          </a:xfrm>
          <a:prstGeom prst="line">
            <a:avLst/>
          </a:prstGeom>
          <a:ln w="9525">
            <a:gradFill>
              <a:gsLst>
                <a:gs pos="100000">
                  <a:schemeClr val="accent1">
                    <a:lumMod val="5000"/>
                    <a:lumOff val="95000"/>
                    <a:alpha val="0"/>
                  </a:schemeClr>
                </a:gs>
                <a:gs pos="46000">
                  <a:schemeClr val="accent2"/>
                </a:gs>
              </a:gsLst>
              <a:lin ang="10800000" scaled="0"/>
            </a:gradFill>
          </a:ln>
        </p:spPr>
        <p:style>
          <a:lnRef idx="1">
            <a:schemeClr val="dk1"/>
          </a:lnRef>
          <a:fillRef idx="0">
            <a:schemeClr val="dk1"/>
          </a:fillRef>
          <a:effectRef idx="0">
            <a:schemeClr val="dk1"/>
          </a:effectRef>
          <a:fontRef idx="minor">
            <a:schemeClr val="tx1"/>
          </a:fontRef>
        </p:style>
      </p:cxnSp>
      <p:sp>
        <p:nvSpPr>
          <p:cNvPr id="34" name="椭圆 33"/>
          <p:cNvSpPr/>
          <p:nvPr>
            <p:custDataLst>
              <p:tags r:id="rId19"/>
            </p:custDataLst>
          </p:nvPr>
        </p:nvSpPr>
        <p:spPr>
          <a:xfrm>
            <a:off x="5997132" y="3057867"/>
            <a:ext cx="119730" cy="1197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5" name="文本框 34"/>
          <p:cNvSpPr txBox="1"/>
          <p:nvPr>
            <p:custDataLst>
              <p:tags r:id="rId20"/>
            </p:custDataLst>
          </p:nvPr>
        </p:nvSpPr>
        <p:spPr>
          <a:xfrm>
            <a:off x="6247003" y="2831794"/>
            <a:ext cx="2550017" cy="573363"/>
          </a:xfrm>
          <a:prstGeom prst="rect">
            <a:avLst/>
          </a:prstGeom>
          <a:noFill/>
        </p:spPr>
        <p:txBody>
          <a:bodyPr wrap="square" rtlCol="0" anchor="ctr" anchorCtr="0">
            <a:normAutofit/>
          </a:bodyPr>
          <a:lstStyle/>
          <a:p>
            <a:pPr marL="0" lvl="0" indent="0" algn="l">
              <a:lnSpc>
                <a:spcPct val="100000"/>
              </a:lnSpc>
              <a:spcBef>
                <a:spcPts val="0"/>
              </a:spcBef>
              <a:spcAft>
                <a:spcPts val="800"/>
              </a:spcAft>
              <a:buSzPct val="100000"/>
              <a:buNone/>
            </a:pPr>
            <a:r>
              <a:rPr lang="zh-CN" altLang="en-US" sz="2100" b="1" spc="200">
                <a:solidFill>
                  <a:schemeClr val="lt1"/>
                </a:solidFill>
                <a:uFillTx/>
                <a:latin typeface="Arial" panose="020B0604020202020204" pitchFamily="34" charset="0"/>
                <a:ea typeface="微软雅黑" panose="020B0503020204020204" pitchFamily="34" charset="-122"/>
                <a:sym typeface="+mn-ea"/>
              </a:rPr>
              <a:t>邮件安全常识</a:t>
            </a:r>
            <a:endParaRPr lang="zh-CN" altLang="en-US" sz="2100" b="1" spc="200">
              <a:solidFill>
                <a:schemeClr val="lt1"/>
              </a:solidFill>
              <a:uFillTx/>
              <a:latin typeface="Arial" panose="020B0604020202020204" pitchFamily="34" charset="0"/>
              <a:ea typeface="微软雅黑" panose="020B0503020204020204" pitchFamily="34" charset="-122"/>
            </a:endParaRPr>
          </a:p>
        </p:txBody>
      </p:sp>
      <p:sp>
        <p:nvSpPr>
          <p:cNvPr id="5" name="圆角矩形 4"/>
          <p:cNvSpPr/>
          <p:nvPr>
            <p:custDataLst>
              <p:tags r:id="rId21"/>
            </p:custDataLst>
          </p:nvPr>
        </p:nvSpPr>
        <p:spPr>
          <a:xfrm rot="18900000">
            <a:off x="4001887" y="2459219"/>
            <a:ext cx="1306614" cy="1306614"/>
          </a:xfrm>
          <a:prstGeom prst="roundRect">
            <a:avLst/>
          </a:prstGeom>
          <a:solidFill>
            <a:schemeClr val="accent2"/>
          </a:solidFill>
          <a:ln>
            <a:noFill/>
          </a:ln>
          <a:effectLst>
            <a:outerShdw blurRad="558800" dist="76200" dir="1380000" sx="93000" sy="93000" algn="ctr" rotWithShape="0">
              <a:schemeClr val="accent2">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文本框 18"/>
          <p:cNvSpPr txBox="1"/>
          <p:nvPr>
            <p:custDataLst>
              <p:tags r:id="rId22"/>
            </p:custDataLst>
          </p:nvPr>
        </p:nvSpPr>
        <p:spPr>
          <a:xfrm>
            <a:off x="4276298" y="2645135"/>
            <a:ext cx="759279" cy="713172"/>
          </a:xfrm>
          <a:prstGeom prst="rect">
            <a:avLst/>
          </a:prstGeom>
          <a:noFill/>
        </p:spPr>
        <p:txBody>
          <a:bodyPr wrap="square" rtlCol="0" anchor="ctr" anchorCtr="0">
            <a:normAutofit/>
          </a:bodyPr>
          <a:lstStyle/>
          <a:p>
            <a:pPr algn="ctr"/>
            <a:r>
              <a:rPr lang="en-US" altLang="zh-CN" sz="2800" b="1">
                <a:solidFill>
                  <a:schemeClr val="lt1"/>
                </a:solidFill>
                <a:uFillTx/>
                <a:latin typeface="Arial" panose="020B0604020202020204" pitchFamily="34" charset="0"/>
                <a:ea typeface="微软雅黑" panose="020B0503020204020204" pitchFamily="34" charset="-122"/>
              </a:rPr>
              <a:t>02</a:t>
            </a:r>
          </a:p>
        </p:txBody>
      </p:sp>
      <p:cxnSp>
        <p:nvCxnSpPr>
          <p:cNvPr id="20" name="直接连接符 19"/>
          <p:cNvCxnSpPr/>
          <p:nvPr>
            <p:custDataLst>
              <p:tags r:id="rId23"/>
            </p:custDataLst>
          </p:nvPr>
        </p:nvCxnSpPr>
        <p:spPr>
          <a:xfrm>
            <a:off x="4554428" y="3414825"/>
            <a:ext cx="203763" cy="8180"/>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24"/>
            </p:custDataLst>
          </p:nvPr>
        </p:nvSpPr>
        <p:spPr>
          <a:xfrm>
            <a:off x="3141470" y="3788143"/>
            <a:ext cx="759279" cy="713172"/>
          </a:xfrm>
          <a:prstGeom prst="rect">
            <a:avLst/>
          </a:prstGeom>
          <a:noFill/>
        </p:spPr>
        <p:txBody>
          <a:bodyPr wrap="square" rtlCol="0" anchor="ctr" anchorCtr="0">
            <a:normAutofit/>
          </a:bodyPr>
          <a:lstStyle/>
          <a:p>
            <a:pPr algn="ctr"/>
            <a:r>
              <a:rPr lang="en-US" altLang="zh-CN" sz="2800" b="1">
                <a:solidFill>
                  <a:schemeClr val="lt1"/>
                </a:solidFill>
                <a:uFillTx/>
                <a:latin typeface="Arial" panose="020B0604020202020204" pitchFamily="34" charset="0"/>
                <a:ea typeface="微软雅黑" panose="020B0503020204020204" pitchFamily="34" charset="-122"/>
              </a:rPr>
              <a:t>03</a:t>
            </a:r>
          </a:p>
        </p:txBody>
      </p:sp>
      <p:cxnSp>
        <p:nvCxnSpPr>
          <p:cNvPr id="7" name="直接连接符 6"/>
          <p:cNvCxnSpPr/>
          <p:nvPr>
            <p:custDataLst>
              <p:tags r:id="rId25"/>
            </p:custDataLst>
          </p:nvPr>
        </p:nvCxnSpPr>
        <p:spPr>
          <a:xfrm>
            <a:off x="3419229" y="4557833"/>
            <a:ext cx="203763" cy="8180"/>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26"/>
            </p:custDataLst>
          </p:nvPr>
        </p:nvCxnSpPr>
        <p:spPr>
          <a:xfrm>
            <a:off x="3838281" y="5446510"/>
            <a:ext cx="2236192" cy="0"/>
          </a:xfrm>
          <a:prstGeom prst="line">
            <a:avLst/>
          </a:prstGeom>
          <a:ln w="9525">
            <a:gradFill>
              <a:gsLst>
                <a:gs pos="100000">
                  <a:schemeClr val="accent1">
                    <a:lumMod val="5000"/>
                    <a:lumOff val="95000"/>
                    <a:alpha val="0"/>
                  </a:schemeClr>
                </a:gs>
                <a:gs pos="46000">
                  <a:schemeClr val="accent2"/>
                </a:gs>
              </a:gsLst>
              <a:lin ang="10800000" scaled="0"/>
            </a:gradFill>
          </a:ln>
        </p:spPr>
        <p:style>
          <a:lnRef idx="1">
            <a:schemeClr val="dk1"/>
          </a:lnRef>
          <a:fillRef idx="0">
            <a:schemeClr val="dk1"/>
          </a:fillRef>
          <a:effectRef idx="0">
            <a:schemeClr val="dk1"/>
          </a:effectRef>
          <a:fontRef idx="minor">
            <a:schemeClr val="tx1"/>
          </a:fontRef>
        </p:style>
      </p:cxnSp>
      <p:sp>
        <p:nvSpPr>
          <p:cNvPr id="11" name="椭圆 10"/>
          <p:cNvSpPr/>
          <p:nvPr>
            <p:custDataLst>
              <p:tags r:id="rId27"/>
            </p:custDataLst>
          </p:nvPr>
        </p:nvSpPr>
        <p:spPr>
          <a:xfrm>
            <a:off x="5997132" y="5387017"/>
            <a:ext cx="119730" cy="1197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6" name="文本框 15"/>
          <p:cNvSpPr txBox="1"/>
          <p:nvPr>
            <p:custDataLst>
              <p:tags r:id="rId28"/>
            </p:custDataLst>
          </p:nvPr>
        </p:nvSpPr>
        <p:spPr>
          <a:xfrm>
            <a:off x="6247003" y="5160943"/>
            <a:ext cx="2550017" cy="573363"/>
          </a:xfrm>
          <a:prstGeom prst="rect">
            <a:avLst/>
          </a:prstGeom>
          <a:noFill/>
        </p:spPr>
        <p:txBody>
          <a:bodyPr wrap="square" rtlCol="0" anchor="ctr" anchorCtr="0">
            <a:normAutofit/>
          </a:bodyPr>
          <a:lstStyle/>
          <a:p>
            <a:pPr marL="0" lvl="0" indent="0" algn="l">
              <a:lnSpc>
                <a:spcPct val="100000"/>
              </a:lnSpc>
              <a:spcBef>
                <a:spcPts val="0"/>
              </a:spcBef>
              <a:spcAft>
                <a:spcPts val="800"/>
              </a:spcAft>
              <a:buSzPct val="100000"/>
              <a:buNone/>
            </a:pPr>
            <a:r>
              <a:rPr lang="zh-CN" altLang="en-US" sz="2100" b="1" spc="200">
                <a:solidFill>
                  <a:schemeClr val="lt1"/>
                </a:solidFill>
                <a:uFillTx/>
                <a:latin typeface="Arial" panose="020B0604020202020204" pitchFamily="34" charset="0"/>
                <a:ea typeface="微软雅黑" panose="020B0503020204020204" pitchFamily="34" charset="-122"/>
                <a:sym typeface="+mn-ea"/>
              </a:rPr>
              <a:t>日常数据备份</a:t>
            </a:r>
            <a:endParaRPr lang="zh-CN" altLang="en-US" sz="2100" b="1" spc="200">
              <a:solidFill>
                <a:schemeClr val="lt1"/>
              </a:solidFill>
              <a:uFillTx/>
              <a:latin typeface="Arial" panose="020B0604020202020204" pitchFamily="34" charset="0"/>
              <a:ea typeface="微软雅黑" panose="020B0503020204020204" pitchFamily="34" charset="-122"/>
            </a:endParaRPr>
          </a:p>
        </p:txBody>
      </p:sp>
      <p:sp>
        <p:nvSpPr>
          <p:cNvPr id="17" name="圆角矩形 16"/>
          <p:cNvSpPr/>
          <p:nvPr>
            <p:custDataLst>
              <p:tags r:id="rId29"/>
            </p:custDataLst>
          </p:nvPr>
        </p:nvSpPr>
        <p:spPr>
          <a:xfrm rot="18900000">
            <a:off x="4001887" y="4788369"/>
            <a:ext cx="1306614" cy="1306614"/>
          </a:xfrm>
          <a:prstGeom prst="roundRect">
            <a:avLst/>
          </a:prstGeom>
          <a:solidFill>
            <a:schemeClr val="accent2"/>
          </a:solidFill>
          <a:ln>
            <a:noFill/>
          </a:ln>
          <a:effectLst>
            <a:outerShdw blurRad="558800" dist="76200" dir="1380000" sx="93000" sy="93000" algn="ctr" rotWithShape="0">
              <a:schemeClr val="accent2">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文本框 17"/>
          <p:cNvSpPr txBox="1"/>
          <p:nvPr>
            <p:custDataLst>
              <p:tags r:id="rId30"/>
            </p:custDataLst>
          </p:nvPr>
        </p:nvSpPr>
        <p:spPr>
          <a:xfrm>
            <a:off x="4276298" y="4974284"/>
            <a:ext cx="759279" cy="713172"/>
          </a:xfrm>
          <a:prstGeom prst="rect">
            <a:avLst/>
          </a:prstGeom>
          <a:noFill/>
        </p:spPr>
        <p:txBody>
          <a:bodyPr wrap="square" rtlCol="0" anchor="ctr" anchorCtr="0">
            <a:normAutofit/>
          </a:bodyPr>
          <a:lstStyle/>
          <a:p>
            <a:pPr algn="ctr"/>
            <a:r>
              <a:rPr lang="en-US" altLang="zh-CN" sz="2800" b="1">
                <a:solidFill>
                  <a:schemeClr val="lt1"/>
                </a:solidFill>
                <a:uFillTx/>
                <a:latin typeface="Arial" panose="020B0604020202020204" pitchFamily="34" charset="0"/>
                <a:ea typeface="微软雅黑" panose="020B0503020204020204" pitchFamily="34" charset="-122"/>
              </a:rPr>
              <a:t>04</a:t>
            </a:r>
          </a:p>
        </p:txBody>
      </p:sp>
      <p:cxnSp>
        <p:nvCxnSpPr>
          <p:cNvPr id="21" name="直接连接符 20"/>
          <p:cNvCxnSpPr/>
          <p:nvPr>
            <p:custDataLst>
              <p:tags r:id="rId31"/>
            </p:custDataLst>
          </p:nvPr>
        </p:nvCxnSpPr>
        <p:spPr>
          <a:xfrm>
            <a:off x="4554428" y="5743974"/>
            <a:ext cx="203763" cy="8180"/>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49121" name="文本框 5"/>
          <p:cNvSpPr txBox="1"/>
          <p:nvPr>
            <p:custDataLst>
              <p:tags r:id="rId32"/>
            </p:custDataLst>
          </p:nvPr>
        </p:nvSpPr>
        <p:spPr>
          <a:xfrm>
            <a:off x="901700" y="355600"/>
            <a:ext cx="2011680" cy="46037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日常工作安全</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custDataLst>
              <p:tags r:id="rId2"/>
            </p:custDataLst>
          </p:nvPr>
        </p:nvSpPr>
        <p:spPr>
          <a:xfrm>
            <a:off x="969293" y="1217295"/>
            <a:ext cx="3072655" cy="5031740"/>
          </a:xfrm>
          <a:prstGeom prst="roundRect">
            <a:avLst>
              <a:gd name="adj" fmla="val 50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800" dirty="0"/>
          </a:p>
        </p:txBody>
      </p:sp>
      <p:sp>
        <p:nvSpPr>
          <p:cNvPr id="6" name="文本框 5"/>
          <p:cNvSpPr txBox="1"/>
          <p:nvPr>
            <p:custDataLst>
              <p:tags r:id="rId3"/>
            </p:custDataLst>
          </p:nvPr>
        </p:nvSpPr>
        <p:spPr>
          <a:xfrm>
            <a:off x="1236580" y="1438630"/>
            <a:ext cx="786544" cy="736763"/>
          </a:xfrm>
          <a:prstGeom prst="rect">
            <a:avLst/>
          </a:prstGeom>
          <a:noFill/>
        </p:spPr>
        <p:txBody>
          <a:bodyPr wrap="square" lIns="0" tIns="0" rIns="0" bIns="0" rtlCol="0" anchor="ctr">
            <a:normAutofit/>
          </a:bodyPr>
          <a:lstStyle/>
          <a:p>
            <a:pPr algn="ctr"/>
            <a:r>
              <a:rPr lang="en-US" altLang="zh-CN" sz="2800" b="1" spc="300" dirty="0">
                <a:solidFill>
                  <a:schemeClr val="lt1"/>
                </a:solidFill>
                <a:latin typeface="Arial" panose="020B0604020202020204" pitchFamily="34" charset="0"/>
                <a:ea typeface="微软雅黑" panose="020B0503020204020204" pitchFamily="34" charset="-122"/>
              </a:rPr>
              <a:t>01</a:t>
            </a:r>
          </a:p>
        </p:txBody>
      </p:sp>
      <p:sp>
        <p:nvSpPr>
          <p:cNvPr id="4" name="文本框 3"/>
          <p:cNvSpPr txBox="1"/>
          <p:nvPr>
            <p:custDataLst>
              <p:tags r:id="rId4"/>
            </p:custDataLst>
          </p:nvPr>
        </p:nvSpPr>
        <p:spPr>
          <a:xfrm>
            <a:off x="1236580" y="2197604"/>
            <a:ext cx="2513572" cy="586653"/>
          </a:xfrm>
          <a:prstGeom prst="rect">
            <a:avLst/>
          </a:prstGeom>
          <a:noFill/>
        </p:spPr>
        <p:txBody>
          <a:bodyPr wrap="square" rtlCol="0" anchor="b" anchorCtr="0">
            <a:normAutofit/>
          </a:bodyPr>
          <a:lstStyle/>
          <a:p>
            <a:pPr marL="0" indent="0" algn="l">
              <a:lnSpc>
                <a:spcPct val="100000"/>
              </a:lnSpc>
              <a:spcBef>
                <a:spcPts val="0"/>
              </a:spcBef>
              <a:spcAft>
                <a:spcPts val="0"/>
              </a:spcAft>
              <a:buSzPct val="100000"/>
            </a:pPr>
            <a:r>
              <a:rPr lang="zh-CN" altLang="en-US" sz="2600" spc="180">
                <a:solidFill>
                  <a:schemeClr val="lt1"/>
                </a:solidFill>
                <a:uFillTx/>
                <a:latin typeface="Arial" panose="020B0604020202020204" pitchFamily="34" charset="0"/>
                <a:ea typeface="微软雅黑" panose="020B0503020204020204" pitchFamily="34" charset="-122"/>
              </a:rPr>
              <a:t>浏览器漏洞</a:t>
            </a:r>
          </a:p>
        </p:txBody>
      </p:sp>
      <p:sp>
        <p:nvSpPr>
          <p:cNvPr id="9" name="矩形 8"/>
          <p:cNvSpPr/>
          <p:nvPr>
            <p:custDataLst>
              <p:tags r:id="rId5"/>
            </p:custDataLst>
          </p:nvPr>
        </p:nvSpPr>
        <p:spPr>
          <a:xfrm>
            <a:off x="1324654" y="2902200"/>
            <a:ext cx="628010" cy="55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文本框 10"/>
          <p:cNvSpPr txBox="1"/>
          <p:nvPr>
            <p:custDataLst>
              <p:tags r:id="rId6"/>
            </p:custDataLst>
          </p:nvPr>
        </p:nvSpPr>
        <p:spPr>
          <a:xfrm>
            <a:off x="1236580" y="3113579"/>
            <a:ext cx="2570246" cy="2935565"/>
          </a:xfrm>
          <a:prstGeom prst="rect">
            <a:avLst/>
          </a:prstGeom>
          <a:noFill/>
        </p:spPr>
        <p:txBody>
          <a:bodyPr wrap="square" anchor="t">
            <a:normAutofit/>
          </a:bodyPr>
          <a:lstStyle/>
          <a:p>
            <a:pPr marL="0" lvl="0" indent="0" algn="l">
              <a:lnSpc>
                <a:spcPct val="120000"/>
              </a:lnSpc>
              <a:spcBef>
                <a:spcPts val="0"/>
              </a:spcBef>
              <a:spcAft>
                <a:spcPts val="800"/>
              </a:spcAft>
              <a:buSzPct val="100000"/>
            </a:pPr>
            <a:r>
              <a:rPr lang="zh-CN" altLang="en-US" sz="1700" spc="90">
                <a:solidFill>
                  <a:schemeClr val="lt1"/>
                </a:solidFill>
                <a:latin typeface="Arial" panose="020B0604020202020204" pitchFamily="34" charset="0"/>
                <a:ea typeface="微软雅黑" panose="020B0503020204020204" pitchFamily="34" charset="-122"/>
              </a:rPr>
              <a:t>很多网络攻击都是以安全漏洞为切入点，如果用户没有及时打补丁或修复漏洞，网络攻击就会乘虚而入。浏览器亦是如此，由于其应用的广泛性，更是成为众多黑客的重点盯梢目标。</a:t>
            </a:r>
          </a:p>
        </p:txBody>
      </p:sp>
      <p:sp>
        <p:nvSpPr>
          <p:cNvPr id="12" name="矩形: 圆角 10"/>
          <p:cNvSpPr/>
          <p:nvPr>
            <p:custDataLst>
              <p:tags r:id="rId7"/>
            </p:custDataLst>
          </p:nvPr>
        </p:nvSpPr>
        <p:spPr>
          <a:xfrm>
            <a:off x="4555843" y="1217295"/>
            <a:ext cx="3072655" cy="5031740"/>
          </a:xfrm>
          <a:prstGeom prst="roundRect">
            <a:avLst>
              <a:gd name="adj" fmla="val 50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文本框 12"/>
          <p:cNvSpPr txBox="1"/>
          <p:nvPr>
            <p:custDataLst>
              <p:tags r:id="rId8"/>
            </p:custDataLst>
          </p:nvPr>
        </p:nvSpPr>
        <p:spPr>
          <a:xfrm>
            <a:off x="4823131" y="1438630"/>
            <a:ext cx="786544" cy="736763"/>
          </a:xfrm>
          <a:prstGeom prst="rect">
            <a:avLst/>
          </a:prstGeom>
          <a:noFill/>
        </p:spPr>
        <p:txBody>
          <a:bodyPr wrap="square" lIns="0" tIns="0" rIns="0" bIns="0" rtlCol="0" anchor="ctr">
            <a:normAutofit/>
          </a:bodyPr>
          <a:lstStyle/>
          <a:p>
            <a:pPr algn="ctr"/>
            <a:r>
              <a:rPr lang="en-US" altLang="zh-CN" sz="2800" b="1" spc="300" dirty="0">
                <a:solidFill>
                  <a:schemeClr val="lt1"/>
                </a:solidFill>
                <a:latin typeface="Arial" panose="020B0604020202020204" pitchFamily="34" charset="0"/>
                <a:ea typeface="微软雅黑" panose="020B0503020204020204" pitchFamily="34" charset="-122"/>
              </a:rPr>
              <a:t>02</a:t>
            </a:r>
          </a:p>
        </p:txBody>
      </p:sp>
      <p:sp>
        <p:nvSpPr>
          <p:cNvPr id="14" name="文本框 13"/>
          <p:cNvSpPr txBox="1"/>
          <p:nvPr>
            <p:custDataLst>
              <p:tags r:id="rId9"/>
            </p:custDataLst>
          </p:nvPr>
        </p:nvSpPr>
        <p:spPr>
          <a:xfrm>
            <a:off x="4823131" y="2197604"/>
            <a:ext cx="2489065" cy="586653"/>
          </a:xfrm>
          <a:prstGeom prst="rect">
            <a:avLst/>
          </a:prstGeom>
          <a:noFill/>
        </p:spPr>
        <p:txBody>
          <a:bodyPr wrap="square" rtlCol="0" anchor="b" anchorCtr="0">
            <a:normAutofit/>
          </a:bodyPr>
          <a:lstStyle/>
          <a:p>
            <a:pPr marL="0" indent="0" algn="l">
              <a:lnSpc>
                <a:spcPct val="100000"/>
              </a:lnSpc>
              <a:spcBef>
                <a:spcPts val="0"/>
              </a:spcBef>
              <a:spcAft>
                <a:spcPts val="0"/>
              </a:spcAft>
              <a:buSzPct val="100000"/>
            </a:pPr>
            <a:r>
              <a:rPr lang="zh-CN" altLang="en-US" sz="2600" spc="180">
                <a:solidFill>
                  <a:schemeClr val="lt1"/>
                </a:solidFill>
                <a:uFillTx/>
                <a:latin typeface="Arial" panose="020B0604020202020204" pitchFamily="34" charset="0"/>
                <a:ea typeface="微软雅黑" panose="020B0503020204020204" pitchFamily="34" charset="-122"/>
              </a:rPr>
              <a:t>网页木马</a:t>
            </a:r>
          </a:p>
        </p:txBody>
      </p:sp>
      <p:sp>
        <p:nvSpPr>
          <p:cNvPr id="15" name="矩形 14"/>
          <p:cNvSpPr/>
          <p:nvPr>
            <p:custDataLst>
              <p:tags r:id="rId10"/>
            </p:custDataLst>
          </p:nvPr>
        </p:nvSpPr>
        <p:spPr>
          <a:xfrm>
            <a:off x="4911971" y="2902200"/>
            <a:ext cx="628010" cy="55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框 15"/>
          <p:cNvSpPr txBox="1"/>
          <p:nvPr>
            <p:custDataLst>
              <p:tags r:id="rId11"/>
            </p:custDataLst>
          </p:nvPr>
        </p:nvSpPr>
        <p:spPr>
          <a:xfrm>
            <a:off x="4823131" y="3113579"/>
            <a:ext cx="2544207" cy="2935565"/>
          </a:xfrm>
          <a:prstGeom prst="rect">
            <a:avLst/>
          </a:prstGeom>
          <a:noFill/>
        </p:spPr>
        <p:txBody>
          <a:bodyPr wrap="square" anchor="t">
            <a:normAutofit fontScale="92500" lnSpcReduction="10000"/>
          </a:bodyPr>
          <a:lstStyle/>
          <a:p>
            <a:pPr marL="0" lvl="0" indent="0" algn="l">
              <a:lnSpc>
                <a:spcPct val="120000"/>
              </a:lnSpc>
              <a:spcBef>
                <a:spcPts val="0"/>
              </a:spcBef>
              <a:spcAft>
                <a:spcPts val="800"/>
              </a:spcAft>
              <a:buSzPct val="100000"/>
            </a:pPr>
            <a:r>
              <a:rPr lang="zh-CN" altLang="en-US" sz="1700" spc="90" dirty="0">
                <a:solidFill>
                  <a:schemeClr val="lt1"/>
                </a:solidFill>
                <a:latin typeface="Arial" panose="020B0604020202020204" pitchFamily="34" charset="0"/>
                <a:ea typeface="微软雅黑" panose="020B0503020204020204" pitchFamily="34" charset="-122"/>
              </a:rPr>
              <a:t>黑客在网页中嵌入一段恶意代码，其目的就是用户在浏览该网页时会自动触发木马下载程序，若恶意代码被激活，后台会自动将木马植入用户端，进而用户</a:t>
            </a:r>
            <a:r>
              <a:rPr lang="zh-CN" altLang="en-US" sz="1700" spc="90" dirty="0" smtClean="0">
                <a:solidFill>
                  <a:schemeClr val="lt1"/>
                </a:solidFill>
                <a:latin typeface="Arial" panose="020B0604020202020204" pitchFamily="34" charset="0"/>
                <a:ea typeface="微软雅黑" panose="020B0503020204020204" pitchFamily="34" charset="-122"/>
              </a:rPr>
              <a:t>计算机被黑客</a:t>
            </a:r>
            <a:r>
              <a:rPr lang="zh-CN" altLang="en-US" sz="1700" spc="90" dirty="0">
                <a:solidFill>
                  <a:schemeClr val="lt1"/>
                </a:solidFill>
                <a:latin typeface="Arial" panose="020B0604020202020204" pitchFamily="34" charset="0"/>
                <a:ea typeface="微软雅黑" panose="020B0503020204020204" pitchFamily="34" charset="-122"/>
              </a:rPr>
              <a:t>控制，用户账号、口令可能会被窃取，导致工作资料外泄。</a:t>
            </a:r>
          </a:p>
        </p:txBody>
      </p:sp>
      <p:sp>
        <p:nvSpPr>
          <p:cNvPr id="17" name="矩形: 圆角 16"/>
          <p:cNvSpPr/>
          <p:nvPr>
            <p:custDataLst>
              <p:tags r:id="rId12"/>
            </p:custDataLst>
          </p:nvPr>
        </p:nvSpPr>
        <p:spPr>
          <a:xfrm>
            <a:off x="8150053" y="1217295"/>
            <a:ext cx="3072655" cy="5031740"/>
          </a:xfrm>
          <a:prstGeom prst="roundRect">
            <a:avLst>
              <a:gd name="adj" fmla="val 50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文本框 17"/>
          <p:cNvSpPr txBox="1"/>
          <p:nvPr>
            <p:custDataLst>
              <p:tags r:id="rId13"/>
            </p:custDataLst>
          </p:nvPr>
        </p:nvSpPr>
        <p:spPr>
          <a:xfrm>
            <a:off x="8417340" y="1438630"/>
            <a:ext cx="786544" cy="736763"/>
          </a:xfrm>
          <a:prstGeom prst="rect">
            <a:avLst/>
          </a:prstGeom>
          <a:noFill/>
        </p:spPr>
        <p:txBody>
          <a:bodyPr wrap="square" lIns="0" tIns="0" rIns="0" bIns="0" rtlCol="0" anchor="ctr">
            <a:normAutofit/>
          </a:bodyPr>
          <a:lstStyle/>
          <a:p>
            <a:pPr algn="ctr"/>
            <a:r>
              <a:rPr lang="en-US" altLang="zh-CN" sz="2800" b="1" spc="300" dirty="0">
                <a:solidFill>
                  <a:schemeClr val="lt1"/>
                </a:solidFill>
                <a:latin typeface="Arial" panose="020B0604020202020204" pitchFamily="34" charset="0"/>
                <a:ea typeface="微软雅黑" panose="020B0503020204020204" pitchFamily="34" charset="-122"/>
              </a:rPr>
              <a:t>03</a:t>
            </a:r>
          </a:p>
        </p:txBody>
      </p:sp>
      <p:sp>
        <p:nvSpPr>
          <p:cNvPr id="19" name="文本框 18"/>
          <p:cNvSpPr txBox="1"/>
          <p:nvPr>
            <p:custDataLst>
              <p:tags r:id="rId14"/>
            </p:custDataLst>
          </p:nvPr>
        </p:nvSpPr>
        <p:spPr>
          <a:xfrm>
            <a:off x="8417340" y="2197604"/>
            <a:ext cx="2470684" cy="586653"/>
          </a:xfrm>
          <a:prstGeom prst="rect">
            <a:avLst/>
          </a:prstGeom>
          <a:noFill/>
        </p:spPr>
        <p:txBody>
          <a:bodyPr wrap="square" rtlCol="0" anchor="b" anchorCtr="0">
            <a:normAutofit/>
          </a:bodyPr>
          <a:lstStyle/>
          <a:p>
            <a:pPr marL="0" indent="0" algn="l">
              <a:lnSpc>
                <a:spcPct val="100000"/>
              </a:lnSpc>
              <a:spcBef>
                <a:spcPts val="0"/>
              </a:spcBef>
              <a:spcAft>
                <a:spcPts val="0"/>
              </a:spcAft>
              <a:buSzPct val="100000"/>
            </a:pPr>
            <a:r>
              <a:rPr lang="zh-CN" altLang="en-US" sz="2600" spc="180">
                <a:solidFill>
                  <a:schemeClr val="lt1"/>
                </a:solidFill>
                <a:uFillTx/>
                <a:latin typeface="Arial" panose="020B0604020202020204" pitchFamily="34" charset="0"/>
                <a:ea typeface="微软雅黑" panose="020B0503020204020204" pitchFamily="34" charset="-122"/>
              </a:rPr>
              <a:t>自动记录功能</a:t>
            </a:r>
          </a:p>
        </p:txBody>
      </p:sp>
      <p:sp>
        <p:nvSpPr>
          <p:cNvPr id="20" name="矩形 19"/>
          <p:cNvSpPr/>
          <p:nvPr>
            <p:custDataLst>
              <p:tags r:id="rId15"/>
            </p:custDataLst>
          </p:nvPr>
        </p:nvSpPr>
        <p:spPr>
          <a:xfrm>
            <a:off x="8505415" y="2902200"/>
            <a:ext cx="628010" cy="55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文本框 20"/>
          <p:cNvSpPr txBox="1"/>
          <p:nvPr>
            <p:custDataLst>
              <p:tags r:id="rId16"/>
            </p:custDataLst>
          </p:nvPr>
        </p:nvSpPr>
        <p:spPr>
          <a:xfrm>
            <a:off x="8417340" y="3113579"/>
            <a:ext cx="2546505" cy="2935565"/>
          </a:xfrm>
          <a:prstGeom prst="rect">
            <a:avLst/>
          </a:prstGeom>
          <a:noFill/>
        </p:spPr>
        <p:txBody>
          <a:bodyPr wrap="square" anchor="t">
            <a:normAutofit fontScale="92500"/>
          </a:bodyPr>
          <a:lstStyle/>
          <a:p>
            <a:pPr marL="0" lvl="0" indent="0" algn="l">
              <a:lnSpc>
                <a:spcPct val="120000"/>
              </a:lnSpc>
              <a:spcBef>
                <a:spcPts val="0"/>
              </a:spcBef>
              <a:spcAft>
                <a:spcPts val="800"/>
              </a:spcAft>
              <a:buSzPct val="100000"/>
            </a:pPr>
            <a:r>
              <a:rPr lang="zh-CN" altLang="en-US" sz="1700" spc="90" dirty="0">
                <a:solidFill>
                  <a:schemeClr val="lt1"/>
                </a:solidFill>
                <a:latin typeface="Arial" panose="020B0604020202020204" pitchFamily="34" charset="0"/>
                <a:ea typeface="微软雅黑" panose="020B0503020204020204" pitchFamily="34" charset="-122"/>
              </a:rPr>
              <a:t>浏览器在访问过程中，系统默认开启用户操作留痕功能，这样很多信息会被浏览自动记录下来，例如访问的地址栏记录、搜寻关键词记录</a:t>
            </a:r>
            <a:r>
              <a:rPr lang="zh-CN" altLang="en-US" sz="1700" spc="90" dirty="0" smtClean="0">
                <a:solidFill>
                  <a:schemeClr val="lt1"/>
                </a:solidFill>
                <a:latin typeface="Arial" panose="020B0604020202020204" pitchFamily="34" charset="0"/>
                <a:ea typeface="微软雅黑" panose="020B0503020204020204" pitchFamily="34" charset="-122"/>
              </a:rPr>
              <a:t>、访问</a:t>
            </a:r>
            <a:r>
              <a:rPr lang="zh-CN" altLang="en-US" sz="1700" spc="90" dirty="0">
                <a:solidFill>
                  <a:schemeClr val="lt1"/>
                </a:solidFill>
                <a:latin typeface="Arial" panose="020B0604020202020204" pitchFamily="34" charset="0"/>
                <a:ea typeface="微软雅黑" panose="020B0503020204020204" pitchFamily="34" charset="-122"/>
              </a:rPr>
              <a:t>记录、缓存文件、</a:t>
            </a:r>
            <a:r>
              <a:rPr lang="en-US" altLang="zh-CN" sz="1700" spc="90" dirty="0">
                <a:solidFill>
                  <a:schemeClr val="lt1"/>
                </a:solidFill>
                <a:latin typeface="Arial" panose="020B0604020202020204" pitchFamily="34" charset="0"/>
                <a:ea typeface="微软雅黑" panose="020B0503020204020204" pitchFamily="34" charset="-122"/>
              </a:rPr>
              <a:t>Cookies</a:t>
            </a:r>
            <a:r>
              <a:rPr lang="zh-CN" altLang="en-US" sz="1700" spc="90" dirty="0">
                <a:solidFill>
                  <a:schemeClr val="lt1"/>
                </a:solidFill>
                <a:latin typeface="Arial" panose="020B0604020202020204" pitchFamily="34" charset="0"/>
                <a:ea typeface="微软雅黑" panose="020B0503020204020204" pitchFamily="34" charset="-122"/>
              </a:rPr>
              <a:t>等，而这些信息就可能涉及工作机密和个人隐私。</a:t>
            </a:r>
          </a:p>
        </p:txBody>
      </p:sp>
      <p:sp>
        <p:nvSpPr>
          <p:cNvPr id="1049121" name="文本框 5"/>
          <p:cNvSpPr txBox="1"/>
          <p:nvPr/>
        </p:nvSpPr>
        <p:spPr>
          <a:xfrm>
            <a:off x="901700" y="355600"/>
            <a:ext cx="4764405" cy="46037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日常工作安全——浏览器使用安全</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custDataLst>
              <p:tags r:id="rId2"/>
            </p:custDataLst>
          </p:nvPr>
        </p:nvSpPr>
        <p:spPr>
          <a:xfrm>
            <a:off x="1036320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3" name="椭圆 22"/>
          <p:cNvSpPr/>
          <p:nvPr>
            <p:custDataLst>
              <p:tags r:id="rId3"/>
            </p:custDataLst>
          </p:nvPr>
        </p:nvSpPr>
        <p:spPr>
          <a:xfrm>
            <a:off x="1081913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4" name="椭圆 23"/>
          <p:cNvSpPr/>
          <p:nvPr>
            <p:custDataLst>
              <p:tags r:id="rId4"/>
            </p:custDataLst>
          </p:nvPr>
        </p:nvSpPr>
        <p:spPr>
          <a:xfrm>
            <a:off x="1127760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5" name="任意多边形 24"/>
          <p:cNvSpPr/>
          <p:nvPr>
            <p:custDataLst>
              <p:tags r:id="rId5"/>
            </p:custDataLst>
          </p:nvPr>
        </p:nvSpPr>
        <p:spPr>
          <a:xfrm>
            <a:off x="-1270" y="5223510"/>
            <a:ext cx="1847215" cy="1622425"/>
          </a:xfrm>
          <a:custGeom>
            <a:avLst/>
            <a:gdLst/>
            <a:ahLst/>
            <a:cxnLst>
              <a:cxn ang="3">
                <a:pos x="hc" y="t"/>
              </a:cxn>
              <a:cxn ang="cd2">
                <a:pos x="l" y="vc"/>
              </a:cxn>
              <a:cxn ang="cd4">
                <a:pos x="hc" y="b"/>
              </a:cxn>
              <a:cxn ang="0">
                <a:pos x="r" y="vc"/>
              </a:cxn>
            </a:cxnLst>
            <a:rect l="l" t="t" r="r" b="b"/>
            <a:pathLst>
              <a:path w="2858" h="2510">
                <a:moveTo>
                  <a:pt x="780" y="0"/>
                </a:moveTo>
                <a:cubicBezTo>
                  <a:pt x="1927" y="0"/>
                  <a:pt x="2858" y="931"/>
                  <a:pt x="2858" y="2079"/>
                </a:cubicBezTo>
                <a:cubicBezTo>
                  <a:pt x="2858" y="2222"/>
                  <a:pt x="2843" y="2362"/>
                  <a:pt x="2816" y="2497"/>
                </a:cubicBezTo>
                <a:lnTo>
                  <a:pt x="2813" y="2510"/>
                </a:lnTo>
                <a:lnTo>
                  <a:pt x="0" y="2510"/>
                </a:lnTo>
                <a:lnTo>
                  <a:pt x="0" y="151"/>
                </a:lnTo>
                <a:lnTo>
                  <a:pt x="17" y="144"/>
                </a:lnTo>
                <a:cubicBezTo>
                  <a:pt x="253" y="51"/>
                  <a:pt x="510" y="0"/>
                  <a:pt x="780"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26" name="AutoShape 3"/>
          <p:cNvSpPr>
            <a:spLocks noChangeAspect="1" noChangeArrowheads="1" noTextEdit="1"/>
          </p:cNvSpPr>
          <p:nvPr>
            <p:custDataLst>
              <p:tags r:id="rId6"/>
            </p:custDataLst>
          </p:nvPr>
        </p:nvSpPr>
        <p:spPr bwMode="auto">
          <a:xfrm>
            <a:off x="765810" y="1511300"/>
            <a:ext cx="67373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27" name="Freeform 5"/>
          <p:cNvSpPr>
            <a:spLocks noEditPoints="1"/>
          </p:cNvSpPr>
          <p:nvPr>
            <p:custDataLst>
              <p:tags r:id="rId7"/>
            </p:custDataLst>
          </p:nvPr>
        </p:nvSpPr>
        <p:spPr bwMode="auto">
          <a:xfrm>
            <a:off x="609605" y="1219210"/>
            <a:ext cx="780415" cy="61087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 name="六边形 5"/>
          <p:cNvSpPr/>
          <p:nvPr>
            <p:custDataLst>
              <p:tags r:id="rId8"/>
            </p:custDataLst>
          </p:nvPr>
        </p:nvSpPr>
        <p:spPr>
          <a:xfrm>
            <a:off x="3588961" y="1882972"/>
            <a:ext cx="1750541" cy="1509087"/>
          </a:xfrm>
          <a:prstGeom prst="hexagon">
            <a:avLst/>
          </a:prstGeom>
          <a:noFill/>
          <a:ln w="12700">
            <a:solidFill>
              <a:schemeClr val="bg1">
                <a:lumMod val="85000"/>
              </a:scheme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1800" dirty="0" err="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六边形 6"/>
          <p:cNvSpPr/>
          <p:nvPr>
            <p:custDataLst>
              <p:tags r:id="rId9"/>
            </p:custDataLst>
          </p:nvPr>
        </p:nvSpPr>
        <p:spPr>
          <a:xfrm>
            <a:off x="3676294" y="1958258"/>
            <a:ext cx="1575875" cy="1358513"/>
          </a:xfrm>
          <a:prstGeom prst="hexagon">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lstStyle/>
          <a:p>
            <a:pPr marL="0" indent="0" algn="ctr">
              <a:lnSpc>
                <a:spcPct val="120000"/>
              </a:lnSpc>
              <a:spcBef>
                <a:spcPts val="0"/>
              </a:spcBef>
              <a:spcAft>
                <a:spcPts val="0"/>
              </a:spcAft>
              <a:buSzPct val="100000"/>
            </a:pPr>
            <a:r>
              <a:rPr lang="zh-CN" altLang="en-US" b="1" kern="0" spc="150" dirty="0">
                <a:solidFill>
                  <a:schemeClr val="lt1"/>
                </a:solidFill>
                <a:latin typeface="Arial" panose="020B0604020202020204" pitchFamily="34" charset="0"/>
                <a:ea typeface="微软雅黑" panose="020B0503020204020204" pitchFamily="34" charset="-122"/>
              </a:rPr>
              <a:t>及时更新</a:t>
            </a:r>
          </a:p>
        </p:txBody>
      </p:sp>
      <p:sp>
        <p:nvSpPr>
          <p:cNvPr id="8" name="六边形 7"/>
          <p:cNvSpPr/>
          <p:nvPr>
            <p:custDataLst>
              <p:tags r:id="rId10"/>
            </p:custDataLst>
          </p:nvPr>
        </p:nvSpPr>
        <p:spPr>
          <a:xfrm>
            <a:off x="5765170" y="4017779"/>
            <a:ext cx="1750541" cy="1509087"/>
          </a:xfrm>
          <a:prstGeom prst="hexagon">
            <a:avLst/>
          </a:prstGeom>
          <a:noFill/>
          <a:ln w="12700">
            <a:solidFill>
              <a:schemeClr val="bg1">
                <a:lumMod val="85000"/>
              </a:scheme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1800" dirty="0" err="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六边形 8"/>
          <p:cNvSpPr/>
          <p:nvPr>
            <p:custDataLst>
              <p:tags r:id="rId11"/>
            </p:custDataLst>
          </p:nvPr>
        </p:nvSpPr>
        <p:spPr>
          <a:xfrm>
            <a:off x="5852502" y="4093065"/>
            <a:ext cx="1575875" cy="1358513"/>
          </a:xfrm>
          <a:prstGeom prst="hexagon">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lstStyle/>
          <a:p>
            <a:pPr marL="0" indent="0" algn="ctr">
              <a:lnSpc>
                <a:spcPct val="120000"/>
              </a:lnSpc>
              <a:spcBef>
                <a:spcPts val="0"/>
              </a:spcBef>
              <a:spcAft>
                <a:spcPts val="0"/>
              </a:spcAft>
              <a:buSzPct val="100000"/>
            </a:pPr>
            <a:r>
              <a:rPr lang="zh-CN" altLang="en-US" b="1" kern="0" spc="150" dirty="0">
                <a:solidFill>
                  <a:schemeClr val="lt1"/>
                </a:solidFill>
                <a:latin typeface="Arial" panose="020B0604020202020204" pitchFamily="34" charset="0"/>
                <a:ea typeface="微软雅黑" panose="020B0503020204020204" pitchFamily="34" charset="-122"/>
              </a:rPr>
              <a:t>提升安全级别</a:t>
            </a:r>
          </a:p>
        </p:txBody>
      </p:sp>
      <p:sp>
        <p:nvSpPr>
          <p:cNvPr id="11" name="六边形 10"/>
          <p:cNvSpPr/>
          <p:nvPr>
            <p:custDataLst>
              <p:tags r:id="rId12"/>
            </p:custDataLst>
          </p:nvPr>
        </p:nvSpPr>
        <p:spPr>
          <a:xfrm>
            <a:off x="7941378" y="1882972"/>
            <a:ext cx="1750541" cy="1509087"/>
          </a:xfrm>
          <a:prstGeom prst="hexagon">
            <a:avLst/>
          </a:prstGeom>
          <a:noFill/>
          <a:ln w="12700">
            <a:solidFill>
              <a:schemeClr val="bg1">
                <a:lumMod val="85000"/>
              </a:scheme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1800" dirty="0" err="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六边形 11"/>
          <p:cNvSpPr/>
          <p:nvPr>
            <p:custDataLst>
              <p:tags r:id="rId13"/>
            </p:custDataLst>
          </p:nvPr>
        </p:nvSpPr>
        <p:spPr>
          <a:xfrm>
            <a:off x="8028711" y="1958258"/>
            <a:ext cx="1575875" cy="1358513"/>
          </a:xfrm>
          <a:prstGeom prst="hexagon">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indent="0" algn="ctr">
              <a:lnSpc>
                <a:spcPct val="120000"/>
              </a:lnSpc>
              <a:spcBef>
                <a:spcPts val="0"/>
              </a:spcBef>
              <a:spcAft>
                <a:spcPts val="0"/>
              </a:spcAft>
              <a:buSzPct val="100000"/>
            </a:pPr>
            <a:r>
              <a:rPr lang="zh-CN" altLang="en-US" b="1" kern="0" spc="150" dirty="0">
                <a:solidFill>
                  <a:schemeClr val="lt1"/>
                </a:solidFill>
                <a:latin typeface="Arial" panose="020B0604020202020204" pitchFamily="34" charset="0"/>
                <a:ea typeface="微软雅黑" panose="020B0503020204020204" pitchFamily="34" charset="-122"/>
              </a:rPr>
              <a:t>确保</a:t>
            </a:r>
            <a:r>
              <a:rPr lang="en-US" altLang="zh-CN" b="1" kern="0" spc="150" dirty="0">
                <a:solidFill>
                  <a:schemeClr val="lt1"/>
                </a:solidFill>
                <a:latin typeface="Arial" panose="020B0604020202020204" pitchFamily="34" charset="0"/>
                <a:ea typeface="微软雅黑" panose="020B0503020204020204" pitchFamily="34" charset="-122"/>
              </a:rPr>
              <a:t>Cookie</a:t>
            </a:r>
            <a:r>
              <a:rPr lang="zh-CN" altLang="en-US" b="1" kern="0" spc="150" dirty="0">
                <a:solidFill>
                  <a:schemeClr val="lt1"/>
                </a:solidFill>
                <a:latin typeface="Arial" panose="020B0604020202020204" pitchFamily="34" charset="0"/>
                <a:ea typeface="微软雅黑" panose="020B0503020204020204" pitchFamily="34" charset="-122"/>
              </a:rPr>
              <a:t>安全</a:t>
            </a:r>
          </a:p>
        </p:txBody>
      </p:sp>
      <p:cxnSp>
        <p:nvCxnSpPr>
          <p:cNvPr id="10" name="直接连接符 9"/>
          <p:cNvCxnSpPr>
            <a:stCxn id="6" idx="1"/>
            <a:endCxn id="8" idx="3"/>
          </p:cNvCxnSpPr>
          <p:nvPr>
            <p:custDataLst>
              <p:tags r:id="rId14"/>
            </p:custDataLst>
          </p:nvPr>
        </p:nvCxnSpPr>
        <p:spPr>
          <a:xfrm>
            <a:off x="4962232" y="3392060"/>
            <a:ext cx="802938" cy="138026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8" idx="0"/>
            <a:endCxn id="11" idx="2"/>
          </p:cNvCxnSpPr>
          <p:nvPr>
            <p:custDataLst>
              <p:tags r:id="rId15"/>
            </p:custDataLst>
          </p:nvPr>
        </p:nvCxnSpPr>
        <p:spPr>
          <a:xfrm flipV="1">
            <a:off x="7515713" y="3392060"/>
            <a:ext cx="802939" cy="138026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custDataLst>
              <p:tags r:id="rId16"/>
            </p:custDataLst>
          </p:nvPr>
        </p:nvSpPr>
        <p:spPr>
          <a:xfrm>
            <a:off x="3443646" y="4017779"/>
            <a:ext cx="2046909" cy="2172900"/>
          </a:xfrm>
          <a:prstGeom prst="rect">
            <a:avLst/>
          </a:prstGeom>
        </p:spPr>
        <p:txBody>
          <a:bodyPr wrap="square">
            <a:normAutofit/>
          </a:bodyPr>
          <a:lstStyle/>
          <a:p>
            <a:pPr marL="0" lvl="0" indent="0" algn="l">
              <a:lnSpc>
                <a:spcPct val="120000"/>
              </a:lnSpc>
              <a:spcBef>
                <a:spcPts val="0"/>
              </a:spcBef>
              <a:spcAft>
                <a:spcPts val="800"/>
              </a:spcAft>
              <a:buSzPct val="100000"/>
            </a:pPr>
            <a:r>
              <a:rPr lang="zh-CN" altLang="en-US" sz="1700" kern="0" spc="90" dirty="0">
                <a:solidFill>
                  <a:schemeClr val="lt1"/>
                </a:solidFill>
                <a:latin typeface="Arial" panose="020B0604020202020204" pitchFamily="34" charset="0"/>
                <a:ea typeface="微软雅黑" panose="020B0503020204020204" pitchFamily="34" charset="-122"/>
              </a:rPr>
              <a:t>要及时为系统、浏览器和各种应用软件打好补丁，及时将浏览器升级到最新版本，使用安全性能高的浏览器。</a:t>
            </a:r>
          </a:p>
        </p:txBody>
      </p:sp>
      <p:sp>
        <p:nvSpPr>
          <p:cNvPr id="40" name="矩形 39"/>
          <p:cNvSpPr/>
          <p:nvPr>
            <p:custDataLst>
              <p:tags r:id="rId17"/>
            </p:custDataLst>
          </p:nvPr>
        </p:nvSpPr>
        <p:spPr>
          <a:xfrm>
            <a:off x="7794917" y="4017779"/>
            <a:ext cx="2046909" cy="2172900"/>
          </a:xfrm>
          <a:prstGeom prst="rect">
            <a:avLst/>
          </a:prstGeom>
        </p:spPr>
        <p:txBody>
          <a:bodyPr wrap="square">
            <a:normAutofit/>
          </a:bodyPr>
          <a:lstStyle/>
          <a:p>
            <a:r>
              <a:rPr lang="zh-CN" altLang="en-US" sz="1700" dirty="0">
                <a:solidFill>
                  <a:schemeClr val="bg1"/>
                </a:solidFill>
                <a:latin typeface="微软雅黑" panose="020B0503020204020204" pitchFamily="34" charset="-122"/>
                <a:ea typeface="微软雅黑" panose="020B0503020204020204" pitchFamily="34" charset="-122"/>
                <a:sym typeface="+mn-ea"/>
              </a:rPr>
              <a:t>Cookie是网页服务器通过浏览器放在用户本地电脑硬盘上的一个文件。用于自动记录用户的信息。我们有必要对cookie的使用进行严格的限制。</a:t>
            </a:r>
            <a:endParaRPr lang="en-US" altLang="zh-CN" sz="1700" dirty="0">
              <a:solidFill>
                <a:schemeClr val="bg1"/>
              </a:solidFill>
              <a:latin typeface="微软雅黑" panose="020B0503020204020204" pitchFamily="34" charset="-122"/>
              <a:ea typeface="微软雅黑" panose="020B0503020204020204" pitchFamily="34" charset="-122"/>
              <a:sym typeface="+mn-ea"/>
            </a:endParaRPr>
          </a:p>
        </p:txBody>
      </p:sp>
      <p:sp>
        <p:nvSpPr>
          <p:cNvPr id="42" name="矩形 41"/>
          <p:cNvSpPr/>
          <p:nvPr>
            <p:custDataLst>
              <p:tags r:id="rId18"/>
            </p:custDataLst>
          </p:nvPr>
        </p:nvSpPr>
        <p:spPr>
          <a:xfrm>
            <a:off x="5619282" y="1219158"/>
            <a:ext cx="2046909" cy="2172900"/>
          </a:xfrm>
          <a:prstGeom prst="rect">
            <a:avLst/>
          </a:prstGeom>
        </p:spPr>
        <p:txBody>
          <a:bodyPr wrap="square" anchor="b">
            <a:normAutofit/>
          </a:bodyPr>
          <a:lstStyle/>
          <a:p>
            <a:pPr marL="0" lvl="0" indent="0" algn="l">
              <a:lnSpc>
                <a:spcPct val="120000"/>
              </a:lnSpc>
              <a:spcBef>
                <a:spcPts val="0"/>
              </a:spcBef>
              <a:spcAft>
                <a:spcPts val="800"/>
              </a:spcAft>
              <a:buSzPct val="100000"/>
            </a:pPr>
            <a:r>
              <a:rPr lang="zh-CN" altLang="en-US" sz="1700" kern="0" spc="90" dirty="0" smtClean="0">
                <a:solidFill>
                  <a:schemeClr val="lt1"/>
                </a:solidFill>
                <a:latin typeface="Arial" panose="020B0604020202020204" pitchFamily="34" charset="0"/>
                <a:ea typeface="微软雅黑" panose="020B0503020204020204" pitchFamily="34" charset="-122"/>
              </a:rPr>
              <a:t>有些木马只要调高</a:t>
            </a:r>
            <a:r>
              <a:rPr lang="en-US" altLang="zh-CN" sz="1700" kern="0" spc="90" dirty="0" smtClean="0">
                <a:solidFill>
                  <a:schemeClr val="lt1"/>
                </a:solidFill>
                <a:latin typeface="Arial" panose="020B0604020202020204" pitchFamily="34" charset="0"/>
                <a:ea typeface="微软雅黑" panose="020B0503020204020204" pitchFamily="34" charset="-122"/>
              </a:rPr>
              <a:t>IE</a:t>
            </a:r>
            <a:r>
              <a:rPr lang="zh-CN" altLang="en-US" sz="1700" kern="0" spc="90" dirty="0" smtClean="0">
                <a:solidFill>
                  <a:schemeClr val="lt1"/>
                </a:solidFill>
                <a:latin typeface="Arial" panose="020B0604020202020204" pitchFamily="34" charset="0"/>
                <a:ea typeface="微软雅黑" panose="020B0503020204020204" pitchFamily="34" charset="-122"/>
              </a:rPr>
              <a:t>的安全级别，</a:t>
            </a:r>
            <a:r>
              <a:rPr lang="zh-CN" altLang="en-US" sz="1700" kern="0" spc="90" dirty="0" smtClean="0">
                <a:solidFill>
                  <a:schemeClr val="lt1"/>
                </a:solidFill>
                <a:latin typeface="Arial" panose="020B0604020202020204" pitchFamily="34" charset="0"/>
                <a:ea typeface="微软雅黑" panose="020B0503020204020204" pitchFamily="34" charset="-122"/>
              </a:rPr>
              <a:t>或者</a:t>
            </a:r>
            <a:r>
              <a:rPr lang="zh-CN" altLang="en-US" sz="1700" kern="0" spc="90" dirty="0">
                <a:solidFill>
                  <a:schemeClr val="lt1"/>
                </a:solidFill>
                <a:latin typeface="Arial" panose="020B0604020202020204" pitchFamily="34" charset="0"/>
                <a:ea typeface="微软雅黑" panose="020B0503020204020204" pitchFamily="34" charset="-122"/>
              </a:rPr>
              <a:t>禁用</a:t>
            </a:r>
            <a:r>
              <a:rPr lang="zh-CN" altLang="en-US" sz="1700" kern="0" spc="90" dirty="0" smtClean="0">
                <a:solidFill>
                  <a:schemeClr val="lt1"/>
                </a:solidFill>
                <a:latin typeface="Arial" panose="020B0604020202020204" pitchFamily="34" charset="0"/>
                <a:ea typeface="微软雅黑" panose="020B0503020204020204" pitchFamily="34" charset="-122"/>
              </a:rPr>
              <a:t>脚本</a:t>
            </a:r>
            <a:r>
              <a:rPr lang="zh-CN" altLang="en-US" sz="1700" kern="0" spc="90" dirty="0" smtClean="0">
                <a:solidFill>
                  <a:schemeClr val="lt1"/>
                </a:solidFill>
                <a:latin typeface="Arial" panose="020B0604020202020204" pitchFamily="34" charset="0"/>
                <a:ea typeface="微软雅黑" panose="020B0503020204020204" pitchFamily="34" charset="-122"/>
              </a:rPr>
              <a:t>，该网页木马就不起作用了。</a:t>
            </a:r>
          </a:p>
        </p:txBody>
      </p:sp>
      <p:sp>
        <p:nvSpPr>
          <p:cNvPr id="2" name="文本框 5"/>
          <p:cNvSpPr txBox="1"/>
          <p:nvPr>
            <p:custDataLst>
              <p:tags r:id="rId19"/>
            </p:custDataLst>
          </p:nvPr>
        </p:nvSpPr>
        <p:spPr>
          <a:xfrm>
            <a:off x="901700" y="355600"/>
            <a:ext cx="4764405" cy="46037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日常工作安全——浏览器使用安全</a:t>
            </a: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609564" y="609484"/>
            <a:ext cx="3797846" cy="1468272"/>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400" b="1" spc="180" dirty="0">
                <a:solidFill>
                  <a:schemeClr val="lt1"/>
                </a:solidFill>
                <a:uFillTx/>
                <a:latin typeface="微软雅黑" panose="020B0503020204020204" pitchFamily="34" charset="-122"/>
                <a:ea typeface="微软雅黑" panose="020B0503020204020204" pitchFamily="34" charset="-122"/>
              </a:rPr>
              <a:t>日常工作安全——邮件使用安全</a:t>
            </a:r>
          </a:p>
        </p:txBody>
      </p:sp>
      <p:pic>
        <p:nvPicPr>
          <p:cNvPr id="7" name="图片 6"/>
          <p:cNvPicPr>
            <a:picLocks noChangeAspect="1"/>
          </p:cNvPicPr>
          <p:nvPr>
            <p:custDataLst>
              <p:tags r:id="rId3"/>
            </p:custDataLst>
          </p:nvPr>
        </p:nvPicPr>
        <p:blipFill rotWithShape="1">
          <a:blip r:embed="rId12"/>
          <a:srcRect l="7292" r="7292"/>
          <a:stretch>
            <a:fillRect/>
          </a:stretch>
        </p:blipFill>
        <p:spPr>
          <a:xfrm>
            <a:off x="609559" y="2381265"/>
            <a:ext cx="3797821" cy="3867251"/>
          </a:xfrm>
          <a:custGeom>
            <a:avLst/>
            <a:gdLst/>
            <a:ahLst/>
            <a:cxnLst>
              <a:cxn ang="3">
                <a:pos x="hc" y="t"/>
              </a:cxn>
              <a:cxn ang="cd2">
                <a:pos x="l" y="vc"/>
              </a:cxn>
              <a:cxn ang="cd4">
                <a:pos x="hc" y="b"/>
              </a:cxn>
              <a:cxn ang="0">
                <a:pos x="r" y="vc"/>
              </a:cxn>
            </a:cxnLst>
            <a:rect l="l" t="t" r="r" b="b"/>
            <a:pathLst>
              <a:path w="6960" h="6240">
                <a:moveTo>
                  <a:pt x="0" y="0"/>
                </a:moveTo>
                <a:lnTo>
                  <a:pt x="6960" y="0"/>
                </a:lnTo>
                <a:lnTo>
                  <a:pt x="6960" y="6240"/>
                </a:lnTo>
                <a:lnTo>
                  <a:pt x="0" y="6240"/>
                </a:lnTo>
                <a:lnTo>
                  <a:pt x="0" y="0"/>
                </a:lnTo>
                <a:close/>
              </a:path>
            </a:pathLst>
          </a:custGeom>
        </p:spPr>
      </p:pic>
      <p:sp>
        <p:nvSpPr>
          <p:cNvPr id="8" name="Rectangle"/>
          <p:cNvSpPr/>
          <p:nvPr>
            <p:custDataLst>
              <p:tags r:id="rId4"/>
            </p:custDataLst>
          </p:nvPr>
        </p:nvSpPr>
        <p:spPr>
          <a:xfrm>
            <a:off x="4864735" y="1381328"/>
            <a:ext cx="3591448" cy="4703822"/>
          </a:xfrm>
          <a:prstGeom prst="roundRect">
            <a:avLst>
              <a:gd name="adj" fmla="val 538"/>
            </a:avLst>
          </a:prstGeom>
          <a:gradFill>
            <a:gsLst>
              <a:gs pos="2000">
                <a:schemeClr val="accent1"/>
              </a:gs>
              <a:gs pos="10000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5" dirty="0"/>
          </a:p>
        </p:txBody>
      </p:sp>
      <p:sp>
        <p:nvSpPr>
          <p:cNvPr id="13" name="Rectangle"/>
          <p:cNvSpPr/>
          <p:nvPr>
            <p:custDataLst>
              <p:tags r:id="rId5"/>
            </p:custDataLst>
          </p:nvPr>
        </p:nvSpPr>
        <p:spPr>
          <a:xfrm>
            <a:off x="7990317" y="772850"/>
            <a:ext cx="3591448" cy="4703822"/>
          </a:xfrm>
          <a:prstGeom prst="roundRect">
            <a:avLst>
              <a:gd name="adj" fmla="val 538"/>
            </a:avLst>
          </a:prstGeom>
          <a:gradFill>
            <a:gsLst>
              <a:gs pos="2000">
                <a:schemeClr val="accent2"/>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5"/>
          </a:p>
        </p:txBody>
      </p:sp>
      <p:sp>
        <p:nvSpPr>
          <p:cNvPr id="51" name="文本框 50"/>
          <p:cNvSpPr txBox="1"/>
          <p:nvPr>
            <p:custDataLst>
              <p:tags r:id="rId6"/>
            </p:custDataLst>
          </p:nvPr>
        </p:nvSpPr>
        <p:spPr>
          <a:xfrm>
            <a:off x="5051319" y="2841914"/>
            <a:ext cx="2938998" cy="2978216"/>
          </a:xfrm>
          <a:prstGeom prst="rect">
            <a:avLst/>
          </a:prstGeom>
          <a:noFill/>
        </p:spPr>
        <p:txBody>
          <a:bodyPr wrap="square" anchor="t">
            <a:normAutofit/>
          </a:bodyPr>
          <a:lstStyle/>
          <a:p>
            <a:pPr marL="330200" lvl="0" indent="-330200" algn="l" fontAlgn="ctr">
              <a:lnSpc>
                <a:spcPct val="120000"/>
              </a:lnSpc>
              <a:spcBef>
                <a:spcPts val="0"/>
              </a:spcBef>
              <a:spcAft>
                <a:spcPts val="800"/>
              </a:spcAft>
              <a:buSzPct val="100000"/>
              <a:buFont typeface="Wingdings" panose="05000000000000000000" charset="0"/>
              <a:buChar char="l"/>
            </a:pPr>
            <a:r>
              <a:rPr lang="zh-CN" altLang="en-US" sz="1800" spc="100" dirty="0">
                <a:solidFill>
                  <a:schemeClr val="lt1"/>
                </a:solidFill>
                <a:latin typeface="Arial" panose="020B0604020202020204" pitchFamily="34" charset="0"/>
                <a:ea typeface="微软雅黑" panose="020B0503020204020204" pitchFamily="34" charset="-122"/>
              </a:rPr>
              <a:t>发送邮件</a:t>
            </a:r>
          </a:p>
          <a:p>
            <a:pPr marL="330200" lvl="1" indent="0" algn="l">
              <a:lnSpc>
                <a:spcPct val="120000"/>
              </a:lnSpc>
              <a:spcBef>
                <a:spcPts val="0"/>
              </a:spcBef>
              <a:spcAft>
                <a:spcPts val="800"/>
              </a:spcAft>
              <a:buSzPct val="100000"/>
              <a:buNone/>
            </a:pPr>
            <a:r>
              <a:rPr lang="zh-CN" altLang="en-US" sz="1600" spc="80" dirty="0">
                <a:solidFill>
                  <a:schemeClr val="lt1"/>
                </a:solidFill>
                <a:latin typeface="Arial" panose="020B0604020202020204" pitchFamily="34" charset="0"/>
                <a:ea typeface="微软雅黑" panose="020B0503020204020204" pitchFamily="34" charset="-122"/>
              </a:rPr>
              <a:t>邮件在网络上是明文传输的。因此，如果通过邮件发送公司机密/敏感信息、个人隐私信息、或信用卡数据等，</a:t>
            </a:r>
            <a:r>
              <a:rPr lang="zh-CN" altLang="en-US" sz="1600" spc="80">
                <a:solidFill>
                  <a:schemeClr val="lt1"/>
                </a:solidFill>
                <a:latin typeface="Arial" panose="020B0604020202020204" pitchFamily="34" charset="0"/>
                <a:ea typeface="微软雅黑" panose="020B0503020204020204" pitchFamily="34" charset="-122"/>
              </a:rPr>
              <a:t>此</a:t>
            </a:r>
            <a:r>
              <a:rPr lang="zh-CN" altLang="en-US" sz="1600" spc="80" smtClean="0">
                <a:solidFill>
                  <a:schemeClr val="lt1"/>
                </a:solidFill>
                <a:latin typeface="Arial" panose="020B0604020202020204" pitchFamily="34" charset="0"/>
                <a:ea typeface="微软雅黑" panose="020B0503020204020204" pitchFamily="34" charset="-122"/>
              </a:rPr>
              <a:t>类数据需要</a:t>
            </a:r>
            <a:r>
              <a:rPr lang="zh-CN" altLang="en-US" sz="1600" spc="80" dirty="0">
                <a:solidFill>
                  <a:schemeClr val="lt1"/>
                </a:solidFill>
                <a:latin typeface="Arial" panose="020B0604020202020204" pitchFamily="34" charset="0"/>
                <a:ea typeface="微软雅黑" panose="020B0503020204020204" pitchFamily="34" charset="-122"/>
              </a:rPr>
              <a:t>保护，即加密后才能发送。企业内部邮件需统一使用企业邮箱。</a:t>
            </a:r>
          </a:p>
        </p:txBody>
      </p:sp>
      <p:sp>
        <p:nvSpPr>
          <p:cNvPr id="14" name="文本框 13"/>
          <p:cNvSpPr txBox="1"/>
          <p:nvPr>
            <p:custDataLst>
              <p:tags r:id="rId7"/>
            </p:custDataLst>
          </p:nvPr>
        </p:nvSpPr>
        <p:spPr>
          <a:xfrm>
            <a:off x="8178090" y="2190652"/>
            <a:ext cx="2938998" cy="2978216"/>
          </a:xfrm>
          <a:prstGeom prst="rect">
            <a:avLst/>
          </a:prstGeom>
          <a:noFill/>
        </p:spPr>
        <p:txBody>
          <a:bodyPr wrap="square" anchor="t">
            <a:normAutofit/>
          </a:bodyPr>
          <a:lstStyle/>
          <a:p>
            <a:pPr marL="355600" lvl="0" indent="-355600" algn="l" fontAlgn="ctr">
              <a:lnSpc>
                <a:spcPct val="120000"/>
              </a:lnSpc>
              <a:spcBef>
                <a:spcPts val="0"/>
              </a:spcBef>
              <a:spcAft>
                <a:spcPts val="800"/>
              </a:spcAft>
              <a:buSzPct val="100000"/>
              <a:buFont typeface="Wingdings" panose="05000000000000000000" charset="0"/>
              <a:buChar char="l"/>
            </a:pPr>
            <a:r>
              <a:rPr lang="zh-CN" altLang="en-US" sz="1800" spc="120" dirty="0">
                <a:solidFill>
                  <a:schemeClr val="lt1"/>
                </a:solidFill>
                <a:latin typeface="Arial" panose="020B0604020202020204" pitchFamily="34" charset="0"/>
                <a:ea typeface="微软雅黑" panose="020B0503020204020204" pitchFamily="34" charset="-122"/>
              </a:rPr>
              <a:t>接收邮件</a:t>
            </a:r>
          </a:p>
          <a:p>
            <a:pPr marL="355600" lvl="1" indent="0" algn="l">
              <a:lnSpc>
                <a:spcPct val="120000"/>
              </a:lnSpc>
              <a:spcBef>
                <a:spcPts val="0"/>
              </a:spcBef>
              <a:spcAft>
                <a:spcPts val="800"/>
              </a:spcAft>
              <a:buSzPct val="100000"/>
              <a:buNone/>
            </a:pPr>
            <a:r>
              <a:rPr lang="zh-CN" altLang="en-US" sz="1600" spc="100" dirty="0">
                <a:solidFill>
                  <a:schemeClr val="lt1"/>
                </a:solidFill>
                <a:latin typeface="Arial" panose="020B0604020202020204" pitchFamily="34" charset="0"/>
                <a:ea typeface="微软雅黑" panose="020B0503020204020204" pitchFamily="34" charset="-122"/>
              </a:rPr>
              <a:t>不要打开陌生人发来的邮件附件，也不要点击邮件中的链接。办公电脑不要使用企业邮箱之外的其他邮箱，以免造成不必要的风险。</a:t>
            </a:r>
          </a:p>
        </p:txBody>
      </p:sp>
      <p:sp>
        <p:nvSpPr>
          <p:cNvPr id="22" name="icon"/>
          <p:cNvSpPr/>
          <p:nvPr>
            <p:custDataLst>
              <p:tags r:id="rId8"/>
            </p:custDataLst>
          </p:nvPr>
        </p:nvSpPr>
        <p:spPr bwMode="auto">
          <a:xfrm>
            <a:off x="6395438" y="2163638"/>
            <a:ext cx="528853" cy="398674"/>
          </a:xfrm>
          <a:custGeom>
            <a:avLst/>
            <a:gdLst>
              <a:gd name="connsiteX0" fmla="*/ 443080 w 574169"/>
              <a:gd name="connsiteY0" fmla="*/ 224369 h 438282"/>
              <a:gd name="connsiteX1" fmla="*/ 454158 w 574169"/>
              <a:gd name="connsiteY1" fmla="*/ 226213 h 438282"/>
              <a:gd name="connsiteX2" fmla="*/ 570477 w 574169"/>
              <a:gd name="connsiteY2" fmla="*/ 323949 h 438282"/>
              <a:gd name="connsiteX3" fmla="*/ 574169 w 574169"/>
              <a:gd name="connsiteY3" fmla="*/ 331326 h 438282"/>
              <a:gd name="connsiteX4" fmla="*/ 570477 w 574169"/>
              <a:gd name="connsiteY4" fmla="*/ 338702 h 438282"/>
              <a:gd name="connsiteX5" fmla="*/ 454158 w 574169"/>
              <a:gd name="connsiteY5" fmla="*/ 436438 h 438282"/>
              <a:gd name="connsiteX6" fmla="*/ 446772 w 574169"/>
              <a:gd name="connsiteY6" fmla="*/ 438282 h 438282"/>
              <a:gd name="connsiteX7" fmla="*/ 443080 w 574169"/>
              <a:gd name="connsiteY7" fmla="*/ 438282 h 438282"/>
              <a:gd name="connsiteX8" fmla="*/ 437541 w 574169"/>
              <a:gd name="connsiteY8" fmla="*/ 429062 h 438282"/>
              <a:gd name="connsiteX9" fmla="*/ 437541 w 574169"/>
              <a:gd name="connsiteY9" fmla="*/ 379272 h 438282"/>
              <a:gd name="connsiteX10" fmla="*/ 389536 w 574169"/>
              <a:gd name="connsiteY10" fmla="*/ 379272 h 438282"/>
              <a:gd name="connsiteX11" fmla="*/ 304605 w 574169"/>
              <a:gd name="connsiteY11" fmla="*/ 351610 h 438282"/>
              <a:gd name="connsiteX12" fmla="*/ 258447 w 574169"/>
              <a:gd name="connsiteY12" fmla="*/ 314729 h 438282"/>
              <a:gd name="connsiteX13" fmla="*/ 256600 w 574169"/>
              <a:gd name="connsiteY13" fmla="*/ 309197 h 438282"/>
              <a:gd name="connsiteX14" fmla="*/ 258447 w 574169"/>
              <a:gd name="connsiteY14" fmla="*/ 301820 h 438282"/>
              <a:gd name="connsiteX15" fmla="*/ 287988 w 574169"/>
              <a:gd name="connsiteY15" fmla="*/ 270471 h 438282"/>
              <a:gd name="connsiteX16" fmla="*/ 310144 w 574169"/>
              <a:gd name="connsiteY16" fmla="*/ 246498 h 438282"/>
              <a:gd name="connsiteX17" fmla="*/ 323068 w 574169"/>
              <a:gd name="connsiteY17" fmla="*/ 246498 h 438282"/>
              <a:gd name="connsiteX18" fmla="*/ 339685 w 574169"/>
              <a:gd name="connsiteY18" fmla="*/ 261251 h 438282"/>
              <a:gd name="connsiteX19" fmla="*/ 389536 w 574169"/>
              <a:gd name="connsiteY19" fmla="*/ 285224 h 438282"/>
              <a:gd name="connsiteX20" fmla="*/ 437541 w 574169"/>
              <a:gd name="connsiteY20" fmla="*/ 285224 h 438282"/>
              <a:gd name="connsiteX21" fmla="*/ 437541 w 574169"/>
              <a:gd name="connsiteY21" fmla="*/ 233589 h 438282"/>
              <a:gd name="connsiteX22" fmla="*/ 443080 w 574169"/>
              <a:gd name="connsiteY22" fmla="*/ 224369 h 438282"/>
              <a:gd name="connsiteX23" fmla="*/ 9233 w 574169"/>
              <a:gd name="connsiteY23" fmla="*/ 62112 h 438282"/>
              <a:gd name="connsiteX24" fmla="*/ 77553 w 574169"/>
              <a:gd name="connsiteY24" fmla="*/ 62112 h 438282"/>
              <a:gd name="connsiteX25" fmla="*/ 160645 w 574169"/>
              <a:gd name="connsiteY25" fmla="*/ 89769 h 438282"/>
              <a:gd name="connsiteX26" fmla="*/ 206808 w 574169"/>
              <a:gd name="connsiteY26" fmla="*/ 126644 h 438282"/>
              <a:gd name="connsiteX27" fmla="*/ 208654 w 574169"/>
              <a:gd name="connsiteY27" fmla="*/ 134019 h 438282"/>
              <a:gd name="connsiteX28" fmla="*/ 206808 w 574169"/>
              <a:gd name="connsiteY28" fmla="*/ 141394 h 438282"/>
              <a:gd name="connsiteX29" fmla="*/ 179110 w 574169"/>
              <a:gd name="connsiteY29" fmla="*/ 170894 h 438282"/>
              <a:gd name="connsiteX30" fmla="*/ 155106 w 574169"/>
              <a:gd name="connsiteY30" fmla="*/ 194863 h 438282"/>
              <a:gd name="connsiteX31" fmla="*/ 149566 w 574169"/>
              <a:gd name="connsiteY31" fmla="*/ 198551 h 438282"/>
              <a:gd name="connsiteX32" fmla="*/ 142180 w 574169"/>
              <a:gd name="connsiteY32" fmla="*/ 194863 h 438282"/>
              <a:gd name="connsiteX33" fmla="*/ 125562 w 574169"/>
              <a:gd name="connsiteY33" fmla="*/ 180113 h 438282"/>
              <a:gd name="connsiteX34" fmla="*/ 77553 w 574169"/>
              <a:gd name="connsiteY34" fmla="*/ 156144 h 438282"/>
              <a:gd name="connsiteX35" fmla="*/ 9233 w 574169"/>
              <a:gd name="connsiteY35" fmla="*/ 156144 h 438282"/>
              <a:gd name="connsiteX36" fmla="*/ 0 w 574169"/>
              <a:gd name="connsiteY36" fmla="*/ 145082 h 438282"/>
              <a:gd name="connsiteX37" fmla="*/ 0 w 574169"/>
              <a:gd name="connsiteY37" fmla="*/ 71331 h 438282"/>
              <a:gd name="connsiteX38" fmla="*/ 9233 w 574169"/>
              <a:gd name="connsiteY38" fmla="*/ 62112 h 438282"/>
              <a:gd name="connsiteX39" fmla="*/ 443089 w 574169"/>
              <a:gd name="connsiteY39" fmla="*/ 1211 h 438282"/>
              <a:gd name="connsiteX40" fmla="*/ 454166 w 574169"/>
              <a:gd name="connsiteY40" fmla="*/ 3055 h 438282"/>
              <a:gd name="connsiteX41" fmla="*/ 570477 w 574169"/>
              <a:gd name="connsiteY41" fmla="*/ 100750 h 438282"/>
              <a:gd name="connsiteX42" fmla="*/ 574169 w 574169"/>
              <a:gd name="connsiteY42" fmla="*/ 108123 h 438282"/>
              <a:gd name="connsiteX43" fmla="*/ 570477 w 574169"/>
              <a:gd name="connsiteY43" fmla="*/ 115496 h 438282"/>
              <a:gd name="connsiteX44" fmla="*/ 454166 w 574169"/>
              <a:gd name="connsiteY44" fmla="*/ 213191 h 438282"/>
              <a:gd name="connsiteX45" fmla="*/ 443089 w 574169"/>
              <a:gd name="connsiteY45" fmla="*/ 215035 h 438282"/>
              <a:gd name="connsiteX46" fmla="*/ 437550 w 574169"/>
              <a:gd name="connsiteY46" fmla="*/ 205818 h 438282"/>
              <a:gd name="connsiteX47" fmla="*/ 437550 w 574169"/>
              <a:gd name="connsiteY47" fmla="*/ 156049 h 438282"/>
              <a:gd name="connsiteX48" fmla="*/ 387703 w 574169"/>
              <a:gd name="connsiteY48" fmla="*/ 156049 h 438282"/>
              <a:gd name="connsiteX49" fmla="*/ 356317 w 574169"/>
              <a:gd name="connsiteY49" fmla="*/ 168952 h 438282"/>
              <a:gd name="connsiteX50" fmla="*/ 304624 w 574169"/>
              <a:gd name="connsiteY50" fmla="*/ 213191 h 438282"/>
              <a:gd name="connsiteX51" fmla="*/ 267700 w 574169"/>
              <a:gd name="connsiteY51" fmla="*/ 251901 h 438282"/>
              <a:gd name="connsiteX52" fmla="*/ 184620 w 574169"/>
              <a:gd name="connsiteY52" fmla="*/ 334850 h 438282"/>
              <a:gd name="connsiteX53" fmla="*/ 75695 w 574169"/>
              <a:gd name="connsiteY53" fmla="*/ 379089 h 438282"/>
              <a:gd name="connsiteX54" fmla="*/ 9231 w 574169"/>
              <a:gd name="connsiteY54" fmla="*/ 379089 h 438282"/>
              <a:gd name="connsiteX55" fmla="*/ 0 w 574169"/>
              <a:gd name="connsiteY55" fmla="*/ 369872 h 438282"/>
              <a:gd name="connsiteX56" fmla="*/ 0 w 574169"/>
              <a:gd name="connsiteY56" fmla="*/ 296140 h 438282"/>
              <a:gd name="connsiteX57" fmla="*/ 9231 w 574169"/>
              <a:gd name="connsiteY57" fmla="*/ 285080 h 438282"/>
              <a:gd name="connsiteX58" fmla="*/ 75695 w 574169"/>
              <a:gd name="connsiteY58" fmla="*/ 285080 h 438282"/>
              <a:gd name="connsiteX59" fmla="*/ 108926 w 574169"/>
              <a:gd name="connsiteY59" fmla="*/ 272177 h 438282"/>
              <a:gd name="connsiteX60" fmla="*/ 160620 w 574169"/>
              <a:gd name="connsiteY60" fmla="*/ 227938 h 438282"/>
              <a:gd name="connsiteX61" fmla="*/ 199390 w 574169"/>
              <a:gd name="connsiteY61" fmla="*/ 189228 h 438282"/>
              <a:gd name="connsiteX62" fmla="*/ 280623 w 574169"/>
              <a:gd name="connsiteY62" fmla="*/ 108123 h 438282"/>
              <a:gd name="connsiteX63" fmla="*/ 387703 w 574169"/>
              <a:gd name="connsiteY63" fmla="*/ 62040 h 438282"/>
              <a:gd name="connsiteX64" fmla="*/ 437550 w 574169"/>
              <a:gd name="connsiteY64" fmla="*/ 62040 h 438282"/>
              <a:gd name="connsiteX65" fmla="*/ 437550 w 574169"/>
              <a:gd name="connsiteY65" fmla="*/ 10428 h 438282"/>
              <a:gd name="connsiteX66" fmla="*/ 443089 w 574169"/>
              <a:gd name="connsiteY66" fmla="*/ 1211 h 43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74169" h="438282">
                <a:moveTo>
                  <a:pt x="443080" y="224369"/>
                </a:moveTo>
                <a:cubicBezTo>
                  <a:pt x="446772" y="222525"/>
                  <a:pt x="450465" y="222525"/>
                  <a:pt x="454158" y="226213"/>
                </a:cubicBezTo>
                <a:lnTo>
                  <a:pt x="570477" y="323949"/>
                </a:lnTo>
                <a:cubicBezTo>
                  <a:pt x="572323" y="325793"/>
                  <a:pt x="574169" y="327637"/>
                  <a:pt x="574169" y="331326"/>
                </a:cubicBezTo>
                <a:cubicBezTo>
                  <a:pt x="574169" y="333170"/>
                  <a:pt x="572323" y="336858"/>
                  <a:pt x="570477" y="338702"/>
                </a:cubicBezTo>
                <a:lnTo>
                  <a:pt x="454158" y="436438"/>
                </a:lnTo>
                <a:cubicBezTo>
                  <a:pt x="452311" y="438282"/>
                  <a:pt x="450465" y="438282"/>
                  <a:pt x="446772" y="438282"/>
                </a:cubicBezTo>
                <a:cubicBezTo>
                  <a:pt x="446772" y="438282"/>
                  <a:pt x="444926" y="438282"/>
                  <a:pt x="443080" y="438282"/>
                </a:cubicBezTo>
                <a:cubicBezTo>
                  <a:pt x="439387" y="436438"/>
                  <a:pt x="437541" y="432750"/>
                  <a:pt x="437541" y="429062"/>
                </a:cubicBezTo>
                <a:lnTo>
                  <a:pt x="437541" y="379272"/>
                </a:lnTo>
                <a:lnTo>
                  <a:pt x="389536" y="379272"/>
                </a:lnTo>
                <a:cubicBezTo>
                  <a:pt x="361841" y="379272"/>
                  <a:pt x="334146" y="370051"/>
                  <a:pt x="304605" y="351610"/>
                </a:cubicBezTo>
                <a:cubicBezTo>
                  <a:pt x="289834" y="342390"/>
                  <a:pt x="275064" y="331326"/>
                  <a:pt x="258447" y="314729"/>
                </a:cubicBezTo>
                <a:cubicBezTo>
                  <a:pt x="256600" y="312885"/>
                  <a:pt x="256600" y="311041"/>
                  <a:pt x="256600" y="309197"/>
                </a:cubicBezTo>
                <a:cubicBezTo>
                  <a:pt x="256600" y="305508"/>
                  <a:pt x="256600" y="303664"/>
                  <a:pt x="258447" y="301820"/>
                </a:cubicBezTo>
                <a:cubicBezTo>
                  <a:pt x="269525" y="290756"/>
                  <a:pt x="278756" y="279691"/>
                  <a:pt x="287988" y="270471"/>
                </a:cubicBezTo>
                <a:cubicBezTo>
                  <a:pt x="295373" y="261251"/>
                  <a:pt x="302759" y="253874"/>
                  <a:pt x="310144" y="246498"/>
                </a:cubicBezTo>
                <a:cubicBezTo>
                  <a:pt x="313837" y="242810"/>
                  <a:pt x="319376" y="242810"/>
                  <a:pt x="323068" y="246498"/>
                </a:cubicBezTo>
                <a:cubicBezTo>
                  <a:pt x="330454" y="252030"/>
                  <a:pt x="334146" y="257562"/>
                  <a:pt x="339685" y="261251"/>
                </a:cubicBezTo>
                <a:cubicBezTo>
                  <a:pt x="358148" y="276003"/>
                  <a:pt x="376612" y="285224"/>
                  <a:pt x="389536" y="285224"/>
                </a:cubicBezTo>
                <a:lnTo>
                  <a:pt x="437541" y="285224"/>
                </a:lnTo>
                <a:lnTo>
                  <a:pt x="437541" y="233589"/>
                </a:lnTo>
                <a:cubicBezTo>
                  <a:pt x="437541" y="229901"/>
                  <a:pt x="439387" y="226213"/>
                  <a:pt x="443080" y="224369"/>
                </a:cubicBezTo>
                <a:close/>
                <a:moveTo>
                  <a:pt x="9233" y="62112"/>
                </a:moveTo>
                <a:lnTo>
                  <a:pt x="77553" y="62112"/>
                </a:lnTo>
                <a:cubicBezTo>
                  <a:pt x="105250" y="62112"/>
                  <a:pt x="132948" y="71331"/>
                  <a:pt x="160645" y="89769"/>
                </a:cubicBezTo>
                <a:cubicBezTo>
                  <a:pt x="175417" y="98987"/>
                  <a:pt x="190189" y="111894"/>
                  <a:pt x="206808" y="126644"/>
                </a:cubicBezTo>
                <a:cubicBezTo>
                  <a:pt x="208654" y="128488"/>
                  <a:pt x="208654" y="130332"/>
                  <a:pt x="208654" y="134019"/>
                </a:cubicBezTo>
                <a:cubicBezTo>
                  <a:pt x="208654" y="135863"/>
                  <a:pt x="208654" y="139550"/>
                  <a:pt x="206808" y="141394"/>
                </a:cubicBezTo>
                <a:cubicBezTo>
                  <a:pt x="197575" y="150613"/>
                  <a:pt x="188343" y="159832"/>
                  <a:pt x="179110" y="170894"/>
                </a:cubicBezTo>
                <a:cubicBezTo>
                  <a:pt x="171724" y="178270"/>
                  <a:pt x="162492" y="187488"/>
                  <a:pt x="155106" y="194863"/>
                </a:cubicBezTo>
                <a:cubicBezTo>
                  <a:pt x="153259" y="196707"/>
                  <a:pt x="151413" y="198551"/>
                  <a:pt x="149566" y="198551"/>
                </a:cubicBezTo>
                <a:cubicBezTo>
                  <a:pt x="145873" y="198551"/>
                  <a:pt x="144027" y="196707"/>
                  <a:pt x="142180" y="194863"/>
                </a:cubicBezTo>
                <a:cubicBezTo>
                  <a:pt x="134794" y="189332"/>
                  <a:pt x="129255" y="183801"/>
                  <a:pt x="125562" y="180113"/>
                </a:cubicBezTo>
                <a:cubicBezTo>
                  <a:pt x="103404" y="161676"/>
                  <a:pt x="86786" y="156144"/>
                  <a:pt x="77553" y="156144"/>
                </a:cubicBezTo>
                <a:lnTo>
                  <a:pt x="9233" y="156144"/>
                </a:lnTo>
                <a:cubicBezTo>
                  <a:pt x="3693" y="156144"/>
                  <a:pt x="0" y="150613"/>
                  <a:pt x="0" y="145082"/>
                </a:cubicBezTo>
                <a:lnTo>
                  <a:pt x="0" y="71331"/>
                </a:lnTo>
                <a:cubicBezTo>
                  <a:pt x="0" y="65800"/>
                  <a:pt x="3693" y="62112"/>
                  <a:pt x="9233" y="62112"/>
                </a:cubicBezTo>
                <a:close/>
                <a:moveTo>
                  <a:pt x="443089" y="1211"/>
                </a:moveTo>
                <a:cubicBezTo>
                  <a:pt x="446781" y="-632"/>
                  <a:pt x="450474" y="-632"/>
                  <a:pt x="454166" y="3055"/>
                </a:cubicBezTo>
                <a:lnTo>
                  <a:pt x="570477" y="100750"/>
                </a:lnTo>
                <a:cubicBezTo>
                  <a:pt x="572323" y="102593"/>
                  <a:pt x="574169" y="104436"/>
                  <a:pt x="574169" y="108123"/>
                </a:cubicBezTo>
                <a:cubicBezTo>
                  <a:pt x="574169" y="109966"/>
                  <a:pt x="572323" y="113653"/>
                  <a:pt x="570477" y="115496"/>
                </a:cubicBezTo>
                <a:lnTo>
                  <a:pt x="454166" y="213191"/>
                </a:lnTo>
                <a:cubicBezTo>
                  <a:pt x="450474" y="215035"/>
                  <a:pt x="446781" y="216878"/>
                  <a:pt x="443089" y="215035"/>
                </a:cubicBezTo>
                <a:cubicBezTo>
                  <a:pt x="439396" y="213191"/>
                  <a:pt x="437550" y="209505"/>
                  <a:pt x="437550" y="205818"/>
                </a:cubicBezTo>
                <a:lnTo>
                  <a:pt x="437550" y="156049"/>
                </a:lnTo>
                <a:lnTo>
                  <a:pt x="387703" y="156049"/>
                </a:lnTo>
                <a:cubicBezTo>
                  <a:pt x="384010" y="156049"/>
                  <a:pt x="372933" y="157892"/>
                  <a:pt x="356317" y="168952"/>
                </a:cubicBezTo>
                <a:cubicBezTo>
                  <a:pt x="341548" y="178169"/>
                  <a:pt x="324932" y="192915"/>
                  <a:pt x="304624" y="213191"/>
                </a:cubicBezTo>
                <a:cubicBezTo>
                  <a:pt x="293546" y="224251"/>
                  <a:pt x="280623" y="237154"/>
                  <a:pt x="267700" y="251901"/>
                </a:cubicBezTo>
                <a:cubicBezTo>
                  <a:pt x="241853" y="279550"/>
                  <a:pt x="214160" y="309043"/>
                  <a:pt x="184620" y="334850"/>
                </a:cubicBezTo>
                <a:cubicBezTo>
                  <a:pt x="156927" y="355126"/>
                  <a:pt x="121850" y="379089"/>
                  <a:pt x="75695" y="379089"/>
                </a:cubicBezTo>
                <a:lnTo>
                  <a:pt x="9231" y="379089"/>
                </a:lnTo>
                <a:cubicBezTo>
                  <a:pt x="3693" y="379089"/>
                  <a:pt x="0" y="375402"/>
                  <a:pt x="0" y="369872"/>
                </a:cubicBezTo>
                <a:lnTo>
                  <a:pt x="0" y="296140"/>
                </a:lnTo>
                <a:cubicBezTo>
                  <a:pt x="0" y="290610"/>
                  <a:pt x="3693" y="285080"/>
                  <a:pt x="9231" y="285080"/>
                </a:cubicBezTo>
                <a:lnTo>
                  <a:pt x="75695" y="285080"/>
                </a:lnTo>
                <a:cubicBezTo>
                  <a:pt x="84926" y="285080"/>
                  <a:pt x="96003" y="281394"/>
                  <a:pt x="108926" y="272177"/>
                </a:cubicBezTo>
                <a:cubicBezTo>
                  <a:pt x="123696" y="262961"/>
                  <a:pt x="140312" y="248214"/>
                  <a:pt x="160620" y="227938"/>
                </a:cubicBezTo>
                <a:cubicBezTo>
                  <a:pt x="173543" y="216878"/>
                  <a:pt x="186467" y="202132"/>
                  <a:pt x="199390" y="189228"/>
                </a:cubicBezTo>
                <a:cubicBezTo>
                  <a:pt x="225237" y="159736"/>
                  <a:pt x="251084" y="130243"/>
                  <a:pt x="280623" y="108123"/>
                </a:cubicBezTo>
                <a:cubicBezTo>
                  <a:pt x="306470" y="86003"/>
                  <a:pt x="343394" y="62040"/>
                  <a:pt x="387703" y="62040"/>
                </a:cubicBezTo>
                <a:lnTo>
                  <a:pt x="437550" y="62040"/>
                </a:lnTo>
                <a:lnTo>
                  <a:pt x="437550" y="10428"/>
                </a:lnTo>
                <a:cubicBezTo>
                  <a:pt x="437550" y="6741"/>
                  <a:pt x="439396" y="3055"/>
                  <a:pt x="443089" y="1211"/>
                </a:cubicBezTo>
                <a:close/>
              </a:path>
            </a:pathLst>
          </a:custGeom>
          <a:solidFill>
            <a:schemeClr val="bg1"/>
          </a:solidFill>
          <a:ln>
            <a:noFill/>
          </a:ln>
          <a:effectLst/>
        </p:spPr>
      </p:sp>
      <p:sp>
        <p:nvSpPr>
          <p:cNvPr id="45" name="icon"/>
          <p:cNvSpPr/>
          <p:nvPr>
            <p:custDataLst>
              <p:tags r:id="rId9"/>
            </p:custDataLst>
          </p:nvPr>
        </p:nvSpPr>
        <p:spPr bwMode="auto">
          <a:xfrm>
            <a:off x="9549543" y="1475177"/>
            <a:ext cx="471808" cy="341153"/>
          </a:xfrm>
          <a:custGeom>
            <a:avLst/>
            <a:gdLst>
              <a:gd name="T0" fmla="*/ 1628 w 3770"/>
              <a:gd name="T1" fmla="*/ 1688 h 2766"/>
              <a:gd name="T2" fmla="*/ 1394 w 3770"/>
              <a:gd name="T3" fmla="*/ 1521 h 2766"/>
              <a:gd name="T4" fmla="*/ 118 w 3770"/>
              <a:gd name="T5" fmla="*/ 346 h 2766"/>
              <a:gd name="T6" fmla="*/ 47 w 3770"/>
              <a:gd name="T7" fmla="*/ 109 h 2766"/>
              <a:gd name="T8" fmla="*/ 252 w 3770"/>
              <a:gd name="T9" fmla="*/ 0 h 2766"/>
              <a:gd name="T10" fmla="*/ 3519 w 3770"/>
              <a:gd name="T11" fmla="*/ 0 h 2766"/>
              <a:gd name="T12" fmla="*/ 3728 w 3770"/>
              <a:gd name="T13" fmla="*/ 117 h 2766"/>
              <a:gd name="T14" fmla="*/ 3655 w 3770"/>
              <a:gd name="T15" fmla="*/ 354 h 2766"/>
              <a:gd name="T16" fmla="*/ 2254 w 3770"/>
              <a:gd name="T17" fmla="*/ 1619 h 2766"/>
              <a:gd name="T18" fmla="*/ 1628 w 3770"/>
              <a:gd name="T19" fmla="*/ 1688 h 2766"/>
              <a:gd name="T20" fmla="*/ 260 w 3770"/>
              <a:gd name="T21" fmla="*/ 2766 h 2766"/>
              <a:gd name="T22" fmla="*/ 0 w 3770"/>
              <a:gd name="T23" fmla="*/ 2515 h 2766"/>
              <a:gd name="T24" fmla="*/ 0 w 3770"/>
              <a:gd name="T25" fmla="*/ 650 h 2766"/>
              <a:gd name="T26" fmla="*/ 103 w 3770"/>
              <a:gd name="T27" fmla="*/ 607 h 2766"/>
              <a:gd name="T28" fmla="*/ 656 w 3770"/>
              <a:gd name="T29" fmla="*/ 1152 h 2766"/>
              <a:gd name="T30" fmla="*/ 702 w 3770"/>
              <a:gd name="T31" fmla="*/ 1387 h 2766"/>
              <a:gd name="T32" fmla="*/ 305 w 3770"/>
              <a:gd name="T33" fmla="*/ 2321 h 2766"/>
              <a:gd name="T34" fmla="*/ 338 w 3770"/>
              <a:gd name="T35" fmla="*/ 2341 h 2766"/>
              <a:gd name="T36" fmla="*/ 892 w 3770"/>
              <a:gd name="T37" fmla="*/ 1631 h 2766"/>
              <a:gd name="T38" fmla="*/ 1095 w 3770"/>
              <a:gd name="T39" fmla="*/ 1607 h 2766"/>
              <a:gd name="T40" fmla="*/ 1340 w 3770"/>
              <a:gd name="T41" fmla="*/ 1804 h 2766"/>
              <a:gd name="T42" fmla="*/ 1588 w 3770"/>
              <a:gd name="T43" fmla="*/ 1948 h 2766"/>
              <a:gd name="T44" fmla="*/ 2291 w 3770"/>
              <a:gd name="T45" fmla="*/ 1903 h 2766"/>
              <a:gd name="T46" fmla="*/ 2648 w 3770"/>
              <a:gd name="T47" fmla="*/ 1604 h 2766"/>
              <a:gd name="T48" fmla="*/ 2847 w 3770"/>
              <a:gd name="T49" fmla="*/ 1627 h 2766"/>
              <a:gd name="T50" fmla="*/ 3434 w 3770"/>
              <a:gd name="T51" fmla="*/ 2402 h 2766"/>
              <a:gd name="T52" fmla="*/ 3467 w 3770"/>
              <a:gd name="T53" fmla="*/ 2383 h 2766"/>
              <a:gd name="T54" fmla="*/ 3061 w 3770"/>
              <a:gd name="T55" fmla="*/ 1396 h 2766"/>
              <a:gd name="T56" fmla="*/ 3109 w 3770"/>
              <a:gd name="T57" fmla="*/ 1160 h 2766"/>
              <a:gd name="T58" fmla="*/ 3667 w 3770"/>
              <a:gd name="T59" fmla="*/ 607 h 2766"/>
              <a:gd name="T60" fmla="*/ 3770 w 3770"/>
              <a:gd name="T61" fmla="*/ 650 h 2766"/>
              <a:gd name="T62" fmla="*/ 3770 w 3770"/>
              <a:gd name="T63" fmla="*/ 2531 h 2766"/>
              <a:gd name="T64" fmla="*/ 3495 w 3770"/>
              <a:gd name="T65" fmla="*/ 2766 h 2766"/>
              <a:gd name="T66" fmla="*/ 260 w 3770"/>
              <a:gd name="T67" fmla="*/ 2766 h 2766"/>
              <a:gd name="T68" fmla="*/ 260 w 3770"/>
              <a:gd name="T69" fmla="*/ 2766 h 2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70" h="2766">
                <a:moveTo>
                  <a:pt x="1628" y="1688"/>
                </a:moveTo>
                <a:cubicBezTo>
                  <a:pt x="1554" y="1656"/>
                  <a:pt x="1453" y="1575"/>
                  <a:pt x="1394" y="1521"/>
                </a:cubicBezTo>
                <a:lnTo>
                  <a:pt x="118" y="346"/>
                </a:lnTo>
                <a:cubicBezTo>
                  <a:pt x="59" y="292"/>
                  <a:pt x="8" y="179"/>
                  <a:pt x="47" y="109"/>
                </a:cubicBezTo>
                <a:cubicBezTo>
                  <a:pt x="79" y="52"/>
                  <a:pt x="139" y="0"/>
                  <a:pt x="252" y="0"/>
                </a:cubicBezTo>
                <a:lnTo>
                  <a:pt x="3519" y="0"/>
                </a:lnTo>
                <a:cubicBezTo>
                  <a:pt x="3519" y="0"/>
                  <a:pt x="3661" y="3"/>
                  <a:pt x="3728" y="117"/>
                </a:cubicBezTo>
                <a:cubicBezTo>
                  <a:pt x="3769" y="186"/>
                  <a:pt x="3714" y="300"/>
                  <a:pt x="3655" y="354"/>
                </a:cubicBezTo>
                <a:lnTo>
                  <a:pt x="2254" y="1619"/>
                </a:lnTo>
                <a:cubicBezTo>
                  <a:pt x="2254" y="1619"/>
                  <a:pt x="1984" y="1839"/>
                  <a:pt x="1628" y="1688"/>
                </a:cubicBezTo>
                <a:close/>
                <a:moveTo>
                  <a:pt x="260" y="2766"/>
                </a:moveTo>
                <a:cubicBezTo>
                  <a:pt x="260" y="2766"/>
                  <a:pt x="0" y="2743"/>
                  <a:pt x="0" y="2515"/>
                </a:cubicBezTo>
                <a:lnTo>
                  <a:pt x="0" y="650"/>
                </a:lnTo>
                <a:cubicBezTo>
                  <a:pt x="0" y="570"/>
                  <a:pt x="46" y="550"/>
                  <a:pt x="103" y="607"/>
                </a:cubicBezTo>
                <a:lnTo>
                  <a:pt x="656" y="1152"/>
                </a:lnTo>
                <a:cubicBezTo>
                  <a:pt x="713" y="1208"/>
                  <a:pt x="733" y="1313"/>
                  <a:pt x="702" y="1387"/>
                </a:cubicBezTo>
                <a:lnTo>
                  <a:pt x="305" y="2321"/>
                </a:lnTo>
                <a:cubicBezTo>
                  <a:pt x="274" y="2395"/>
                  <a:pt x="288" y="2404"/>
                  <a:pt x="338" y="2341"/>
                </a:cubicBezTo>
                <a:lnTo>
                  <a:pt x="892" y="1631"/>
                </a:lnTo>
                <a:cubicBezTo>
                  <a:pt x="942" y="1568"/>
                  <a:pt x="1032" y="1557"/>
                  <a:pt x="1095" y="1607"/>
                </a:cubicBezTo>
                <a:lnTo>
                  <a:pt x="1340" y="1804"/>
                </a:lnTo>
                <a:cubicBezTo>
                  <a:pt x="1403" y="1854"/>
                  <a:pt x="1513" y="1923"/>
                  <a:pt x="1588" y="1948"/>
                </a:cubicBezTo>
                <a:cubicBezTo>
                  <a:pt x="1768" y="2008"/>
                  <a:pt x="2088" y="2078"/>
                  <a:pt x="2291" y="1903"/>
                </a:cubicBezTo>
                <a:lnTo>
                  <a:pt x="2648" y="1604"/>
                </a:lnTo>
                <a:cubicBezTo>
                  <a:pt x="2710" y="1553"/>
                  <a:pt x="2799" y="1563"/>
                  <a:pt x="2847" y="1627"/>
                </a:cubicBezTo>
                <a:lnTo>
                  <a:pt x="3434" y="2402"/>
                </a:lnTo>
                <a:cubicBezTo>
                  <a:pt x="3483" y="2466"/>
                  <a:pt x="3497" y="2457"/>
                  <a:pt x="3467" y="2383"/>
                </a:cubicBezTo>
                <a:lnTo>
                  <a:pt x="3061" y="1396"/>
                </a:lnTo>
                <a:cubicBezTo>
                  <a:pt x="3030" y="1322"/>
                  <a:pt x="3052" y="1216"/>
                  <a:pt x="3109" y="1160"/>
                </a:cubicBezTo>
                <a:lnTo>
                  <a:pt x="3667" y="607"/>
                </a:lnTo>
                <a:cubicBezTo>
                  <a:pt x="3724" y="551"/>
                  <a:pt x="3770" y="570"/>
                  <a:pt x="3770" y="650"/>
                </a:cubicBezTo>
                <a:lnTo>
                  <a:pt x="3770" y="2531"/>
                </a:lnTo>
                <a:cubicBezTo>
                  <a:pt x="3770" y="2531"/>
                  <a:pt x="3755" y="2766"/>
                  <a:pt x="3495" y="2766"/>
                </a:cubicBezTo>
                <a:lnTo>
                  <a:pt x="260" y="2766"/>
                </a:lnTo>
                <a:lnTo>
                  <a:pt x="260" y="2766"/>
                </a:lnTo>
                <a:close/>
              </a:path>
            </a:pathLst>
          </a:custGeom>
          <a:solidFill>
            <a:schemeClr val="bg1"/>
          </a:solidFill>
          <a:ln>
            <a:noFill/>
          </a:ln>
          <a:effectLst/>
        </p:spPr>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1665658"/>
            <a:ext cx="12192000" cy="5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五边形 4"/>
          <p:cNvSpPr/>
          <p:nvPr>
            <p:custDataLst>
              <p:tags r:id="rId3"/>
            </p:custDataLst>
          </p:nvPr>
        </p:nvSpPr>
        <p:spPr>
          <a:xfrm>
            <a:off x="1134179" y="2110892"/>
            <a:ext cx="1073605" cy="536802"/>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sym typeface="Arial" panose="020B0604020202020204" pitchFamily="34" charset="0"/>
            </a:endParaRPr>
          </a:p>
        </p:txBody>
      </p:sp>
      <p:sp>
        <p:nvSpPr>
          <p:cNvPr id="8" name="五边形 7"/>
          <p:cNvSpPr/>
          <p:nvPr>
            <p:custDataLst>
              <p:tags r:id="rId4"/>
            </p:custDataLst>
          </p:nvPr>
        </p:nvSpPr>
        <p:spPr>
          <a:xfrm>
            <a:off x="1023661" y="2110892"/>
            <a:ext cx="1073605" cy="53680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lt1"/>
                </a:solidFill>
                <a:sym typeface="Arial" panose="020B0604020202020204" pitchFamily="34" charset="0"/>
              </a:rPr>
              <a:t>01</a:t>
            </a:r>
          </a:p>
        </p:txBody>
      </p:sp>
      <p:sp>
        <p:nvSpPr>
          <p:cNvPr id="9" name="文本框 8"/>
          <p:cNvSpPr txBox="1"/>
          <p:nvPr>
            <p:custDataLst>
              <p:tags r:id="rId5"/>
            </p:custDataLst>
          </p:nvPr>
        </p:nvSpPr>
        <p:spPr>
          <a:xfrm>
            <a:off x="2557384" y="1968797"/>
            <a:ext cx="4813175" cy="820992"/>
          </a:xfrm>
          <a:prstGeom prst="rect">
            <a:avLst/>
          </a:prstGeom>
          <a:noFill/>
        </p:spPr>
        <p:txBody>
          <a:bodyPr wrap="square" lIns="0" tIns="0" rIns="0" bIns="0" rtlCol="0" anchor="ctr" anchorCtr="0">
            <a:normAutofit/>
          </a:bodyPr>
          <a:lstStyle/>
          <a:p>
            <a:pPr marL="0" lvl="0" indent="0" algn="l">
              <a:lnSpc>
                <a:spcPct val="120000"/>
              </a:lnSpc>
              <a:spcBef>
                <a:spcPts val="0"/>
              </a:spcBef>
              <a:spcAft>
                <a:spcPts val="800"/>
              </a:spcAft>
              <a:buSzPct val="100000"/>
              <a:buNone/>
            </a:pPr>
            <a:r>
              <a:rPr lang="zh-CN" altLang="en-US" sz="2200" spc="140" dirty="0">
                <a:solidFill>
                  <a:schemeClr val="lt1"/>
                </a:solidFill>
                <a:latin typeface="微软雅黑" panose="020B0503020204020204" pitchFamily="34" charset="-122"/>
                <a:ea typeface="微软雅黑" panose="020B0503020204020204" pitchFamily="34" charset="-122"/>
              </a:rPr>
              <a:t>不要随意在网站上留存公司邮箱或重要私人邮箱</a:t>
            </a:r>
          </a:p>
        </p:txBody>
      </p:sp>
      <p:sp>
        <p:nvSpPr>
          <p:cNvPr id="14" name="五边形 13"/>
          <p:cNvSpPr/>
          <p:nvPr>
            <p:custDataLst>
              <p:tags r:id="rId6"/>
            </p:custDataLst>
          </p:nvPr>
        </p:nvSpPr>
        <p:spPr>
          <a:xfrm>
            <a:off x="1134179" y="3263438"/>
            <a:ext cx="1073605" cy="53680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sym typeface="Arial" panose="020B0604020202020204" pitchFamily="34" charset="0"/>
            </a:endParaRPr>
          </a:p>
        </p:txBody>
      </p:sp>
      <p:sp>
        <p:nvSpPr>
          <p:cNvPr id="15" name="五边形 14"/>
          <p:cNvSpPr/>
          <p:nvPr>
            <p:custDataLst>
              <p:tags r:id="rId7"/>
            </p:custDataLst>
          </p:nvPr>
        </p:nvSpPr>
        <p:spPr>
          <a:xfrm>
            <a:off x="1023661" y="3263438"/>
            <a:ext cx="1073605" cy="53680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lt1"/>
                </a:solidFill>
                <a:sym typeface="Arial" panose="020B0604020202020204" pitchFamily="34" charset="0"/>
              </a:rPr>
              <a:t>02</a:t>
            </a:r>
          </a:p>
        </p:txBody>
      </p:sp>
      <p:sp>
        <p:nvSpPr>
          <p:cNvPr id="16" name="文本框 15"/>
          <p:cNvSpPr txBox="1"/>
          <p:nvPr>
            <p:custDataLst>
              <p:tags r:id="rId8"/>
            </p:custDataLst>
          </p:nvPr>
        </p:nvSpPr>
        <p:spPr>
          <a:xfrm>
            <a:off x="2557384" y="3121343"/>
            <a:ext cx="4813175" cy="820992"/>
          </a:xfrm>
          <a:prstGeom prst="rect">
            <a:avLst/>
          </a:prstGeom>
          <a:noFill/>
        </p:spPr>
        <p:txBody>
          <a:bodyPr wrap="square" lIns="0" tIns="0" rIns="0" bIns="0" rtlCol="0" anchor="ctr" anchorCtr="0">
            <a:normAutofit/>
          </a:bodyPr>
          <a:lstStyle/>
          <a:p>
            <a:pPr marL="0" lvl="0" indent="0" algn="l">
              <a:lnSpc>
                <a:spcPct val="120000"/>
              </a:lnSpc>
              <a:spcBef>
                <a:spcPts val="0"/>
              </a:spcBef>
              <a:spcAft>
                <a:spcPts val="800"/>
              </a:spcAft>
              <a:buSzPct val="100000"/>
              <a:buNone/>
            </a:pPr>
            <a:r>
              <a:rPr lang="zh-CN" altLang="en-US" sz="2200" spc="140" dirty="0">
                <a:solidFill>
                  <a:schemeClr val="lt1"/>
                </a:solidFill>
                <a:latin typeface="微软雅黑" panose="020B0503020204020204" pitchFamily="34" charset="-122"/>
                <a:ea typeface="微软雅黑" panose="020B0503020204020204" pitchFamily="34" charset="-122"/>
              </a:rPr>
              <a:t>在留取个人信息前仔细阅读网站的隐私保护声明</a:t>
            </a:r>
          </a:p>
        </p:txBody>
      </p:sp>
      <p:sp>
        <p:nvSpPr>
          <p:cNvPr id="17" name="五边形 16"/>
          <p:cNvSpPr/>
          <p:nvPr>
            <p:custDataLst>
              <p:tags r:id="rId9"/>
            </p:custDataLst>
          </p:nvPr>
        </p:nvSpPr>
        <p:spPr>
          <a:xfrm>
            <a:off x="1134179" y="4415984"/>
            <a:ext cx="1073605" cy="536802"/>
          </a:xfrm>
          <a:prstGeom prst="homePlat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sym typeface="Arial" panose="020B0604020202020204" pitchFamily="34" charset="0"/>
            </a:endParaRPr>
          </a:p>
        </p:txBody>
      </p:sp>
      <p:sp>
        <p:nvSpPr>
          <p:cNvPr id="18" name="五边形 17"/>
          <p:cNvSpPr/>
          <p:nvPr>
            <p:custDataLst>
              <p:tags r:id="rId10"/>
            </p:custDataLst>
          </p:nvPr>
        </p:nvSpPr>
        <p:spPr>
          <a:xfrm>
            <a:off x="1023661" y="4415984"/>
            <a:ext cx="1073605" cy="53680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lt1"/>
                </a:solidFill>
                <a:sym typeface="Arial" panose="020B0604020202020204" pitchFamily="34" charset="0"/>
              </a:rPr>
              <a:t>03</a:t>
            </a:r>
          </a:p>
        </p:txBody>
      </p:sp>
      <p:sp>
        <p:nvSpPr>
          <p:cNvPr id="19" name="文本框 18"/>
          <p:cNvSpPr txBox="1"/>
          <p:nvPr>
            <p:custDataLst>
              <p:tags r:id="rId11"/>
            </p:custDataLst>
          </p:nvPr>
        </p:nvSpPr>
        <p:spPr>
          <a:xfrm>
            <a:off x="2557384" y="4273889"/>
            <a:ext cx="4813175" cy="820992"/>
          </a:xfrm>
          <a:prstGeom prst="rect">
            <a:avLst/>
          </a:prstGeom>
          <a:noFill/>
        </p:spPr>
        <p:txBody>
          <a:bodyPr wrap="square" lIns="0" tIns="0" rIns="0" bIns="0" rtlCol="0" anchor="ctr" anchorCtr="0">
            <a:normAutofit/>
          </a:bodyPr>
          <a:lstStyle/>
          <a:p>
            <a:pPr marL="0" lvl="0" indent="0" algn="l">
              <a:lnSpc>
                <a:spcPct val="120000"/>
              </a:lnSpc>
              <a:spcBef>
                <a:spcPts val="0"/>
              </a:spcBef>
              <a:spcAft>
                <a:spcPts val="800"/>
              </a:spcAft>
              <a:buSzPct val="100000"/>
              <a:buNone/>
            </a:pPr>
            <a:r>
              <a:rPr lang="zh-CN" altLang="en-US" sz="2200" spc="140" dirty="0">
                <a:solidFill>
                  <a:schemeClr val="lt1"/>
                </a:solidFill>
                <a:latin typeface="微软雅黑" panose="020B0503020204020204" pitchFamily="34" charset="-122"/>
                <a:ea typeface="微软雅黑" panose="020B0503020204020204" pitchFamily="34" charset="-122"/>
              </a:rPr>
              <a:t>创建不重要的邮件账号，用于一些网站注册和邮件列表</a:t>
            </a:r>
          </a:p>
        </p:txBody>
      </p:sp>
      <p:sp>
        <p:nvSpPr>
          <p:cNvPr id="20" name="五边形 19"/>
          <p:cNvSpPr/>
          <p:nvPr>
            <p:custDataLst>
              <p:tags r:id="rId12"/>
            </p:custDataLst>
          </p:nvPr>
        </p:nvSpPr>
        <p:spPr>
          <a:xfrm>
            <a:off x="1134179" y="5568530"/>
            <a:ext cx="1073605" cy="536802"/>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sym typeface="Arial" panose="020B0604020202020204" pitchFamily="34" charset="0"/>
            </a:endParaRPr>
          </a:p>
        </p:txBody>
      </p:sp>
      <p:sp>
        <p:nvSpPr>
          <p:cNvPr id="21" name="五边形 20"/>
          <p:cNvSpPr/>
          <p:nvPr>
            <p:custDataLst>
              <p:tags r:id="rId13"/>
            </p:custDataLst>
          </p:nvPr>
        </p:nvSpPr>
        <p:spPr>
          <a:xfrm>
            <a:off x="1023661" y="5568530"/>
            <a:ext cx="1073605" cy="53680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dk1">
                    <a:lumMod val="85000"/>
                    <a:lumOff val="15000"/>
                  </a:schemeClr>
                </a:solidFill>
                <a:sym typeface="Arial" panose="020B0604020202020204" pitchFamily="34" charset="0"/>
              </a:rPr>
              <a:t>04</a:t>
            </a:r>
          </a:p>
        </p:txBody>
      </p:sp>
      <p:sp>
        <p:nvSpPr>
          <p:cNvPr id="22" name="文本框 21"/>
          <p:cNvSpPr txBox="1"/>
          <p:nvPr>
            <p:custDataLst>
              <p:tags r:id="rId14"/>
            </p:custDataLst>
          </p:nvPr>
        </p:nvSpPr>
        <p:spPr>
          <a:xfrm>
            <a:off x="2557384" y="5426435"/>
            <a:ext cx="4813175" cy="820992"/>
          </a:xfrm>
          <a:prstGeom prst="rect">
            <a:avLst/>
          </a:prstGeom>
          <a:noFill/>
        </p:spPr>
        <p:txBody>
          <a:bodyPr wrap="square" lIns="0" tIns="0" rIns="0" bIns="0" rtlCol="0" anchor="ctr" anchorCtr="0">
            <a:normAutofit/>
          </a:bodyPr>
          <a:lstStyle/>
          <a:p>
            <a:pPr marL="0" lvl="0" indent="0" algn="l">
              <a:lnSpc>
                <a:spcPct val="120000"/>
              </a:lnSpc>
              <a:spcBef>
                <a:spcPts val="0"/>
              </a:spcBef>
              <a:spcAft>
                <a:spcPts val="800"/>
              </a:spcAft>
              <a:buSzPct val="100000"/>
              <a:buNone/>
            </a:pPr>
            <a:r>
              <a:rPr lang="zh-CN" altLang="en-US" sz="2200" spc="140" dirty="0">
                <a:solidFill>
                  <a:schemeClr val="lt1"/>
                </a:solidFill>
                <a:latin typeface="微软雅黑" panose="020B0503020204020204" pitchFamily="34" charset="-122"/>
                <a:ea typeface="微软雅黑" panose="020B0503020204020204" pitchFamily="34" charset="-122"/>
              </a:rPr>
              <a:t>妥善保管公司及个人邮箱密码，切勿在办公设备上明文保存</a:t>
            </a:r>
          </a:p>
        </p:txBody>
      </p:sp>
      <p:pic>
        <p:nvPicPr>
          <p:cNvPr id="7" name="图片 6"/>
          <p:cNvPicPr>
            <a:picLocks noChangeAspect="1"/>
          </p:cNvPicPr>
          <p:nvPr>
            <p:custDataLst>
              <p:tags r:id="rId15"/>
            </p:custDataLst>
          </p:nvPr>
        </p:nvPicPr>
        <p:blipFill rotWithShape="1">
          <a:blip r:embed="rId19"/>
          <a:srcRect l="16053" r="16053"/>
          <a:stretch>
            <a:fillRect/>
          </a:stretch>
        </p:blipFill>
        <p:spPr>
          <a:xfrm>
            <a:off x="8241792" y="1969021"/>
            <a:ext cx="3340608" cy="4279494"/>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sp>
        <p:nvSpPr>
          <p:cNvPr id="3" name="文本框 2"/>
          <p:cNvSpPr txBox="1"/>
          <p:nvPr>
            <p:custDataLst>
              <p:tags r:id="rId16"/>
            </p:custDataLst>
          </p:nvPr>
        </p:nvSpPr>
        <p:spPr>
          <a:xfrm>
            <a:off x="457155" y="533379"/>
            <a:ext cx="11277689" cy="12192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4000" b="1" spc="240" dirty="0">
                <a:solidFill>
                  <a:schemeClr val="lt1"/>
                </a:solidFill>
                <a:uFillTx/>
                <a:latin typeface="微软雅黑" panose="020B0503020204020204" pitchFamily="34" charset="-122"/>
                <a:ea typeface="微软雅黑" panose="020B0503020204020204" pitchFamily="34" charset="-122"/>
              </a:rPr>
              <a:t>日常工作安全——邮件使用安全</a:t>
            </a: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457155" y="533379"/>
            <a:ext cx="11277689" cy="12192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4000" b="1" spc="240" dirty="0">
                <a:solidFill>
                  <a:schemeClr val="lt1"/>
                </a:solidFill>
                <a:uFillTx/>
                <a:latin typeface="微软雅黑" panose="020B0503020204020204" pitchFamily="34" charset="-122"/>
                <a:ea typeface="微软雅黑" panose="020B0503020204020204" pitchFamily="34" charset="-122"/>
              </a:rPr>
              <a:t>日常工作安全——邮件使用安全</a:t>
            </a:r>
          </a:p>
        </p:txBody>
      </p:sp>
      <p:sp>
        <p:nvSpPr>
          <p:cNvPr id="2" name="Title 6"/>
          <p:cNvSpPr txBox="1"/>
          <p:nvPr>
            <p:custDataLst>
              <p:tags r:id="rId3"/>
            </p:custDataLst>
          </p:nvPr>
        </p:nvSpPr>
        <p:spPr>
          <a:xfrm>
            <a:off x="6553200" y="3672840"/>
            <a:ext cx="5181600" cy="101409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14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邮件加密可以使截获邮件但是没有解密密钥的人无法阅读。同时，邮件加密密钥切记不可通过邮件发送给收件人。</a:t>
            </a:r>
          </a:p>
        </p:txBody>
      </p:sp>
      <p:sp>
        <p:nvSpPr>
          <p:cNvPr id="4" name="Title 6"/>
          <p:cNvSpPr txBox="1"/>
          <p:nvPr>
            <p:custDataLst>
              <p:tags r:id="rId4"/>
            </p:custDataLst>
          </p:nvPr>
        </p:nvSpPr>
        <p:spPr>
          <a:xfrm>
            <a:off x="6553200" y="4686935"/>
            <a:ext cx="5181600" cy="14903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14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邮件在互联网上传输时，需要从一个服务器传到另一个服务器。从一个网络传到另一个网络。如果传输内容没有加密。任何可以访问相关网络并可以使用相关服务的人都可能会截获并打开邮件。</a:t>
            </a:r>
          </a:p>
        </p:txBody>
      </p:sp>
      <p:pic>
        <p:nvPicPr>
          <p:cNvPr id="5" name="图片 4"/>
          <p:cNvPicPr>
            <a:picLocks noChangeAspect="1"/>
          </p:cNvPicPr>
          <p:nvPr>
            <p:custDataLst>
              <p:tags r:id="rId5"/>
            </p:custDataLst>
          </p:nvPr>
        </p:nvPicPr>
        <p:blipFill rotWithShape="1">
          <a:blip r:embed="rId9"/>
          <a:srcRect t="7641" b="7641"/>
          <a:stretch>
            <a:fillRect/>
          </a:stretch>
        </p:blipFill>
        <p:spPr>
          <a:xfrm>
            <a:off x="457178" y="2057390"/>
            <a:ext cx="5791238" cy="4267225"/>
          </a:xfrm>
          <a:custGeom>
            <a:avLst/>
            <a:gdLst/>
            <a:ahLst/>
            <a:cxnLst>
              <a:cxn ang="3">
                <a:pos x="hc" y="t"/>
              </a:cxn>
              <a:cxn ang="cd2">
                <a:pos x="l" y="vc"/>
              </a:cxn>
              <a:cxn ang="cd4">
                <a:pos x="hc" y="b"/>
              </a:cxn>
              <a:cxn ang="0">
                <a:pos x="r" y="vc"/>
              </a:cxn>
            </a:cxnLst>
            <a:rect l="l" t="t" r="r" b="b"/>
            <a:pathLst>
              <a:path w="9120" h="6720">
                <a:moveTo>
                  <a:pt x="0" y="0"/>
                </a:moveTo>
                <a:lnTo>
                  <a:pt x="9120" y="0"/>
                </a:lnTo>
                <a:lnTo>
                  <a:pt x="9120" y="6720"/>
                </a:lnTo>
                <a:lnTo>
                  <a:pt x="0" y="6720"/>
                </a:lnTo>
                <a:lnTo>
                  <a:pt x="0" y="0"/>
                </a:lnTo>
                <a:close/>
              </a:path>
            </a:pathLst>
          </a:custGeom>
        </p:spPr>
      </p:pic>
      <p:sp>
        <p:nvSpPr>
          <p:cNvPr id="6" name="Title 6"/>
          <p:cNvSpPr txBox="1"/>
          <p:nvPr>
            <p:custDataLst>
              <p:tags r:id="rId6"/>
            </p:custDataLst>
          </p:nvPr>
        </p:nvSpPr>
        <p:spPr>
          <a:xfrm>
            <a:off x="6553200" y="2205355"/>
            <a:ext cx="5181600" cy="132016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14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邮件在互联网上传输时，需要从一个服务器，传到另一个服务器，从一个网络传到另一个网络，如果传输内容没有加密，任何可以访问相关网络并可以使用相关服务的人都可能会截获并打开邮件。</a:t>
            </a: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p:cNvSpPr/>
          <p:nvPr>
            <p:custDataLst>
              <p:tags r:id="rId2"/>
            </p:custDataLst>
          </p:nvPr>
        </p:nvSpPr>
        <p:spPr>
          <a:xfrm>
            <a:off x="8833323" y="-13"/>
            <a:ext cx="3358677" cy="6858027"/>
          </a:xfrm>
          <a:custGeom>
            <a:avLst/>
            <a:gdLst>
              <a:gd name="connsiteX0" fmla="*/ 3358677 w 3358677"/>
              <a:gd name="connsiteY0" fmla="*/ 4566629 h 6858027"/>
              <a:gd name="connsiteX1" fmla="*/ 3358677 w 3358677"/>
              <a:gd name="connsiteY1" fmla="*/ 6858027 h 6858027"/>
              <a:gd name="connsiteX2" fmla="*/ 285684 w 3358677"/>
              <a:gd name="connsiteY2" fmla="*/ 6858027 h 6858027"/>
              <a:gd name="connsiteX3" fmla="*/ 254148 w 3358677"/>
              <a:gd name="connsiteY3" fmla="*/ 6830410 h 6858027"/>
              <a:gd name="connsiteX4" fmla="*/ 61591 w 3358677"/>
              <a:gd name="connsiteY4" fmla="*/ 6515318 h 6858027"/>
              <a:gd name="connsiteX5" fmla="*/ 9075 w 3358677"/>
              <a:gd name="connsiteY5" fmla="*/ 6025174 h 6858027"/>
              <a:gd name="connsiteX6" fmla="*/ 108271 w 3358677"/>
              <a:gd name="connsiteY6" fmla="*/ 5686741 h 6858027"/>
              <a:gd name="connsiteX7" fmla="*/ 376684 w 3358677"/>
              <a:gd name="connsiteY7" fmla="*/ 5429998 h 6858027"/>
              <a:gd name="connsiteX8" fmla="*/ 796807 w 3358677"/>
              <a:gd name="connsiteY8" fmla="*/ 5359978 h 6858027"/>
              <a:gd name="connsiteX9" fmla="*/ 1281116 w 3358677"/>
              <a:gd name="connsiteY9" fmla="*/ 5447504 h 6858027"/>
              <a:gd name="connsiteX10" fmla="*/ 1864621 w 3358677"/>
              <a:gd name="connsiteY10" fmla="*/ 5581710 h 6858027"/>
              <a:gd name="connsiteX11" fmla="*/ 2512312 w 3358677"/>
              <a:gd name="connsiteY11" fmla="*/ 5494184 h 6858027"/>
              <a:gd name="connsiteX12" fmla="*/ 2804064 w 3358677"/>
              <a:gd name="connsiteY12" fmla="*/ 5249112 h 6858027"/>
              <a:gd name="connsiteX13" fmla="*/ 2984951 w 3358677"/>
              <a:gd name="connsiteY13" fmla="*/ 5027380 h 6858027"/>
              <a:gd name="connsiteX14" fmla="*/ 3119157 w 3358677"/>
              <a:gd name="connsiteY14" fmla="*/ 4846493 h 6858027"/>
              <a:gd name="connsiteX15" fmla="*/ 3259198 w 3358677"/>
              <a:gd name="connsiteY15" fmla="*/ 4712287 h 6858027"/>
              <a:gd name="connsiteX16" fmla="*/ 3330029 w 3358677"/>
              <a:gd name="connsiteY16" fmla="*/ 4620538 h 6858027"/>
              <a:gd name="connsiteX17" fmla="*/ 629483 w 3358677"/>
              <a:gd name="connsiteY17" fmla="*/ 0 h 6858027"/>
              <a:gd name="connsiteX18" fmla="*/ 3358677 w 3358677"/>
              <a:gd name="connsiteY18" fmla="*/ 0 h 6858027"/>
              <a:gd name="connsiteX19" fmla="*/ 3358677 w 3358677"/>
              <a:gd name="connsiteY19" fmla="*/ 2523477 h 6858027"/>
              <a:gd name="connsiteX20" fmla="*/ 3346482 w 3358677"/>
              <a:gd name="connsiteY20" fmla="*/ 2496382 h 6858027"/>
              <a:gd name="connsiteX21" fmla="*/ 3002456 w 3358677"/>
              <a:gd name="connsiteY21" fmla="*/ 1940638 h 6858027"/>
              <a:gd name="connsiteX22" fmla="*/ 2459797 w 3358677"/>
              <a:gd name="connsiteY22" fmla="*/ 1421318 h 6858027"/>
              <a:gd name="connsiteX23" fmla="*/ 1928807 w 3358677"/>
              <a:gd name="connsiteY23" fmla="*/ 1135401 h 6858027"/>
              <a:gd name="connsiteX24" fmla="*/ 1578704 w 3358677"/>
              <a:gd name="connsiteY24" fmla="*/ 977855 h 6858027"/>
              <a:gd name="connsiteX25" fmla="*/ 948519 w 3358677"/>
              <a:gd name="connsiteY25" fmla="*/ 563566 h 6858027"/>
              <a:gd name="connsiteX26" fmla="*/ 569240 w 3358677"/>
              <a:gd name="connsiteY26" fmla="*/ 230968 h 6858027"/>
              <a:gd name="connsiteX27" fmla="*/ 624771 w 3358677"/>
              <a:gd name="connsiteY27" fmla="*/ 7384 h 685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58677" h="6858027">
                <a:moveTo>
                  <a:pt x="3358677" y="4566629"/>
                </a:moveTo>
                <a:lnTo>
                  <a:pt x="3358677" y="6858027"/>
                </a:lnTo>
                <a:lnTo>
                  <a:pt x="285684" y="6858027"/>
                </a:lnTo>
                <a:lnTo>
                  <a:pt x="254148" y="6830410"/>
                </a:lnTo>
                <a:cubicBezTo>
                  <a:pt x="125776" y="6686868"/>
                  <a:pt x="61591" y="6515318"/>
                  <a:pt x="61591" y="6515318"/>
                </a:cubicBezTo>
                <a:cubicBezTo>
                  <a:pt x="-20100" y="6296503"/>
                  <a:pt x="-261" y="6104530"/>
                  <a:pt x="9075" y="6025174"/>
                </a:cubicBezTo>
                <a:cubicBezTo>
                  <a:pt x="20746" y="5923644"/>
                  <a:pt x="34166" y="5811610"/>
                  <a:pt x="108271" y="5686741"/>
                </a:cubicBezTo>
                <a:cubicBezTo>
                  <a:pt x="206884" y="5521608"/>
                  <a:pt x="345758" y="5446336"/>
                  <a:pt x="376684" y="5429998"/>
                </a:cubicBezTo>
                <a:cubicBezTo>
                  <a:pt x="521393" y="5354726"/>
                  <a:pt x="653265" y="5356476"/>
                  <a:pt x="796807" y="5359978"/>
                </a:cubicBezTo>
                <a:cubicBezTo>
                  <a:pt x="936265" y="5363479"/>
                  <a:pt x="1021457" y="5385068"/>
                  <a:pt x="1281116" y="5447504"/>
                </a:cubicBezTo>
                <a:cubicBezTo>
                  <a:pt x="1639388" y="5533862"/>
                  <a:pt x="1819691" y="5577625"/>
                  <a:pt x="1864621" y="5581710"/>
                </a:cubicBezTo>
                <a:cubicBezTo>
                  <a:pt x="2051343" y="5599798"/>
                  <a:pt x="2287663" y="5622555"/>
                  <a:pt x="2512312" y="5494184"/>
                </a:cubicBezTo>
                <a:cubicBezTo>
                  <a:pt x="2650603" y="5415411"/>
                  <a:pt x="2767304" y="5288790"/>
                  <a:pt x="2804064" y="5249112"/>
                </a:cubicBezTo>
                <a:cubicBezTo>
                  <a:pt x="2900926" y="5144664"/>
                  <a:pt x="2984951" y="5027380"/>
                  <a:pt x="2984951" y="5027380"/>
                </a:cubicBezTo>
                <a:cubicBezTo>
                  <a:pt x="3038050" y="4953274"/>
                  <a:pt x="3061390" y="4911846"/>
                  <a:pt x="3119157" y="4846493"/>
                </a:cubicBezTo>
                <a:cubicBezTo>
                  <a:pt x="3188011" y="4768887"/>
                  <a:pt x="3248112" y="4721623"/>
                  <a:pt x="3259198" y="4712287"/>
                </a:cubicBezTo>
                <a:cubicBezTo>
                  <a:pt x="3280131" y="4694928"/>
                  <a:pt x="3304420" y="4663765"/>
                  <a:pt x="3330029" y="4620538"/>
                </a:cubicBezTo>
                <a:close/>
                <a:moveTo>
                  <a:pt x="629483" y="0"/>
                </a:moveTo>
                <a:lnTo>
                  <a:pt x="3358677" y="0"/>
                </a:lnTo>
                <a:lnTo>
                  <a:pt x="3358677" y="2523477"/>
                </a:lnTo>
                <a:lnTo>
                  <a:pt x="3346482" y="2496382"/>
                </a:lnTo>
                <a:cubicBezTo>
                  <a:pt x="3296734" y="2388533"/>
                  <a:pt x="3187792" y="2173968"/>
                  <a:pt x="3002456" y="1940638"/>
                </a:cubicBezTo>
                <a:cubicBezTo>
                  <a:pt x="2905594" y="1818686"/>
                  <a:pt x="2737545" y="1610374"/>
                  <a:pt x="2459797" y="1421318"/>
                </a:cubicBezTo>
                <a:cubicBezTo>
                  <a:pt x="2303417" y="1314537"/>
                  <a:pt x="2155790" y="1243933"/>
                  <a:pt x="1928807" y="1135401"/>
                </a:cubicBezTo>
                <a:cubicBezTo>
                  <a:pt x="1711159" y="1030954"/>
                  <a:pt x="1722830" y="1050793"/>
                  <a:pt x="1578704" y="977855"/>
                </a:cubicBezTo>
                <a:cubicBezTo>
                  <a:pt x="1310875" y="841898"/>
                  <a:pt x="1125320" y="700106"/>
                  <a:pt x="948519" y="563566"/>
                </a:cubicBezTo>
                <a:cubicBezTo>
                  <a:pt x="703446" y="373927"/>
                  <a:pt x="580910" y="279399"/>
                  <a:pt x="569240" y="230968"/>
                </a:cubicBezTo>
                <a:cubicBezTo>
                  <a:pt x="554798" y="170065"/>
                  <a:pt x="575440" y="93480"/>
                  <a:pt x="624771" y="7384"/>
                </a:cubicBezTo>
                <a:close/>
              </a:path>
            </a:pathLst>
          </a:custGeom>
          <a:solidFill>
            <a:schemeClr val="accent1"/>
          </a:solidFill>
          <a:ln w="5828" cap="flat">
            <a:noFill/>
            <a:prstDash val="solid"/>
            <a:miter/>
          </a:ln>
        </p:spPr>
        <p:txBody>
          <a:bodyPr rtlCol="0" anchor="ctr"/>
          <a:lstStyle/>
          <a:p>
            <a:endParaRPr lang="zh-CN" altLang="en-US" sz="1800"/>
          </a:p>
        </p:txBody>
      </p:sp>
      <p:sp>
        <p:nvSpPr>
          <p:cNvPr id="20" name="椭圆 19"/>
          <p:cNvSpPr/>
          <p:nvPr>
            <p:custDataLst>
              <p:tags r:id="rId3"/>
            </p:custDataLst>
          </p:nvPr>
        </p:nvSpPr>
        <p:spPr>
          <a:xfrm>
            <a:off x="8331200" y="6210313"/>
            <a:ext cx="330200" cy="5353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椭圆 20"/>
          <p:cNvSpPr/>
          <p:nvPr>
            <p:custDataLst>
              <p:tags r:id="rId4"/>
            </p:custDataLst>
          </p:nvPr>
        </p:nvSpPr>
        <p:spPr>
          <a:xfrm>
            <a:off x="8381003" y="5864685"/>
            <a:ext cx="244239" cy="24423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椭圆 21"/>
          <p:cNvSpPr/>
          <p:nvPr>
            <p:custDataLst>
              <p:tags r:id="rId5"/>
            </p:custDataLst>
          </p:nvPr>
        </p:nvSpPr>
        <p:spPr>
          <a:xfrm>
            <a:off x="6946900" y="1181113"/>
            <a:ext cx="304800" cy="3048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椭圆 22"/>
          <p:cNvSpPr/>
          <p:nvPr>
            <p:custDataLst>
              <p:tags r:id="rId6"/>
            </p:custDataLst>
          </p:nvPr>
        </p:nvSpPr>
        <p:spPr>
          <a:xfrm>
            <a:off x="7128087" y="544325"/>
            <a:ext cx="673100" cy="52825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descr="/data/cache/d5ed6371368f5752c721bddf468b6c98.jpgd5ed6371368f5752c721bddf468b6c98"/>
          <p:cNvPicPr>
            <a:picLocks noChangeAspect="1"/>
          </p:cNvPicPr>
          <p:nvPr>
            <p:custDataLst>
              <p:tags r:id="rId7"/>
            </p:custDataLst>
          </p:nvPr>
        </p:nvPicPr>
        <p:blipFill>
          <a:blip r:embed="rId13"/>
          <a:srcRect l="9584" r="9584"/>
          <a:stretch>
            <a:fillRect/>
          </a:stretch>
        </p:blipFill>
        <p:spPr>
          <a:xfrm>
            <a:off x="6303809" y="1702981"/>
            <a:ext cx="5394927" cy="3487297"/>
          </a:xfrm>
          <a:custGeom>
            <a:avLst/>
            <a:gdLst>
              <a:gd name="connsiteX0" fmla="*/ 2466907 w 5394927"/>
              <a:gd name="connsiteY0" fmla="*/ 314 h 3487297"/>
              <a:gd name="connsiteX1" fmla="*/ 4500562 w 5394927"/>
              <a:gd name="connsiteY1" fmla="*/ 312344 h 3487297"/>
              <a:gd name="connsiteX2" fmla="*/ 5019719 w 5394927"/>
              <a:gd name="connsiteY2" fmla="*/ 558943 h 3487297"/>
              <a:gd name="connsiteX3" fmla="*/ 4838014 w 5394927"/>
              <a:gd name="connsiteY3" fmla="*/ 974269 h 3487297"/>
              <a:gd name="connsiteX4" fmla="*/ 4993761 w 5394927"/>
              <a:gd name="connsiteY4" fmla="*/ 1843855 h 3487297"/>
              <a:gd name="connsiteX5" fmla="*/ 5383128 w 5394927"/>
              <a:gd name="connsiteY5" fmla="*/ 2129392 h 3487297"/>
              <a:gd name="connsiteX6" fmla="*/ 5149508 w 5394927"/>
              <a:gd name="connsiteY6" fmla="*/ 2635569 h 3487297"/>
              <a:gd name="connsiteX7" fmla="*/ 4046301 w 5394927"/>
              <a:gd name="connsiteY7" fmla="*/ 3232599 h 3487297"/>
              <a:gd name="connsiteX8" fmla="*/ 2514789 w 5394927"/>
              <a:gd name="connsiteY8" fmla="*/ 3011957 h 3487297"/>
              <a:gd name="connsiteX9" fmla="*/ 1216898 w 5394927"/>
              <a:gd name="connsiteY9" fmla="*/ 3479198 h 3487297"/>
              <a:gd name="connsiteX10" fmla="*/ 217522 w 5394927"/>
              <a:gd name="connsiteY10" fmla="*/ 2505780 h 3487297"/>
              <a:gd name="connsiteX11" fmla="*/ 204543 w 5394927"/>
              <a:gd name="connsiteY11" fmla="*/ 779585 h 3487297"/>
              <a:gd name="connsiteX12" fmla="*/ 2423937 w 5394927"/>
              <a:gd name="connsiteY12" fmla="*/ 850 h 3487297"/>
              <a:gd name="connsiteX13" fmla="*/ 2466907 w 5394927"/>
              <a:gd name="connsiteY13" fmla="*/ 314 h 348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94927" h="3487297">
                <a:moveTo>
                  <a:pt x="2466907" y="314"/>
                </a:moveTo>
                <a:cubicBezTo>
                  <a:pt x="2569524" y="4582"/>
                  <a:pt x="2758469" y="55119"/>
                  <a:pt x="4500562" y="312344"/>
                </a:cubicBezTo>
                <a:cubicBezTo>
                  <a:pt x="4629703" y="331164"/>
                  <a:pt x="4971048" y="381781"/>
                  <a:pt x="5019719" y="558943"/>
                </a:cubicBezTo>
                <a:cubicBezTo>
                  <a:pt x="5053464" y="681594"/>
                  <a:pt x="4914590" y="744542"/>
                  <a:pt x="4838014" y="974269"/>
                </a:cubicBezTo>
                <a:cubicBezTo>
                  <a:pt x="4747162" y="1248124"/>
                  <a:pt x="4787396" y="1626459"/>
                  <a:pt x="4993761" y="1843855"/>
                </a:cubicBezTo>
                <a:cubicBezTo>
                  <a:pt x="5159891" y="2019071"/>
                  <a:pt x="5332511" y="1982081"/>
                  <a:pt x="5383128" y="2129392"/>
                </a:cubicBezTo>
                <a:cubicBezTo>
                  <a:pt x="5446076" y="2311096"/>
                  <a:pt x="5241009" y="2534982"/>
                  <a:pt x="5149508" y="2635569"/>
                </a:cubicBezTo>
                <a:cubicBezTo>
                  <a:pt x="4699140" y="3128119"/>
                  <a:pt x="4078099" y="3228056"/>
                  <a:pt x="4046301" y="3232599"/>
                </a:cubicBezTo>
                <a:cubicBezTo>
                  <a:pt x="3311045" y="3340324"/>
                  <a:pt x="3194884" y="2926296"/>
                  <a:pt x="2514789" y="3011957"/>
                </a:cubicBezTo>
                <a:cubicBezTo>
                  <a:pt x="1824960" y="3098267"/>
                  <a:pt x="1713990" y="3553178"/>
                  <a:pt x="1216898" y="3479198"/>
                </a:cubicBezTo>
                <a:cubicBezTo>
                  <a:pt x="625060" y="3390941"/>
                  <a:pt x="294747" y="2673208"/>
                  <a:pt x="217522" y="2505780"/>
                </a:cubicBezTo>
                <a:cubicBezTo>
                  <a:pt x="164308" y="2389619"/>
                  <a:pt x="-236091" y="1485638"/>
                  <a:pt x="204543" y="779585"/>
                </a:cubicBezTo>
                <a:cubicBezTo>
                  <a:pt x="612730" y="126097"/>
                  <a:pt x="1474529" y="50819"/>
                  <a:pt x="2423937" y="850"/>
                </a:cubicBezTo>
                <a:cubicBezTo>
                  <a:pt x="2439350" y="39"/>
                  <a:pt x="2452247" y="-296"/>
                  <a:pt x="2466907" y="314"/>
                </a:cubicBezTo>
                <a:close/>
              </a:path>
            </a:pathLst>
          </a:custGeom>
        </p:spPr>
      </p:pic>
      <p:sp>
        <p:nvSpPr>
          <p:cNvPr id="6" name="矩形 4"/>
          <p:cNvSpPr/>
          <p:nvPr>
            <p:custDataLst>
              <p:tags r:id="rId8"/>
            </p:custDataLst>
          </p:nvPr>
        </p:nvSpPr>
        <p:spPr>
          <a:xfrm>
            <a:off x="0" y="609600"/>
            <a:ext cx="457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9"/>
            </p:custDataLst>
          </p:nvPr>
        </p:nvSpPr>
        <p:spPr>
          <a:xfrm>
            <a:off x="762000" y="609600"/>
            <a:ext cx="5435600" cy="669925"/>
          </a:xfrm>
          <a:prstGeom prst="rect">
            <a:avLst/>
          </a:prstGeom>
          <a:noFill/>
        </p:spPr>
        <p:txBody>
          <a:bodyPr wrap="square" lIns="63500" tIns="25400" rIns="63500" bIns="25400" rtlCol="0" anchor="t" anchorCtr="0">
            <a:normAutofit fontScale="70000" lnSpcReduction="20000"/>
          </a:bodyPr>
          <a:lstStyle/>
          <a:p>
            <a:pPr marL="0" indent="0" algn="l">
              <a:lnSpc>
                <a:spcPct val="110000"/>
              </a:lnSpc>
              <a:spcBef>
                <a:spcPts val="0"/>
              </a:spcBef>
              <a:spcAft>
                <a:spcPts val="0"/>
              </a:spcAft>
              <a:buSzPct val="100000"/>
              <a:buNone/>
            </a:pPr>
            <a:r>
              <a:rPr lang="zh-CN" altLang="en-US" sz="3700" b="1" spc="209" dirty="0">
                <a:solidFill>
                  <a:schemeClr val="lt1"/>
                </a:solidFill>
                <a:uFillTx/>
                <a:latin typeface="微软雅黑" panose="020B0503020204020204" pitchFamily="34" charset="-122"/>
                <a:ea typeface="微软雅黑" panose="020B0503020204020204" pitchFamily="34" charset="-122"/>
              </a:rPr>
              <a:t>日常工作安全</a:t>
            </a:r>
            <a:r>
              <a:rPr lang="en-US" altLang="zh-CN" sz="3700" b="1" spc="209" dirty="0">
                <a:solidFill>
                  <a:schemeClr val="lt1"/>
                </a:solidFill>
                <a:uFillTx/>
                <a:latin typeface="微软雅黑" panose="020B0503020204020204" pitchFamily="34" charset="-122"/>
                <a:ea typeface="微软雅黑" panose="020B0503020204020204" pitchFamily="34" charset="-122"/>
              </a:rPr>
              <a:t>—</a:t>
            </a:r>
            <a:r>
              <a:rPr lang="zh-CN" altLang="en-US" sz="3700" spc="4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敏感资料脱敏处理</a:t>
            </a:r>
            <a:endParaRPr lang="zh-CN" altLang="en-US" sz="3700" spc="4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indent="0" algn="l">
              <a:lnSpc>
                <a:spcPct val="110000"/>
              </a:lnSpc>
              <a:spcBef>
                <a:spcPts val="0"/>
              </a:spcBef>
              <a:spcAft>
                <a:spcPts val="0"/>
              </a:spcAft>
              <a:buSzPct val="100000"/>
              <a:buNone/>
            </a:pPr>
            <a:endParaRPr lang="en-US" altLang="zh-CN" sz="3700" b="1" spc="209" dirty="0">
              <a:solidFill>
                <a:schemeClr val="lt1"/>
              </a:solidFill>
              <a:uFillTx/>
              <a:latin typeface="微软雅黑" panose="020B0503020204020204" pitchFamily="34" charset="-122"/>
              <a:ea typeface="微软雅黑" panose="020B0503020204020204" pitchFamily="34" charset="-122"/>
            </a:endParaRPr>
          </a:p>
        </p:txBody>
      </p:sp>
      <p:sp>
        <p:nvSpPr>
          <p:cNvPr id="2" name="文本框 1"/>
          <p:cNvSpPr txBox="1"/>
          <p:nvPr/>
        </p:nvSpPr>
        <p:spPr>
          <a:xfrm>
            <a:off x="993140" y="1875155"/>
            <a:ext cx="4645025" cy="1568450"/>
          </a:xfrm>
          <a:prstGeom prst="rect">
            <a:avLst/>
          </a:prstGeom>
          <a:noFill/>
        </p:spPr>
        <p:txBody>
          <a:bodyPr wrap="square" rtlCol="0">
            <a:spAutoFit/>
          </a:bodyPr>
          <a:lstStyle/>
          <a:p>
            <a:r>
              <a:rPr lang="zh-CN" altLang="en-US" sz="1600">
                <a:solidFill>
                  <a:schemeClr val="bg1"/>
                </a:solidFill>
                <a:latin typeface="微软雅黑" panose="020B0503020204020204" pitchFamily="34" charset="-122"/>
                <a:ea typeface="微软雅黑" panose="020B0503020204020204" pitchFamily="34" charset="-122"/>
              </a:rPr>
              <a:t>数据脱敏就有几个关键点。敏感数据、脱敏规则和使用环境。常见的敏感数据有姓名、身份证号码、地址、电话号码、银行账号、邮箱地址、所属城市、邮编、密码类（如帐号查询密码、取款密码、登录密码等）、组织机构名称、营业执照号码、银行的账号、交易日期、交易金额等。</a:t>
            </a:r>
          </a:p>
        </p:txBody>
      </p:sp>
      <p:sp>
        <p:nvSpPr>
          <p:cNvPr id="3" name="文本框 2"/>
          <p:cNvSpPr txBox="1"/>
          <p:nvPr>
            <p:custDataLst>
              <p:tags r:id="rId10"/>
            </p:custDataLst>
          </p:nvPr>
        </p:nvSpPr>
        <p:spPr>
          <a:xfrm>
            <a:off x="993140" y="4149090"/>
            <a:ext cx="4645025" cy="1814830"/>
          </a:xfrm>
          <a:prstGeom prst="rect">
            <a:avLst/>
          </a:prstGeom>
          <a:noFill/>
        </p:spPr>
        <p:txBody>
          <a:bodyPr wrap="square" rtlCol="0">
            <a:spAutoFit/>
          </a:bodyPr>
          <a:lstStyle/>
          <a:p>
            <a:r>
              <a:rPr lang="zh-CN" altLang="en-US" sz="1600" spc="10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数据脱敏就有几个关键点。敏感数据、脱敏规则和使用环境。常见的敏感数据有姓名、身份证号码、地址、电话号码、银行账号、邮箱地址、所属城市、邮编、密码类（如帐号查询密码、取款密码、登录密码等）、组织机构名称、营业执照号码、银行的账号、交易日期、交易金额等。</a:t>
            </a:r>
            <a:endParaRPr lang="zh-CN" altLang="en-US" sz="1600">
              <a:solidFill>
                <a:schemeClr val="bg1"/>
              </a:solidFill>
            </a:endParaRP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custDataLst>
              <p:tags r:id="rId2"/>
            </p:custDataLst>
          </p:nvPr>
        </p:nvSpPr>
        <p:spPr>
          <a:xfrm>
            <a:off x="609562" y="609539"/>
            <a:ext cx="10972876" cy="614044"/>
          </a:xfrm>
          <a:prstGeom prst="rect">
            <a:avLst/>
          </a:prstGeom>
          <a:noFill/>
        </p:spPr>
        <p:txBody>
          <a:bodyPr wrap="square" lIns="63500" tIns="25400" rIns="63500" bIns="25400" rtlCol="0" anchor="t" anchorCtr="0">
            <a:normAutofit/>
          </a:bodyPr>
          <a:lstStyle/>
          <a:p>
            <a:pPr marL="0" indent="0" algn="ctr">
              <a:lnSpc>
                <a:spcPct val="100000"/>
              </a:lnSpc>
              <a:spcBef>
                <a:spcPts val="0"/>
              </a:spcBef>
              <a:spcAft>
                <a:spcPts val="0"/>
              </a:spcAft>
              <a:buSzPct val="100000"/>
              <a:buNone/>
            </a:pPr>
            <a:r>
              <a:rPr lang="zh-CN" altLang="en-US" sz="3600" b="1" spc="200" dirty="0">
                <a:solidFill>
                  <a:schemeClr val="lt1"/>
                </a:solidFill>
                <a:uFillTx/>
                <a:latin typeface="微软雅黑" panose="020B0503020204020204" pitchFamily="34" charset="-122"/>
                <a:ea typeface="微软雅黑" panose="020B0503020204020204" pitchFamily="34" charset="-122"/>
              </a:rPr>
              <a:t>日常工作安全—敏感资料脱敏处理</a:t>
            </a:r>
          </a:p>
        </p:txBody>
      </p:sp>
      <p:sp>
        <p:nvSpPr>
          <p:cNvPr id="19" name="Title 6"/>
          <p:cNvSpPr txBox="1"/>
          <p:nvPr>
            <p:custDataLst>
              <p:tags r:id="rId3"/>
            </p:custDataLst>
          </p:nvPr>
        </p:nvSpPr>
        <p:spPr>
          <a:xfrm>
            <a:off x="2895600" y="1981093"/>
            <a:ext cx="6400800" cy="4021848"/>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600" spc="6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随机化：通过将敏感信息随机化或打乱敏感资料的结构，使其变得不敏感。例如，可以随机生成密码或替换原始信用卡号码。</a:t>
            </a: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600" spc="6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替换：用替代词替换敏感信息，例如将真实的姓名、地址或电话号码替换为虚构的名称或代码。</a:t>
            </a: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600" spc="6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遮盖：通过遮盖或删除敏感信息，使其无法被未经授权的人员获取。例如，可以遮盖身份证号码、社会保障号码或银行卡号码等。</a:t>
            </a: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600" spc="6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剥离：将敏感信息从原始数据集中分离出来，并将其存储在安全的地方。这样可以保护敏感信息不被未经授权的人员访问或滥用。</a:t>
            </a: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600" spc="6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加密：使用加密技术对敏感信息进行加密，并将其存储在安全的地方。这样可以保护敏感信息不被未经授权的人员访问或滥用。</a:t>
            </a: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600" spc="6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延迟：延迟处理敏感信息或在处理时将其转换为另一种形式，以减少未经授权的人员获取敏感信息的可能性。例如，可以延迟处理信用卡号码或在处理时将其加密。</a:t>
            </a:r>
          </a:p>
        </p:txBody>
      </p:sp>
      <p:sp>
        <p:nvSpPr>
          <p:cNvPr id="8" name="矩形 11"/>
          <p:cNvSpPr/>
          <p:nvPr>
            <p:custDataLst>
              <p:tags r:id="rId4"/>
            </p:custDataLst>
          </p:nvPr>
        </p:nvSpPr>
        <p:spPr>
          <a:xfrm>
            <a:off x="2590821" y="1789561"/>
            <a:ext cx="7010456" cy="4404916"/>
          </a:xfrm>
          <a:prstGeom prst="rect">
            <a:avLst/>
          </a:prstGeom>
          <a:noFill/>
          <a:ln w="12700" cmpd="sng">
            <a:solidFill>
              <a:schemeClr val="accent1">
                <a:shade val="50000"/>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800">
              <a:solidFill>
                <a:schemeClr val="lt1"/>
              </a:solidFill>
              <a:latin typeface="微软雅黑" panose="020B0503020204020204" pitchFamily="34" charset="-122"/>
              <a:ea typeface="微软雅黑" panose="020B0503020204020204" pitchFamily="34" charset="-122"/>
              <a:sym typeface="+mn-ea"/>
            </a:endParaRPr>
          </a:p>
        </p:txBody>
      </p:sp>
      <p:sp>
        <p:nvSpPr>
          <p:cNvPr id="16" name="矩形 12"/>
          <p:cNvSpPr/>
          <p:nvPr>
            <p:custDataLst>
              <p:tags r:id="rId5"/>
            </p:custDataLst>
          </p:nvPr>
        </p:nvSpPr>
        <p:spPr>
          <a:xfrm>
            <a:off x="9296474" y="2285896"/>
            <a:ext cx="1066165" cy="45720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17" name="矩形 12"/>
          <p:cNvSpPr/>
          <p:nvPr>
            <p:custDataLst>
              <p:tags r:id="rId6"/>
            </p:custDataLst>
          </p:nvPr>
        </p:nvSpPr>
        <p:spPr>
          <a:xfrm>
            <a:off x="1676400" y="5240938"/>
            <a:ext cx="1219835" cy="45720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任意多边形: 形状 322"/>
          <p:cNvSpPr/>
          <p:nvPr>
            <p:custDataLst>
              <p:tags r:id="rId2"/>
            </p:custDataLst>
          </p:nvPr>
        </p:nvSpPr>
        <p:spPr>
          <a:xfrm>
            <a:off x="7689532" y="1018961"/>
            <a:ext cx="3386037" cy="319369"/>
          </a:xfrm>
          <a:custGeom>
            <a:avLst/>
            <a:gdLst>
              <a:gd name="connsiteX0" fmla="*/ 356422 w 3822321"/>
              <a:gd name="connsiteY0" fmla="*/ 0 h 360519"/>
              <a:gd name="connsiteX1" fmla="*/ 3453609 w 3822321"/>
              <a:gd name="connsiteY1" fmla="*/ 0 h 360519"/>
              <a:gd name="connsiteX2" fmla="*/ 3822322 w 3822321"/>
              <a:gd name="connsiteY2" fmla="*/ 360519 h 360519"/>
              <a:gd name="connsiteX3" fmla="*/ 0 w 3822321"/>
              <a:gd name="connsiteY3" fmla="*/ 360519 h 360519"/>
              <a:gd name="connsiteX4" fmla="*/ 0 w 3822321"/>
              <a:gd name="connsiteY4" fmla="*/ 356422 h 3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321" h="360519">
                <a:moveTo>
                  <a:pt x="356422" y="0"/>
                </a:moveTo>
                <a:lnTo>
                  <a:pt x="3453609" y="0"/>
                </a:lnTo>
                <a:lnTo>
                  <a:pt x="3822322" y="360519"/>
                </a:lnTo>
                <a:lnTo>
                  <a:pt x="0" y="360519"/>
                </a:lnTo>
                <a:lnTo>
                  <a:pt x="0" y="356422"/>
                </a:lnTo>
              </a:path>
            </a:pathLst>
          </a:custGeom>
          <a:solidFill>
            <a:schemeClr val="accent1">
              <a:lumMod val="60000"/>
              <a:lumOff val="40000"/>
              <a:alpha val="99000"/>
            </a:schemeClr>
          </a:solidFill>
          <a:ln w="40968" cap="flat">
            <a:noFill/>
            <a:prstDash val="solid"/>
            <a:miter/>
          </a:ln>
        </p:spPr>
        <p:txBody>
          <a:bodyPr rtlCol="0" anchor="ctr"/>
          <a:lstStyle/>
          <a:p>
            <a:endParaRPr lang="zh-CN" altLang="en-US" sz="1800"/>
          </a:p>
        </p:txBody>
      </p:sp>
      <p:sp>
        <p:nvSpPr>
          <p:cNvPr id="325" name="任意多边形: 形状 324"/>
          <p:cNvSpPr/>
          <p:nvPr>
            <p:custDataLst>
              <p:tags r:id="rId3"/>
            </p:custDataLst>
          </p:nvPr>
        </p:nvSpPr>
        <p:spPr>
          <a:xfrm>
            <a:off x="7688970" y="1018961"/>
            <a:ext cx="319369" cy="4819569"/>
          </a:xfrm>
          <a:custGeom>
            <a:avLst/>
            <a:gdLst>
              <a:gd name="connsiteX0" fmla="*/ 360519 w 360519"/>
              <a:gd name="connsiteY0" fmla="*/ 0 h 5440560"/>
              <a:gd name="connsiteX1" fmla="*/ 360519 w 360519"/>
              <a:gd name="connsiteY1" fmla="*/ 5440561 h 5440560"/>
              <a:gd name="connsiteX2" fmla="*/ 0 w 360519"/>
              <a:gd name="connsiteY2" fmla="*/ 5080042 h 5440560"/>
              <a:gd name="connsiteX3" fmla="*/ 0 w 360519"/>
              <a:gd name="connsiteY3" fmla="*/ 360519 h 5440560"/>
            </a:gdLst>
            <a:ahLst/>
            <a:cxnLst>
              <a:cxn ang="0">
                <a:pos x="connsiteX0" y="connsiteY0"/>
              </a:cxn>
              <a:cxn ang="0">
                <a:pos x="connsiteX1" y="connsiteY1"/>
              </a:cxn>
              <a:cxn ang="0">
                <a:pos x="connsiteX2" y="connsiteY2"/>
              </a:cxn>
              <a:cxn ang="0">
                <a:pos x="connsiteX3" y="connsiteY3"/>
              </a:cxn>
            </a:cxnLst>
            <a:rect l="l" t="t" r="r" b="b"/>
            <a:pathLst>
              <a:path w="360519" h="5440560">
                <a:moveTo>
                  <a:pt x="360519" y="0"/>
                </a:moveTo>
                <a:lnTo>
                  <a:pt x="360519" y="5440561"/>
                </a:lnTo>
                <a:lnTo>
                  <a:pt x="0" y="5080042"/>
                </a:lnTo>
                <a:lnTo>
                  <a:pt x="0" y="360519"/>
                </a:lnTo>
              </a:path>
            </a:pathLst>
          </a:custGeom>
          <a:solidFill>
            <a:schemeClr val="accent1">
              <a:alpha val="99000"/>
            </a:schemeClr>
          </a:solidFill>
          <a:ln w="40968" cap="flat">
            <a:noFill/>
            <a:prstDash val="solid"/>
            <a:miter/>
          </a:ln>
        </p:spPr>
        <p:txBody>
          <a:bodyPr rtlCol="0" anchor="ctr"/>
          <a:lstStyle/>
          <a:p>
            <a:endParaRPr lang="zh-CN" altLang="en-US" sz="1800"/>
          </a:p>
        </p:txBody>
      </p:sp>
      <p:sp>
        <p:nvSpPr>
          <p:cNvPr id="327" name="任意多边形: 形状 326"/>
          <p:cNvSpPr/>
          <p:nvPr>
            <p:custDataLst>
              <p:tags r:id="rId4"/>
            </p:custDataLst>
          </p:nvPr>
        </p:nvSpPr>
        <p:spPr>
          <a:xfrm>
            <a:off x="7688970" y="5519161"/>
            <a:ext cx="3375150" cy="319369"/>
          </a:xfrm>
          <a:custGeom>
            <a:avLst/>
            <a:gdLst>
              <a:gd name="connsiteX0" fmla="*/ 3461802 w 3810031"/>
              <a:gd name="connsiteY0" fmla="*/ 360519 h 360519"/>
              <a:gd name="connsiteX1" fmla="*/ 360519 w 3810031"/>
              <a:gd name="connsiteY1" fmla="*/ 360519 h 360519"/>
              <a:gd name="connsiteX2" fmla="*/ 0 w 3810031"/>
              <a:gd name="connsiteY2" fmla="*/ 0 h 360519"/>
              <a:gd name="connsiteX3" fmla="*/ 3810031 w 3810031"/>
              <a:gd name="connsiteY3" fmla="*/ 0 h 360519"/>
            </a:gdLst>
            <a:ahLst/>
            <a:cxnLst>
              <a:cxn ang="0">
                <a:pos x="connsiteX0" y="connsiteY0"/>
              </a:cxn>
              <a:cxn ang="0">
                <a:pos x="connsiteX1" y="connsiteY1"/>
              </a:cxn>
              <a:cxn ang="0">
                <a:pos x="connsiteX2" y="connsiteY2"/>
              </a:cxn>
              <a:cxn ang="0">
                <a:pos x="connsiteX3" y="connsiteY3"/>
              </a:cxn>
            </a:cxnLst>
            <a:rect l="l" t="t" r="r" b="b"/>
            <a:pathLst>
              <a:path w="3810031" h="360519">
                <a:moveTo>
                  <a:pt x="3461802" y="360519"/>
                </a:moveTo>
                <a:lnTo>
                  <a:pt x="360519" y="360519"/>
                </a:lnTo>
                <a:lnTo>
                  <a:pt x="0" y="0"/>
                </a:lnTo>
                <a:lnTo>
                  <a:pt x="3810031" y="0"/>
                </a:lnTo>
              </a:path>
            </a:pathLst>
          </a:custGeom>
          <a:solidFill>
            <a:schemeClr val="accent1">
              <a:lumMod val="60000"/>
              <a:lumOff val="40000"/>
              <a:alpha val="99000"/>
            </a:schemeClr>
          </a:solidFill>
          <a:ln w="40968" cap="flat">
            <a:noFill/>
            <a:prstDash val="solid"/>
            <a:miter/>
          </a:ln>
        </p:spPr>
        <p:txBody>
          <a:bodyPr rtlCol="0" anchor="ctr"/>
          <a:lstStyle/>
          <a:p>
            <a:endParaRPr lang="zh-CN" altLang="en-US" sz="1800"/>
          </a:p>
        </p:txBody>
      </p:sp>
      <p:sp>
        <p:nvSpPr>
          <p:cNvPr id="329" name="任意多边形: 形状 328"/>
          <p:cNvSpPr/>
          <p:nvPr>
            <p:custDataLst>
              <p:tags r:id="rId5"/>
            </p:custDataLst>
          </p:nvPr>
        </p:nvSpPr>
        <p:spPr>
          <a:xfrm>
            <a:off x="10755638" y="1334701"/>
            <a:ext cx="319369" cy="4503829"/>
          </a:xfrm>
          <a:custGeom>
            <a:avLst/>
            <a:gdLst>
              <a:gd name="connsiteX0" fmla="*/ 0 w 360519"/>
              <a:gd name="connsiteY0" fmla="*/ 5084139 h 5084138"/>
              <a:gd name="connsiteX1" fmla="*/ 0 w 360519"/>
              <a:gd name="connsiteY1" fmla="*/ 4097 h 5084138"/>
              <a:gd name="connsiteX2" fmla="*/ 360519 w 360519"/>
              <a:gd name="connsiteY2" fmla="*/ 0 h 5084138"/>
              <a:gd name="connsiteX3" fmla="*/ 360519 w 360519"/>
              <a:gd name="connsiteY3" fmla="*/ 4723619 h 5084138"/>
            </a:gdLst>
            <a:ahLst/>
            <a:cxnLst>
              <a:cxn ang="0">
                <a:pos x="connsiteX0" y="connsiteY0"/>
              </a:cxn>
              <a:cxn ang="0">
                <a:pos x="connsiteX1" y="connsiteY1"/>
              </a:cxn>
              <a:cxn ang="0">
                <a:pos x="connsiteX2" y="connsiteY2"/>
              </a:cxn>
              <a:cxn ang="0">
                <a:pos x="connsiteX3" y="connsiteY3"/>
              </a:cxn>
            </a:cxnLst>
            <a:rect l="l" t="t" r="r" b="b"/>
            <a:pathLst>
              <a:path w="360519" h="5084138">
                <a:moveTo>
                  <a:pt x="0" y="5084139"/>
                </a:moveTo>
                <a:lnTo>
                  <a:pt x="0" y="4097"/>
                </a:lnTo>
                <a:lnTo>
                  <a:pt x="360519" y="0"/>
                </a:lnTo>
                <a:lnTo>
                  <a:pt x="360519" y="4723619"/>
                </a:lnTo>
              </a:path>
            </a:pathLst>
          </a:custGeom>
          <a:solidFill>
            <a:schemeClr val="accent1">
              <a:alpha val="99000"/>
            </a:schemeClr>
          </a:solidFill>
          <a:ln w="40968" cap="flat">
            <a:noFill/>
            <a:prstDash val="solid"/>
            <a:miter/>
          </a:ln>
        </p:spPr>
        <p:txBody>
          <a:bodyPr rtlCol="0" anchor="ctr"/>
          <a:lstStyle/>
          <a:p>
            <a:endParaRPr lang="zh-CN" altLang="en-US" sz="1800"/>
          </a:p>
        </p:txBody>
      </p:sp>
      <p:pic>
        <p:nvPicPr>
          <p:cNvPr id="331" name="图片 330" descr="/data/cache/c55cb40db37f7ed26a0c6a7429e63be1.jpgc55cb40db37f7ed26a0c6a7429e63be1"/>
          <p:cNvPicPr>
            <a:picLocks noChangeAspect="1"/>
          </p:cNvPicPr>
          <p:nvPr>
            <p:custDataLst>
              <p:tags r:id="rId6"/>
            </p:custDataLst>
          </p:nvPr>
        </p:nvPicPr>
        <p:blipFill>
          <a:blip r:embed="rId11"/>
          <a:srcRect l="759" r="759"/>
          <a:stretch>
            <a:fillRect/>
          </a:stretch>
        </p:blipFill>
        <p:spPr>
          <a:xfrm>
            <a:off x="8008339" y="1334701"/>
            <a:ext cx="2747298" cy="4184460"/>
          </a:xfrm>
          <a:custGeom>
            <a:avLst/>
            <a:gdLst>
              <a:gd name="connsiteX0" fmla="*/ 0 w 3101282"/>
              <a:gd name="connsiteY0" fmla="*/ 0 h 4723619"/>
              <a:gd name="connsiteX1" fmla="*/ 3101282 w 3101282"/>
              <a:gd name="connsiteY1" fmla="*/ 0 h 4723619"/>
              <a:gd name="connsiteX2" fmla="*/ 3101282 w 3101282"/>
              <a:gd name="connsiteY2" fmla="*/ 4723619 h 4723619"/>
              <a:gd name="connsiteX3" fmla="*/ 0 w 3101282"/>
              <a:gd name="connsiteY3" fmla="*/ 4723619 h 4723619"/>
            </a:gdLst>
            <a:ahLst/>
            <a:cxnLst>
              <a:cxn ang="0">
                <a:pos x="connsiteX0" y="connsiteY0"/>
              </a:cxn>
              <a:cxn ang="0">
                <a:pos x="connsiteX1" y="connsiteY1"/>
              </a:cxn>
              <a:cxn ang="0">
                <a:pos x="connsiteX2" y="connsiteY2"/>
              </a:cxn>
              <a:cxn ang="0">
                <a:pos x="connsiteX3" y="connsiteY3"/>
              </a:cxn>
            </a:cxnLst>
            <a:rect l="l" t="t" r="r" b="b"/>
            <a:pathLst>
              <a:path w="3101282" h="4723619">
                <a:moveTo>
                  <a:pt x="0" y="0"/>
                </a:moveTo>
                <a:lnTo>
                  <a:pt x="3101282" y="0"/>
                </a:lnTo>
                <a:lnTo>
                  <a:pt x="3101282" y="4723619"/>
                </a:lnTo>
                <a:lnTo>
                  <a:pt x="0" y="4723619"/>
                </a:lnTo>
                <a:close/>
              </a:path>
            </a:pathLst>
          </a:custGeom>
        </p:spPr>
      </p:pic>
      <p:sp>
        <p:nvSpPr>
          <p:cNvPr id="2" name="文本框 1"/>
          <p:cNvSpPr txBox="1"/>
          <p:nvPr>
            <p:custDataLst>
              <p:tags r:id="rId7"/>
            </p:custDataLst>
          </p:nvPr>
        </p:nvSpPr>
        <p:spPr>
          <a:xfrm>
            <a:off x="809585" y="957389"/>
            <a:ext cx="5962650" cy="677252"/>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700" b="1" spc="209" dirty="0">
                <a:solidFill>
                  <a:schemeClr val="lt1"/>
                </a:solidFill>
                <a:uFillTx/>
                <a:latin typeface="微软雅黑" panose="020B0503020204020204" pitchFamily="34" charset="-122"/>
                <a:ea typeface="微软雅黑" panose="020B0503020204020204" pitchFamily="34" charset="-122"/>
              </a:rPr>
              <a:t>日常工作安全</a:t>
            </a:r>
            <a:r>
              <a:rPr lang="en-US" altLang="zh-CN" sz="3700" b="1" spc="209" dirty="0">
                <a:solidFill>
                  <a:schemeClr val="lt1"/>
                </a:solidFill>
                <a:uFillTx/>
                <a:latin typeface="微软雅黑" panose="020B0503020204020204" pitchFamily="34" charset="-122"/>
                <a:ea typeface="微软雅黑" panose="020B0503020204020204" pitchFamily="34" charset="-122"/>
              </a:rPr>
              <a:t>—</a:t>
            </a:r>
            <a:r>
              <a:rPr lang="zh-CN" altLang="en-US" sz="3700" b="1" spc="209" dirty="0">
                <a:solidFill>
                  <a:schemeClr val="lt1"/>
                </a:solidFill>
                <a:uFillTx/>
                <a:latin typeface="微软雅黑" panose="020B0503020204020204" pitchFamily="34" charset="-122"/>
                <a:ea typeface="微软雅黑" panose="020B0503020204020204" pitchFamily="34" charset="-122"/>
              </a:rPr>
              <a:t>数据备份</a:t>
            </a:r>
          </a:p>
        </p:txBody>
      </p:sp>
      <p:sp>
        <p:nvSpPr>
          <p:cNvPr id="11" name="Title 6"/>
          <p:cNvSpPr txBox="1"/>
          <p:nvPr>
            <p:custDataLst>
              <p:tags r:id="rId8"/>
            </p:custDataLst>
          </p:nvPr>
        </p:nvSpPr>
        <p:spPr>
          <a:xfrm>
            <a:off x="809585" y="1938223"/>
            <a:ext cx="5962650" cy="3962387"/>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引起数据丢失破坏的原因？计算机及通信技术在信息的收集、处理、存储、传输和分发中扮演着极其重要的角色。大大提高了工作效率。一些新的问题如系统失败。数据丢失或遭到破坏等。有可能是人为的因素，也可能是一些不可预测的因素。主要包括以下几个方面。</a:t>
            </a:r>
          </a:p>
          <a:p>
            <a:pPr marL="285750" lvl="0" indent="-285750" algn="l" fontAlgn="auto">
              <a:lnSpc>
                <a:spcPct val="120000"/>
              </a:lnSpc>
              <a:spcBef>
                <a:spcPts val="0"/>
              </a:spcBef>
              <a:spcAft>
                <a:spcPts val="800"/>
              </a:spcAft>
              <a:buSzPct val="100000"/>
              <a:buFont typeface="Wingdings" panose="05000000000000000000" charset="0"/>
              <a:buChar char="Ø"/>
            </a:pPr>
            <a:r>
              <a:rPr lang="zh-CN" altLang="en-US" sz="1800" spc="10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计算机硬件故障</a:t>
            </a:r>
          </a:p>
          <a:p>
            <a:pPr marL="285750" lvl="0" indent="-285750" algn="l" fontAlgn="auto">
              <a:lnSpc>
                <a:spcPct val="120000"/>
              </a:lnSpc>
              <a:spcBef>
                <a:spcPts val="0"/>
              </a:spcBef>
              <a:spcAft>
                <a:spcPts val="800"/>
              </a:spcAft>
              <a:buSzPct val="100000"/>
              <a:buFont typeface="Wingdings" panose="05000000000000000000" charset="0"/>
              <a:buChar char="Ø"/>
            </a:pPr>
            <a:r>
              <a:rPr lang="zh-CN" altLang="en-US" sz="1800" spc="10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计算机软件故障</a:t>
            </a:r>
          </a:p>
          <a:p>
            <a:pPr marL="285750" lvl="0" indent="-285750" algn="l" fontAlgn="auto">
              <a:lnSpc>
                <a:spcPct val="120000"/>
              </a:lnSpc>
              <a:spcBef>
                <a:spcPts val="0"/>
              </a:spcBef>
              <a:spcAft>
                <a:spcPts val="800"/>
              </a:spcAft>
              <a:buSzPct val="100000"/>
              <a:buFont typeface="Wingdings" panose="05000000000000000000" charset="0"/>
              <a:buChar char="Ø"/>
            </a:pPr>
            <a:r>
              <a:rPr lang="zh-CN" altLang="en-US" sz="1800" spc="10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人为因素</a:t>
            </a:r>
          </a:p>
          <a:p>
            <a:pPr marL="285750" lvl="0" indent="-285750" algn="l" fontAlgn="auto">
              <a:lnSpc>
                <a:spcPct val="120000"/>
              </a:lnSpc>
              <a:spcBef>
                <a:spcPts val="0"/>
              </a:spcBef>
              <a:spcAft>
                <a:spcPts val="800"/>
              </a:spcAft>
              <a:buSzPct val="100000"/>
              <a:buFont typeface="Wingdings" panose="05000000000000000000" charset="0"/>
              <a:buChar char="Ø"/>
            </a:pPr>
            <a:r>
              <a:rPr lang="zh-CN" altLang="en-US" sz="1800" spc="10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自然灾害</a:t>
            </a:r>
          </a:p>
          <a:p>
            <a:pPr marL="285750" lvl="0" indent="-285750" algn="l" fontAlgn="auto">
              <a:lnSpc>
                <a:spcPct val="120000"/>
              </a:lnSpc>
              <a:spcBef>
                <a:spcPts val="0"/>
              </a:spcBef>
              <a:spcAft>
                <a:spcPts val="800"/>
              </a:spcAft>
              <a:buSzPct val="100000"/>
              <a:buFont typeface="Wingdings" panose="05000000000000000000" charset="0"/>
              <a:buChar char="Ø"/>
            </a:pPr>
            <a:r>
              <a:rPr lang="zh-CN" altLang="en-US" sz="1800" spc="100" dirty="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破坏性病毒</a:t>
            </a: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A-直接连接符 9"/>
          <p:cNvCxnSpPr/>
          <p:nvPr>
            <p:custDataLst>
              <p:tags r:id="rId2"/>
            </p:custDataLst>
          </p:nvPr>
        </p:nvCxnSpPr>
        <p:spPr>
          <a:xfrm flipH="1" flipV="1">
            <a:off x="9601835" y="0"/>
            <a:ext cx="2557145" cy="2571115"/>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PA-直角三角形 5"/>
          <p:cNvSpPr/>
          <p:nvPr>
            <p:custDataLst>
              <p:tags r:id="rId3"/>
            </p:custDataLst>
          </p:nvPr>
        </p:nvSpPr>
        <p:spPr>
          <a:xfrm>
            <a:off x="9923145" y="635"/>
            <a:ext cx="2268855" cy="2284730"/>
          </a:xfrm>
          <a:custGeom>
            <a:avLst/>
            <a:gdLst>
              <a:gd name="connsiteX0" fmla="*/ 0 w 2268855"/>
              <a:gd name="connsiteY0" fmla="*/ 0 h 2284730"/>
              <a:gd name="connsiteX1" fmla="*/ 2268855 w 2268855"/>
              <a:gd name="connsiteY1" fmla="*/ 0 h 2284730"/>
              <a:gd name="connsiteX2" fmla="*/ 2268855 w 2268855"/>
              <a:gd name="connsiteY2" fmla="*/ 2284730 h 2284730"/>
            </a:gdLst>
            <a:ahLst/>
            <a:cxnLst>
              <a:cxn ang="0">
                <a:pos x="connsiteX0" y="connsiteY0"/>
              </a:cxn>
              <a:cxn ang="0">
                <a:pos x="connsiteX1" y="connsiteY1"/>
              </a:cxn>
              <a:cxn ang="0">
                <a:pos x="connsiteX2" y="connsiteY2"/>
              </a:cxn>
            </a:cxnLst>
            <a:rect l="l" t="t" r="r" b="b"/>
            <a:pathLst>
              <a:path w="2268855" h="2284730">
                <a:moveTo>
                  <a:pt x="0" y="0"/>
                </a:moveTo>
                <a:lnTo>
                  <a:pt x="2268855" y="0"/>
                </a:lnTo>
                <a:lnTo>
                  <a:pt x="2268855" y="2284730"/>
                </a:lnTo>
                <a:close/>
              </a:path>
            </a:pathLst>
          </a:cu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sp>
        <p:nvSpPr>
          <p:cNvPr id="6" name="PA-直角三角形 8"/>
          <p:cNvSpPr/>
          <p:nvPr>
            <p:custDataLst>
              <p:tags r:id="rId4"/>
            </p:custDataLst>
          </p:nvPr>
        </p:nvSpPr>
        <p:spPr>
          <a:xfrm>
            <a:off x="0" y="5401945"/>
            <a:ext cx="1459865" cy="1456055"/>
          </a:xfrm>
          <a:prstGeom prst="rtTriangl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endParaRPr>
          </a:p>
        </p:txBody>
      </p:sp>
      <p:cxnSp>
        <p:nvCxnSpPr>
          <p:cNvPr id="7" name="PA-直接连接符 9"/>
          <p:cNvCxnSpPr/>
          <p:nvPr>
            <p:custDataLst>
              <p:tags r:id="rId5"/>
            </p:custDataLst>
          </p:nvPr>
        </p:nvCxnSpPr>
        <p:spPr>
          <a:xfrm flipH="1" flipV="1">
            <a:off x="10160" y="4983480"/>
            <a:ext cx="1980565" cy="1905000"/>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6"/>
            </p:custDataLst>
          </p:nvPr>
        </p:nvSpPr>
        <p:spPr>
          <a:xfrm>
            <a:off x="609562" y="990608"/>
            <a:ext cx="10972876" cy="762000"/>
          </a:xfrm>
          <a:prstGeom prst="rect">
            <a:avLst/>
          </a:prstGeom>
          <a:noFill/>
        </p:spPr>
        <p:txBody>
          <a:bodyPr wrap="square" lIns="63500" tIns="25400" rIns="63500" bIns="25400" rtlCol="0" anchor="t" anchorCtr="0">
            <a:normAutofit fontScale="97500" lnSpcReduction="10000"/>
          </a:bodyPr>
          <a:lstStyle/>
          <a:p>
            <a:pPr marL="0" indent="0" algn="ctr">
              <a:lnSpc>
                <a:spcPct val="110000"/>
              </a:lnSpc>
              <a:spcBef>
                <a:spcPts val="0"/>
              </a:spcBef>
              <a:spcAft>
                <a:spcPts val="0"/>
              </a:spcAft>
              <a:buSzPct val="100000"/>
              <a:buNone/>
            </a:pPr>
            <a:r>
              <a:rPr lang="zh-CN" altLang="en-US" sz="4600" b="1" spc="209" dirty="0">
                <a:solidFill>
                  <a:schemeClr val="lt1"/>
                </a:solidFill>
                <a:uFillTx/>
                <a:latin typeface="微软雅黑" panose="020B0503020204020204" pitchFamily="34" charset="-122"/>
                <a:ea typeface="微软雅黑" panose="020B0503020204020204" pitchFamily="34" charset="-122"/>
                <a:sym typeface="+mn-ea"/>
              </a:rPr>
              <a:t>日常工作安全</a:t>
            </a:r>
            <a:r>
              <a:rPr lang="en-US" altLang="zh-CN" sz="4600" b="1" spc="209" dirty="0">
                <a:solidFill>
                  <a:schemeClr val="lt1"/>
                </a:solidFill>
                <a:uFillTx/>
                <a:latin typeface="微软雅黑" panose="020B0503020204020204" pitchFamily="34" charset="-122"/>
                <a:ea typeface="微软雅黑" panose="020B0503020204020204" pitchFamily="34" charset="-122"/>
                <a:sym typeface="+mn-ea"/>
              </a:rPr>
              <a:t>—</a:t>
            </a:r>
            <a:r>
              <a:rPr lang="zh-CN" altLang="en-US" sz="4600" b="1" spc="209" dirty="0">
                <a:solidFill>
                  <a:schemeClr val="lt1"/>
                </a:solidFill>
                <a:uFillTx/>
                <a:latin typeface="微软雅黑" panose="020B0503020204020204" pitchFamily="34" charset="-122"/>
                <a:ea typeface="微软雅黑" panose="020B0503020204020204" pitchFamily="34" charset="-122"/>
                <a:sym typeface="+mn-ea"/>
              </a:rPr>
              <a:t>数据备份</a:t>
            </a:r>
            <a:endParaRPr lang="zh-CN" altLang="en-US" sz="4600" b="1" spc="300" dirty="0">
              <a:solidFill>
                <a:schemeClr val="lt1"/>
              </a:solidFill>
              <a:uFillTx/>
              <a:latin typeface="微软雅黑" panose="020B0503020204020204" pitchFamily="34" charset="-122"/>
              <a:ea typeface="微软雅黑" panose="020B0503020204020204" pitchFamily="34" charset="-122"/>
            </a:endParaRPr>
          </a:p>
        </p:txBody>
      </p:sp>
      <p:sp>
        <p:nvSpPr>
          <p:cNvPr id="56" name="圆角矩形 3"/>
          <p:cNvSpPr/>
          <p:nvPr>
            <p:custDataLst>
              <p:tags r:id="rId7"/>
            </p:custDataLst>
          </p:nvPr>
        </p:nvSpPr>
        <p:spPr>
          <a:xfrm>
            <a:off x="1944607" y="1980902"/>
            <a:ext cx="1467339" cy="2887056"/>
          </a:xfrm>
          <a:prstGeom prst="roundRect">
            <a:avLst>
              <a:gd name="adj" fmla="val 50000"/>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7" name="文本框 56"/>
          <p:cNvSpPr txBox="1"/>
          <p:nvPr>
            <p:custDataLst>
              <p:tags r:id="rId8"/>
            </p:custDataLst>
          </p:nvPr>
        </p:nvSpPr>
        <p:spPr>
          <a:xfrm>
            <a:off x="2031132" y="2323962"/>
            <a:ext cx="1293693" cy="2212794"/>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Arial" panose="020B0604020202020204" pitchFamily="34" charset="0"/>
                <a:ea typeface="微软雅黑" panose="020B0503020204020204" pitchFamily="34" charset="-122"/>
                <a:sym typeface="+mn-ea"/>
              </a:rPr>
              <a:t>确定备份的频率</a:t>
            </a:r>
          </a:p>
        </p:txBody>
      </p:sp>
      <p:sp>
        <p:nvSpPr>
          <p:cNvPr id="58" name="椭圆 57"/>
          <p:cNvSpPr/>
          <p:nvPr>
            <p:custDataLst>
              <p:tags r:id="rId9"/>
            </p:custDataLst>
          </p:nvPr>
        </p:nvSpPr>
        <p:spPr>
          <a:xfrm>
            <a:off x="2593840" y="5026693"/>
            <a:ext cx="168872" cy="169476"/>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9" name="椭圆 58"/>
          <p:cNvSpPr/>
          <p:nvPr>
            <p:custDataLst>
              <p:tags r:id="rId10"/>
            </p:custDataLst>
          </p:nvPr>
        </p:nvSpPr>
        <p:spPr>
          <a:xfrm>
            <a:off x="2560424" y="5354903"/>
            <a:ext cx="236301" cy="237505"/>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0" name="椭圆 59"/>
          <p:cNvSpPr/>
          <p:nvPr>
            <p:custDataLst>
              <p:tags r:id="rId11"/>
            </p:custDataLst>
          </p:nvPr>
        </p:nvSpPr>
        <p:spPr>
          <a:xfrm>
            <a:off x="2437500" y="5751142"/>
            <a:ext cx="482151" cy="484558"/>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sz="1800" b="1">
                <a:solidFill>
                  <a:schemeClr val="lt1"/>
                </a:solidFill>
              </a:rPr>
              <a:t>01</a:t>
            </a:r>
          </a:p>
        </p:txBody>
      </p:sp>
      <p:sp>
        <p:nvSpPr>
          <p:cNvPr id="61" name="圆角矩形 10"/>
          <p:cNvSpPr/>
          <p:nvPr>
            <p:custDataLst>
              <p:tags r:id="rId12"/>
            </p:custDataLst>
          </p:nvPr>
        </p:nvSpPr>
        <p:spPr>
          <a:xfrm>
            <a:off x="3624976" y="1980902"/>
            <a:ext cx="1467339" cy="2887056"/>
          </a:xfrm>
          <a:prstGeom prst="roundRect">
            <a:avLst>
              <a:gd name="adj" fmla="val 50000"/>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2" name="文本框 61"/>
          <p:cNvSpPr txBox="1"/>
          <p:nvPr>
            <p:custDataLst>
              <p:tags r:id="rId13"/>
            </p:custDataLst>
          </p:nvPr>
        </p:nvSpPr>
        <p:spPr>
          <a:xfrm>
            <a:off x="3711501" y="2323962"/>
            <a:ext cx="1293693" cy="2212794"/>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Arial" panose="020B0604020202020204" pitchFamily="34" charset="0"/>
                <a:ea typeface="微软雅黑" panose="020B0503020204020204" pitchFamily="34" charset="-122"/>
                <a:sym typeface="+mn-ea"/>
              </a:rPr>
              <a:t>确定备份的内容</a:t>
            </a:r>
          </a:p>
        </p:txBody>
      </p:sp>
      <p:sp>
        <p:nvSpPr>
          <p:cNvPr id="63" name="椭圆 62"/>
          <p:cNvSpPr/>
          <p:nvPr>
            <p:custDataLst>
              <p:tags r:id="rId14"/>
            </p:custDataLst>
          </p:nvPr>
        </p:nvSpPr>
        <p:spPr>
          <a:xfrm>
            <a:off x="4274208" y="5026693"/>
            <a:ext cx="168872" cy="169476"/>
          </a:xfrm>
          <a:prstGeom prst="ellipse">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4" name="椭圆 63"/>
          <p:cNvSpPr/>
          <p:nvPr>
            <p:custDataLst>
              <p:tags r:id="rId15"/>
            </p:custDataLst>
          </p:nvPr>
        </p:nvSpPr>
        <p:spPr>
          <a:xfrm>
            <a:off x="4240792" y="5354903"/>
            <a:ext cx="236301" cy="237505"/>
          </a:xfrm>
          <a:prstGeom prst="ellipse">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5" name="椭圆 64"/>
          <p:cNvSpPr/>
          <p:nvPr>
            <p:custDataLst>
              <p:tags r:id="rId16"/>
            </p:custDataLst>
          </p:nvPr>
        </p:nvSpPr>
        <p:spPr>
          <a:xfrm>
            <a:off x="4117867" y="5751142"/>
            <a:ext cx="482151" cy="484558"/>
          </a:xfrm>
          <a:prstGeom prst="ellipse">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sz="1800" b="1">
                <a:solidFill>
                  <a:schemeClr val="lt1"/>
                </a:solidFill>
              </a:rPr>
              <a:t>02</a:t>
            </a:r>
          </a:p>
        </p:txBody>
      </p:sp>
      <p:sp>
        <p:nvSpPr>
          <p:cNvPr id="66" name="圆角矩形 20"/>
          <p:cNvSpPr/>
          <p:nvPr>
            <p:custDataLst>
              <p:tags r:id="rId17"/>
            </p:custDataLst>
          </p:nvPr>
        </p:nvSpPr>
        <p:spPr>
          <a:xfrm>
            <a:off x="5343534" y="1980902"/>
            <a:ext cx="1467339" cy="2887056"/>
          </a:xfrm>
          <a:prstGeom prst="roundRect">
            <a:avLst>
              <a:gd name="adj" fmla="val 50000"/>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7" name="文本框 66"/>
          <p:cNvSpPr txBox="1"/>
          <p:nvPr>
            <p:custDataLst>
              <p:tags r:id="rId18"/>
            </p:custDataLst>
          </p:nvPr>
        </p:nvSpPr>
        <p:spPr>
          <a:xfrm>
            <a:off x="5430059" y="2323962"/>
            <a:ext cx="1293693" cy="2212794"/>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buNone/>
            </a:pPr>
            <a:r>
              <a:rPr lang="zh-CN" altLang="en-US" sz="2300" spc="190" dirty="0">
                <a:solidFill>
                  <a:schemeClr val="lt1"/>
                </a:solidFill>
                <a:uFillTx/>
                <a:latin typeface="Arial" panose="020B0604020202020204" pitchFamily="34" charset="0"/>
                <a:ea typeface="微软雅黑" panose="020B0503020204020204" pitchFamily="34" charset="-122"/>
                <a:sym typeface="+mn-ea"/>
              </a:rPr>
              <a:t>确定备份使用的介质</a:t>
            </a:r>
          </a:p>
        </p:txBody>
      </p:sp>
      <p:sp>
        <p:nvSpPr>
          <p:cNvPr id="68" name="椭圆 67"/>
          <p:cNvSpPr/>
          <p:nvPr>
            <p:custDataLst>
              <p:tags r:id="rId19"/>
            </p:custDataLst>
          </p:nvPr>
        </p:nvSpPr>
        <p:spPr>
          <a:xfrm>
            <a:off x="5992767" y="5026693"/>
            <a:ext cx="168872" cy="169476"/>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9" name="椭圆 68"/>
          <p:cNvSpPr/>
          <p:nvPr>
            <p:custDataLst>
              <p:tags r:id="rId20"/>
            </p:custDataLst>
          </p:nvPr>
        </p:nvSpPr>
        <p:spPr>
          <a:xfrm>
            <a:off x="5959351" y="5354903"/>
            <a:ext cx="236301" cy="237505"/>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0" name="椭圆 69"/>
          <p:cNvSpPr/>
          <p:nvPr>
            <p:custDataLst>
              <p:tags r:id="rId21"/>
            </p:custDataLst>
          </p:nvPr>
        </p:nvSpPr>
        <p:spPr>
          <a:xfrm>
            <a:off x="5836426" y="5751142"/>
            <a:ext cx="482151" cy="484558"/>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sz="1800" b="1">
                <a:solidFill>
                  <a:schemeClr val="lt1"/>
                </a:solidFill>
              </a:rPr>
              <a:t>03</a:t>
            </a:r>
          </a:p>
        </p:txBody>
      </p:sp>
      <p:sp>
        <p:nvSpPr>
          <p:cNvPr id="71" name="圆角矩形 25"/>
          <p:cNvSpPr/>
          <p:nvPr>
            <p:custDataLst>
              <p:tags r:id="rId22"/>
            </p:custDataLst>
          </p:nvPr>
        </p:nvSpPr>
        <p:spPr>
          <a:xfrm>
            <a:off x="7062093" y="1980902"/>
            <a:ext cx="1467339" cy="2887056"/>
          </a:xfrm>
          <a:prstGeom prst="roundRect">
            <a:avLst>
              <a:gd name="adj" fmla="val 50000"/>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2" name="文本框 71"/>
          <p:cNvSpPr txBox="1"/>
          <p:nvPr>
            <p:custDataLst>
              <p:tags r:id="rId23"/>
            </p:custDataLst>
          </p:nvPr>
        </p:nvSpPr>
        <p:spPr>
          <a:xfrm>
            <a:off x="7148617" y="2323962"/>
            <a:ext cx="1293693" cy="2212794"/>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buNone/>
            </a:pPr>
            <a:r>
              <a:rPr lang="zh-CN" altLang="en-US" sz="2300" spc="150" dirty="0">
                <a:solidFill>
                  <a:schemeClr val="lt1"/>
                </a:solidFill>
                <a:uFillTx/>
                <a:latin typeface="Arial" panose="020B0604020202020204" pitchFamily="34" charset="0"/>
                <a:ea typeface="微软雅黑" panose="020B0503020204020204" pitchFamily="34" charset="-122"/>
                <a:sym typeface="+mn-ea"/>
              </a:rPr>
              <a:t>确定是使用在线备份还是脱机备份</a:t>
            </a:r>
          </a:p>
        </p:txBody>
      </p:sp>
      <p:sp>
        <p:nvSpPr>
          <p:cNvPr id="73" name="椭圆 72"/>
          <p:cNvSpPr/>
          <p:nvPr>
            <p:custDataLst>
              <p:tags r:id="rId24"/>
            </p:custDataLst>
          </p:nvPr>
        </p:nvSpPr>
        <p:spPr>
          <a:xfrm>
            <a:off x="7711325" y="5026693"/>
            <a:ext cx="168872" cy="169476"/>
          </a:xfrm>
          <a:prstGeom prst="ellipse">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4" name="椭圆 73"/>
          <p:cNvSpPr/>
          <p:nvPr>
            <p:custDataLst>
              <p:tags r:id="rId25"/>
            </p:custDataLst>
          </p:nvPr>
        </p:nvSpPr>
        <p:spPr>
          <a:xfrm>
            <a:off x="7677909" y="5354903"/>
            <a:ext cx="236301" cy="237505"/>
          </a:xfrm>
          <a:prstGeom prst="ellipse">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5" name="椭圆 74"/>
          <p:cNvSpPr/>
          <p:nvPr>
            <p:custDataLst>
              <p:tags r:id="rId26"/>
            </p:custDataLst>
          </p:nvPr>
        </p:nvSpPr>
        <p:spPr>
          <a:xfrm>
            <a:off x="7554984" y="5751142"/>
            <a:ext cx="482151" cy="484558"/>
          </a:xfrm>
          <a:prstGeom prst="ellipse">
            <a:avLst/>
          </a:prstGeom>
          <a:gradFill>
            <a:gsLst>
              <a:gs pos="65000">
                <a:schemeClr val="accent2">
                  <a:lumMod val="75000"/>
                </a:schemeClr>
              </a:gs>
              <a:gs pos="0">
                <a:schemeClr val="accent2">
                  <a:lumMod val="60000"/>
                  <a:lumOff val="40000"/>
                </a:schemeClr>
              </a:gs>
              <a:gs pos="3700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sz="1800" b="1">
                <a:solidFill>
                  <a:schemeClr val="lt1"/>
                </a:solidFill>
              </a:rPr>
              <a:t>04</a:t>
            </a:r>
          </a:p>
        </p:txBody>
      </p:sp>
      <p:sp>
        <p:nvSpPr>
          <p:cNvPr id="76" name="圆角矩形 30"/>
          <p:cNvSpPr/>
          <p:nvPr>
            <p:custDataLst>
              <p:tags r:id="rId27"/>
            </p:custDataLst>
          </p:nvPr>
        </p:nvSpPr>
        <p:spPr>
          <a:xfrm>
            <a:off x="8780651" y="1980902"/>
            <a:ext cx="1467339" cy="2887056"/>
          </a:xfrm>
          <a:prstGeom prst="roundRect">
            <a:avLst>
              <a:gd name="adj" fmla="val 50000"/>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7" name="文本框 76"/>
          <p:cNvSpPr txBox="1"/>
          <p:nvPr>
            <p:custDataLst>
              <p:tags r:id="rId28"/>
            </p:custDataLst>
          </p:nvPr>
        </p:nvSpPr>
        <p:spPr>
          <a:xfrm>
            <a:off x="8867176" y="2323962"/>
            <a:ext cx="1293693" cy="2212794"/>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buNone/>
            </a:pPr>
            <a:r>
              <a:rPr lang="zh-CN" altLang="en-US" sz="2300" spc="190" dirty="0">
                <a:solidFill>
                  <a:schemeClr val="lt1"/>
                </a:solidFill>
                <a:uFillTx/>
                <a:latin typeface="Arial" panose="020B0604020202020204" pitchFamily="34" charset="0"/>
                <a:ea typeface="微软雅黑" panose="020B0503020204020204" pitchFamily="34" charset="-122"/>
                <a:sym typeface="+mn-ea"/>
              </a:rPr>
              <a:t>确定备份工作的负责人</a:t>
            </a:r>
          </a:p>
        </p:txBody>
      </p:sp>
      <p:sp>
        <p:nvSpPr>
          <p:cNvPr id="78" name="椭圆 77"/>
          <p:cNvSpPr/>
          <p:nvPr>
            <p:custDataLst>
              <p:tags r:id="rId29"/>
            </p:custDataLst>
          </p:nvPr>
        </p:nvSpPr>
        <p:spPr>
          <a:xfrm>
            <a:off x="9429884" y="5026693"/>
            <a:ext cx="168872" cy="169476"/>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9" name="椭圆 78"/>
          <p:cNvSpPr/>
          <p:nvPr>
            <p:custDataLst>
              <p:tags r:id="rId30"/>
            </p:custDataLst>
          </p:nvPr>
        </p:nvSpPr>
        <p:spPr>
          <a:xfrm>
            <a:off x="9396467" y="5354903"/>
            <a:ext cx="236301" cy="237505"/>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0" name="椭圆 79"/>
          <p:cNvSpPr/>
          <p:nvPr>
            <p:custDataLst>
              <p:tags r:id="rId31"/>
            </p:custDataLst>
          </p:nvPr>
        </p:nvSpPr>
        <p:spPr>
          <a:xfrm>
            <a:off x="9273543" y="5751142"/>
            <a:ext cx="482151" cy="484558"/>
          </a:xfrm>
          <a:prstGeom prst="ellipse">
            <a:avLst/>
          </a:prstGeom>
          <a:gradFill>
            <a:gsLst>
              <a:gs pos="65000">
                <a:schemeClr val="accent1">
                  <a:lumMod val="75000"/>
                </a:schemeClr>
              </a:gs>
              <a:gs pos="0">
                <a:schemeClr val="accent1">
                  <a:lumMod val="60000"/>
                  <a:lumOff val="40000"/>
                </a:schemeClr>
              </a:gs>
              <a:gs pos="37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US" altLang="zh-CN" sz="1800" b="1">
                <a:solidFill>
                  <a:schemeClr val="lt1"/>
                </a:solidFill>
              </a:rPr>
              <a:t>05</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7" name="图片 1"/>
          <p:cNvPicPr>
            <a:picLocks noChangeAspect="1"/>
          </p:cNvPicPr>
          <p:nvPr/>
        </p:nvPicPr>
        <p:blipFill>
          <a:blip r:embed="rId3"/>
          <a:srcRect b="12981"/>
          <a:stretch>
            <a:fillRect/>
          </a:stretch>
        </p:blipFill>
        <p:spPr>
          <a:xfrm>
            <a:off x="-63500" y="0"/>
            <a:ext cx="12255500" cy="6896100"/>
          </a:xfrm>
          <a:prstGeom prst="rect">
            <a:avLst/>
          </a:prstGeom>
          <a:noFill/>
          <a:ln w="9525">
            <a:noFill/>
          </a:ln>
        </p:spPr>
      </p:pic>
      <p:sp>
        <p:nvSpPr>
          <p:cNvPr id="1048720" name="矩形 9"/>
          <p:cNvSpPr/>
          <p:nvPr/>
        </p:nvSpPr>
        <p:spPr>
          <a:xfrm>
            <a:off x="-31750" y="0"/>
            <a:ext cx="12192000" cy="68961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145736" name="直接连接符 10"/>
          <p:cNvCxnSpPr/>
          <p:nvPr/>
        </p:nvCxnSpPr>
        <p:spPr bwMode="auto">
          <a:xfrm flipV="1">
            <a:off x="6777038" y="773113"/>
            <a:ext cx="733425" cy="57785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45737" name="直接连接符 11"/>
          <p:cNvCxnSpPr/>
          <p:nvPr/>
        </p:nvCxnSpPr>
        <p:spPr bwMode="auto">
          <a:xfrm flipV="1">
            <a:off x="4795838" y="2641600"/>
            <a:ext cx="582613" cy="458788"/>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45738" name="直接连接符 12"/>
          <p:cNvCxnSpPr/>
          <p:nvPr/>
        </p:nvCxnSpPr>
        <p:spPr>
          <a:xfrm>
            <a:off x="725488" y="3568700"/>
            <a:ext cx="106108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8721" name="文本框 45"/>
          <p:cNvSpPr txBox="1"/>
          <p:nvPr/>
        </p:nvSpPr>
        <p:spPr>
          <a:xfrm>
            <a:off x="1749425" y="3925888"/>
            <a:ext cx="8693150" cy="83185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4800" b="1" dirty="0">
                <a:solidFill>
                  <a:schemeClr val="bg1"/>
                </a:solidFill>
                <a:latin typeface="微软雅黑" panose="020B0503020204020204" pitchFamily="34" charset="-122"/>
                <a:ea typeface="微软雅黑" panose="020B0503020204020204" pitchFamily="34" charset="-122"/>
              </a:rPr>
              <a:t>《</a:t>
            </a:r>
            <a:r>
              <a:rPr lang="zh-CN" altLang="en-US" sz="48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4800" b="1" dirty="0">
                <a:solidFill>
                  <a:schemeClr val="bg1"/>
                </a:solidFill>
                <a:latin typeface="微软雅黑" panose="020B0503020204020204" pitchFamily="34" charset="-122"/>
                <a:ea typeface="微软雅黑" panose="020B0503020204020204" pitchFamily="34" charset="-122"/>
              </a:rPr>
              <a:t>》</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048722" name="矩形 15"/>
          <p:cNvSpPr/>
          <p:nvPr/>
        </p:nvSpPr>
        <p:spPr bwMode="auto">
          <a:xfrm rot="2665442">
            <a:off x="5264150" y="1320800"/>
            <a:ext cx="1663700" cy="1663700"/>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1048723" name="矩形 16"/>
          <p:cNvSpPr/>
          <p:nvPr/>
        </p:nvSpPr>
        <p:spPr bwMode="auto">
          <a:xfrm rot="2665442">
            <a:off x="5264150" y="1081088"/>
            <a:ext cx="1663700" cy="1663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1048724" name="文本框 42"/>
          <p:cNvSpPr txBox="1"/>
          <p:nvPr/>
        </p:nvSpPr>
        <p:spPr>
          <a:xfrm>
            <a:off x="5697538" y="1339850"/>
            <a:ext cx="1081087" cy="139954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8800" b="1" dirty="0">
                <a:solidFill>
                  <a:srgbClr val="FFFFFF"/>
                </a:solidFill>
                <a:latin typeface="微软雅黑" panose="020B0503020204020204" pitchFamily="34" charset="-122"/>
                <a:ea typeface="微软雅黑" panose="020B0503020204020204" pitchFamily="34" charset="-122"/>
              </a:rPr>
              <a:t>1</a:t>
            </a:r>
            <a:endParaRPr lang="zh-CN" altLang="en-US" sz="88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1" name="文本框 5"/>
          <p:cNvSpPr txBox="1"/>
          <p:nvPr/>
        </p:nvSpPr>
        <p:spPr>
          <a:xfrm>
            <a:off x="901700" y="355600"/>
            <a:ext cx="2995885"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日常办公及操作安全</a:t>
            </a:r>
          </a:p>
        </p:txBody>
      </p:sp>
      <p:grpSp>
        <p:nvGrpSpPr>
          <p:cNvPr id="203" name="组合 20"/>
          <p:cNvGrpSpPr/>
          <p:nvPr/>
        </p:nvGrpSpPr>
        <p:grpSpPr>
          <a:xfrm>
            <a:off x="376058" y="356215"/>
            <a:ext cx="443886" cy="443886"/>
            <a:chOff x="1986666" y="3692216"/>
            <a:chExt cx="233012" cy="233012"/>
          </a:xfrm>
          <a:solidFill>
            <a:schemeClr val="bg1">
              <a:alpha val="40000"/>
            </a:schemeClr>
          </a:solidFill>
        </p:grpSpPr>
        <p:sp>
          <p:nvSpPr>
            <p:cNvPr id="104912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9127" name="Freeform 9"/>
          <p:cNvSpPr/>
          <p:nvPr/>
        </p:nvSpPr>
        <p:spPr bwMode="auto">
          <a:xfrm>
            <a:off x="4149725" y="1771650"/>
            <a:ext cx="1792288" cy="2068513"/>
          </a:xfrm>
          <a:custGeom>
            <a:avLst/>
            <a:gdLst>
              <a:gd name="T0" fmla="*/ 2147483646 w 510"/>
              <a:gd name="T1" fmla="*/ 2147483646 h 589"/>
              <a:gd name="T2" fmla="*/ 2147483646 w 510"/>
              <a:gd name="T3" fmla="*/ 0 h 589"/>
              <a:gd name="T4" fmla="*/ 0 w 510"/>
              <a:gd name="T5" fmla="*/ 2147483646 h 589"/>
              <a:gd name="T6" fmla="*/ 2147483646 w 510"/>
              <a:gd name="T7" fmla="*/ 2147483646 h 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0" h="589">
                <a:moveTo>
                  <a:pt x="510" y="589"/>
                </a:moveTo>
                <a:cubicBezTo>
                  <a:pt x="510" y="0"/>
                  <a:pt x="510" y="0"/>
                  <a:pt x="510" y="0"/>
                </a:cubicBezTo>
                <a:cubicBezTo>
                  <a:pt x="292" y="0"/>
                  <a:pt x="102" y="119"/>
                  <a:pt x="0" y="295"/>
                </a:cubicBezTo>
                <a:cubicBezTo>
                  <a:pt x="510" y="589"/>
                  <a:pt x="510" y="589"/>
                  <a:pt x="510" y="589"/>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28" name="TextBox 68"/>
          <p:cNvSpPr txBox="1"/>
          <p:nvPr/>
        </p:nvSpPr>
        <p:spPr>
          <a:xfrm>
            <a:off x="5110163" y="2352675"/>
            <a:ext cx="228600" cy="492125"/>
          </a:xfrm>
          <a:prstGeom prst="rect">
            <a:avLst/>
          </a:prstGeom>
          <a:noFill/>
          <a:ln w="9525">
            <a:noFill/>
          </a:ln>
        </p:spPr>
        <p:txBody>
          <a:bodyPr wrap="non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en-AU"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29" name="Rectangle 8"/>
          <p:cNvSpPr/>
          <p:nvPr/>
        </p:nvSpPr>
        <p:spPr>
          <a:xfrm>
            <a:off x="5942013" y="3840163"/>
            <a:ext cx="1587" cy="1587"/>
          </a:xfrm>
          <a:prstGeom prst="rect">
            <a:avLst/>
          </a:prstGeom>
          <a:solidFill>
            <a:srgbClr val="F78E26"/>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30" name="Freeform 7"/>
          <p:cNvSpPr/>
          <p:nvPr/>
        </p:nvSpPr>
        <p:spPr bwMode="auto">
          <a:xfrm>
            <a:off x="5942013" y="1771650"/>
            <a:ext cx="1792288" cy="2068513"/>
          </a:xfrm>
          <a:custGeom>
            <a:avLst/>
            <a:gdLst>
              <a:gd name="T0" fmla="*/ 2147483646 w 510"/>
              <a:gd name="T1" fmla="*/ 2147483646 h 589"/>
              <a:gd name="T2" fmla="*/ 0 w 510"/>
              <a:gd name="T3" fmla="*/ 0 h 589"/>
              <a:gd name="T4" fmla="*/ 0 w 510"/>
              <a:gd name="T5" fmla="*/ 2147483646 h 589"/>
              <a:gd name="T6" fmla="*/ 2147483646 w 510"/>
              <a:gd name="T7" fmla="*/ 2147483646 h 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0" h="589">
                <a:moveTo>
                  <a:pt x="510" y="295"/>
                </a:moveTo>
                <a:cubicBezTo>
                  <a:pt x="408" y="119"/>
                  <a:pt x="218" y="0"/>
                  <a:pt x="0" y="0"/>
                </a:cubicBezTo>
                <a:cubicBezTo>
                  <a:pt x="0" y="589"/>
                  <a:pt x="0" y="589"/>
                  <a:pt x="0" y="589"/>
                </a:cubicBezTo>
                <a:lnTo>
                  <a:pt x="510" y="295"/>
                </a:lnTo>
                <a:close/>
              </a:path>
            </a:pathLst>
          </a:cu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31" name="TextBox 69"/>
          <p:cNvSpPr txBox="1"/>
          <p:nvPr/>
        </p:nvSpPr>
        <p:spPr>
          <a:xfrm>
            <a:off x="6573838" y="2352675"/>
            <a:ext cx="228600" cy="492125"/>
          </a:xfrm>
          <a:prstGeom prst="rect">
            <a:avLst/>
          </a:prstGeom>
          <a:noFill/>
          <a:ln w="9525">
            <a:noFill/>
          </a:ln>
        </p:spPr>
        <p:txBody>
          <a:bodyPr wrap="non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endParaRPr lang="en-AU"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32" name="Freeform 6"/>
          <p:cNvSpPr/>
          <p:nvPr/>
        </p:nvSpPr>
        <p:spPr bwMode="auto">
          <a:xfrm>
            <a:off x="5942013" y="2808288"/>
            <a:ext cx="2068513" cy="2068513"/>
          </a:xfrm>
          <a:custGeom>
            <a:avLst/>
            <a:gdLst>
              <a:gd name="T0" fmla="*/ 0 w 589"/>
              <a:gd name="T1" fmla="*/ 2147483646 h 589"/>
              <a:gd name="T2" fmla="*/ 2147483646 w 589"/>
              <a:gd name="T3" fmla="*/ 2147483646 h 589"/>
              <a:gd name="T4" fmla="*/ 2147483646 w 589"/>
              <a:gd name="T5" fmla="*/ 2147483646 h 589"/>
              <a:gd name="T6" fmla="*/ 2147483646 w 589"/>
              <a:gd name="T7" fmla="*/ 0 h 589"/>
              <a:gd name="T8" fmla="*/ 0 w 589"/>
              <a:gd name="T9" fmla="*/ 2147483646 h 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 h="589">
                <a:moveTo>
                  <a:pt x="0" y="294"/>
                </a:moveTo>
                <a:cubicBezTo>
                  <a:pt x="510" y="589"/>
                  <a:pt x="510" y="589"/>
                  <a:pt x="510" y="589"/>
                </a:cubicBezTo>
                <a:cubicBezTo>
                  <a:pt x="560" y="502"/>
                  <a:pt x="589" y="402"/>
                  <a:pt x="589" y="294"/>
                </a:cubicBezTo>
                <a:cubicBezTo>
                  <a:pt x="589" y="187"/>
                  <a:pt x="560" y="86"/>
                  <a:pt x="510" y="0"/>
                </a:cubicBezTo>
                <a:cubicBezTo>
                  <a:pt x="0" y="294"/>
                  <a:pt x="0" y="294"/>
                  <a:pt x="0" y="294"/>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33" name="Freeform 10"/>
          <p:cNvSpPr/>
          <p:nvPr/>
        </p:nvSpPr>
        <p:spPr bwMode="auto">
          <a:xfrm>
            <a:off x="5942013" y="3840163"/>
            <a:ext cx="1792288" cy="2068513"/>
          </a:xfrm>
          <a:custGeom>
            <a:avLst/>
            <a:gdLst>
              <a:gd name="T0" fmla="*/ 0 w 510"/>
              <a:gd name="T1" fmla="*/ 0 h 589"/>
              <a:gd name="T2" fmla="*/ 0 w 510"/>
              <a:gd name="T3" fmla="*/ 2147483646 h 589"/>
              <a:gd name="T4" fmla="*/ 2147483646 w 510"/>
              <a:gd name="T5" fmla="*/ 2147483646 h 589"/>
              <a:gd name="T6" fmla="*/ 0 w 510"/>
              <a:gd name="T7" fmla="*/ 0 h 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0" h="589">
                <a:moveTo>
                  <a:pt x="0" y="0"/>
                </a:moveTo>
                <a:cubicBezTo>
                  <a:pt x="0" y="589"/>
                  <a:pt x="0" y="589"/>
                  <a:pt x="0" y="589"/>
                </a:cubicBezTo>
                <a:cubicBezTo>
                  <a:pt x="218" y="589"/>
                  <a:pt x="408" y="471"/>
                  <a:pt x="510" y="295"/>
                </a:cubicBezTo>
                <a:lnTo>
                  <a:pt x="0" y="0"/>
                </a:lnTo>
                <a:close/>
              </a:path>
            </a:pathLst>
          </a:cu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34" name="TextBox 71"/>
          <p:cNvSpPr txBox="1"/>
          <p:nvPr/>
        </p:nvSpPr>
        <p:spPr>
          <a:xfrm>
            <a:off x="6624638" y="4999038"/>
            <a:ext cx="228600" cy="492125"/>
          </a:xfrm>
          <a:prstGeom prst="rect">
            <a:avLst/>
          </a:prstGeom>
          <a:noFill/>
          <a:ln w="9525">
            <a:noFill/>
          </a:ln>
        </p:spPr>
        <p:txBody>
          <a:bodyPr wrap="non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lang="en-AU"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35" name="Freeform 11"/>
          <p:cNvSpPr/>
          <p:nvPr/>
        </p:nvSpPr>
        <p:spPr bwMode="auto">
          <a:xfrm>
            <a:off x="4149725" y="3840163"/>
            <a:ext cx="1792288" cy="2068513"/>
          </a:xfrm>
          <a:custGeom>
            <a:avLst/>
            <a:gdLst>
              <a:gd name="T0" fmla="*/ 2147483646 w 510"/>
              <a:gd name="T1" fmla="*/ 0 h 589"/>
              <a:gd name="T2" fmla="*/ 0 w 510"/>
              <a:gd name="T3" fmla="*/ 2147483646 h 589"/>
              <a:gd name="T4" fmla="*/ 2147483646 w 510"/>
              <a:gd name="T5" fmla="*/ 2147483646 h 589"/>
              <a:gd name="T6" fmla="*/ 2147483646 w 510"/>
              <a:gd name="T7" fmla="*/ 0 h 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0" h="589">
                <a:moveTo>
                  <a:pt x="510" y="0"/>
                </a:moveTo>
                <a:cubicBezTo>
                  <a:pt x="0" y="295"/>
                  <a:pt x="0" y="295"/>
                  <a:pt x="0" y="295"/>
                </a:cubicBezTo>
                <a:cubicBezTo>
                  <a:pt x="102" y="471"/>
                  <a:pt x="292" y="589"/>
                  <a:pt x="510" y="589"/>
                </a:cubicBezTo>
                <a:cubicBezTo>
                  <a:pt x="510" y="0"/>
                  <a:pt x="510" y="0"/>
                  <a:pt x="510" y="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36" name="TextBox 72"/>
          <p:cNvSpPr txBox="1"/>
          <p:nvPr/>
        </p:nvSpPr>
        <p:spPr>
          <a:xfrm>
            <a:off x="5032375" y="4999038"/>
            <a:ext cx="227013" cy="492125"/>
          </a:xfrm>
          <a:prstGeom prst="rect">
            <a:avLst/>
          </a:prstGeom>
          <a:noFill/>
          <a:ln w="9525">
            <a:noFill/>
          </a:ln>
        </p:spPr>
        <p:txBody>
          <a:bodyPr wrap="non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en-AU"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37" name="Freeform 12"/>
          <p:cNvSpPr/>
          <p:nvPr/>
        </p:nvSpPr>
        <p:spPr bwMode="auto">
          <a:xfrm>
            <a:off x="3871913" y="2808288"/>
            <a:ext cx="2070100" cy="2068513"/>
          </a:xfrm>
          <a:custGeom>
            <a:avLst/>
            <a:gdLst>
              <a:gd name="T0" fmla="*/ 975452911 w 589"/>
              <a:gd name="T1" fmla="*/ 0 h 589"/>
              <a:gd name="T2" fmla="*/ 0 w 589"/>
              <a:gd name="T3" fmla="*/ 2147483646 h 589"/>
              <a:gd name="T4" fmla="*/ 975452911 w 589"/>
              <a:gd name="T5" fmla="*/ 2147483646 h 589"/>
              <a:gd name="T6" fmla="*/ 2147483646 w 589"/>
              <a:gd name="T7" fmla="*/ 2147483646 h 589"/>
              <a:gd name="T8" fmla="*/ 975452911 w 589"/>
              <a:gd name="T9" fmla="*/ 0 h 5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 h="589">
                <a:moveTo>
                  <a:pt x="79" y="0"/>
                </a:moveTo>
                <a:cubicBezTo>
                  <a:pt x="29" y="86"/>
                  <a:pt x="0" y="187"/>
                  <a:pt x="0" y="294"/>
                </a:cubicBezTo>
                <a:cubicBezTo>
                  <a:pt x="0" y="402"/>
                  <a:pt x="29" y="502"/>
                  <a:pt x="79" y="589"/>
                </a:cubicBezTo>
                <a:cubicBezTo>
                  <a:pt x="589" y="294"/>
                  <a:pt x="589" y="294"/>
                  <a:pt x="589" y="294"/>
                </a:cubicBezTo>
                <a:lnTo>
                  <a:pt x="79" y="0"/>
                </a:lnTo>
                <a:close/>
              </a:path>
            </a:pathLst>
          </a:cu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38" name="TextBox 73"/>
          <p:cNvSpPr txBox="1"/>
          <p:nvPr/>
        </p:nvSpPr>
        <p:spPr>
          <a:xfrm>
            <a:off x="4424363" y="3684588"/>
            <a:ext cx="227012" cy="492125"/>
          </a:xfrm>
          <a:prstGeom prst="rect">
            <a:avLst/>
          </a:prstGeom>
          <a:noFill/>
          <a:ln w="9525">
            <a:noFill/>
          </a:ln>
        </p:spPr>
        <p:txBody>
          <a:bodyPr wrap="non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lang="en-AU"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39" name="Oval 13"/>
          <p:cNvSpPr/>
          <p:nvPr/>
        </p:nvSpPr>
        <p:spPr>
          <a:xfrm>
            <a:off x="5160963" y="3060700"/>
            <a:ext cx="1560512" cy="1558925"/>
          </a:xfrm>
          <a:prstGeom prst="ellipse">
            <a:avLst/>
          </a:prstGeom>
          <a:solidFill>
            <a:srgbClr val="FFFFF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0" name="TextBox 136"/>
          <p:cNvSpPr txBox="1"/>
          <p:nvPr/>
        </p:nvSpPr>
        <p:spPr>
          <a:xfrm>
            <a:off x="5394325" y="3625850"/>
            <a:ext cx="1042988" cy="369888"/>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p>
        </p:txBody>
      </p:sp>
      <p:sp>
        <p:nvSpPr>
          <p:cNvPr id="1049141" name="TextBox 13"/>
          <p:cNvSpPr txBox="1"/>
          <p:nvPr/>
        </p:nvSpPr>
        <p:spPr>
          <a:xfrm>
            <a:off x="2854325" y="1690688"/>
            <a:ext cx="1295400" cy="307777"/>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r" defTabSz="1216025">
              <a:lnSpc>
                <a:spcPct val="100000"/>
              </a:lnSpc>
              <a:spcBef>
                <a:spcPct val="20000"/>
              </a:spcBef>
              <a:buNone/>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锁屏</a:t>
            </a:r>
            <a:endParaRPr lang="en-US" altLang="x-none"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2" name="TextBox 13"/>
          <p:cNvSpPr txBox="1"/>
          <p:nvPr/>
        </p:nvSpPr>
        <p:spPr>
          <a:xfrm>
            <a:off x="1816100" y="2022121"/>
            <a:ext cx="2333625" cy="246221"/>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r"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在离开计算机前锁屏</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3" name="TextBox 13"/>
          <p:cNvSpPr txBox="1"/>
          <p:nvPr/>
        </p:nvSpPr>
        <p:spPr>
          <a:xfrm>
            <a:off x="7743825" y="1690688"/>
            <a:ext cx="1295400" cy="307777"/>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密码</a:t>
            </a:r>
            <a:endParaRPr lang="en-US" altLang="x-none"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4" name="TextBox 13"/>
          <p:cNvSpPr txBox="1"/>
          <p:nvPr/>
        </p:nvSpPr>
        <p:spPr>
          <a:xfrm>
            <a:off x="7748588" y="2045224"/>
            <a:ext cx="2333625" cy="738664"/>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保管好个人账户密码，不随意告诉他人，定期更换密码，使用强密码</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5" name="TextBox 13"/>
          <p:cNvSpPr txBox="1"/>
          <p:nvPr/>
        </p:nvSpPr>
        <p:spPr>
          <a:xfrm>
            <a:off x="2171700" y="3494088"/>
            <a:ext cx="1295400" cy="307777"/>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r" defTabSz="1216025">
              <a:lnSpc>
                <a:spcPct val="100000"/>
              </a:lnSpc>
              <a:spcBef>
                <a:spcPct val="20000"/>
              </a:spcBef>
              <a:buNone/>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防病毒</a:t>
            </a:r>
            <a:endParaRPr lang="en-US" altLang="x-none"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6" name="TextBox 13"/>
          <p:cNvSpPr txBox="1"/>
          <p:nvPr/>
        </p:nvSpPr>
        <p:spPr>
          <a:xfrm>
            <a:off x="1133475" y="3816350"/>
            <a:ext cx="2333625" cy="837152"/>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r"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安装防病毒软件和防火墙</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0" lvl="0" indent="0" algn="r"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不安装来历不明的软件</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0" lvl="0" indent="0" algn="r"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不点击不明链接</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7" name="TextBox 13"/>
          <p:cNvSpPr txBox="1"/>
          <p:nvPr/>
        </p:nvSpPr>
        <p:spPr>
          <a:xfrm>
            <a:off x="8353425" y="3495675"/>
            <a:ext cx="1295400" cy="307777"/>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备份</a:t>
            </a:r>
            <a:endParaRPr lang="en-US" altLang="x-none"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8" name="TextBox 13"/>
          <p:cNvSpPr txBox="1"/>
          <p:nvPr/>
        </p:nvSpPr>
        <p:spPr>
          <a:xfrm>
            <a:off x="8358188" y="3839454"/>
            <a:ext cx="2333625" cy="246221"/>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定期系统备份，文件备份</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49" name="TextBox 13"/>
          <p:cNvSpPr txBox="1"/>
          <p:nvPr/>
        </p:nvSpPr>
        <p:spPr>
          <a:xfrm>
            <a:off x="2867025" y="5218113"/>
            <a:ext cx="1293813" cy="307777"/>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r" defTabSz="1216025">
              <a:lnSpc>
                <a:spcPct val="100000"/>
              </a:lnSpc>
              <a:spcBef>
                <a:spcPct val="20000"/>
              </a:spcBef>
              <a:buNone/>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加密</a:t>
            </a:r>
            <a:endParaRPr lang="en-US" altLang="x-none"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50" name="TextBox 13"/>
          <p:cNvSpPr txBox="1"/>
          <p:nvPr/>
        </p:nvSpPr>
        <p:spPr>
          <a:xfrm>
            <a:off x="1827213" y="5561891"/>
            <a:ext cx="2333625" cy="246221"/>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r"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硬盘文件要加密</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51" name="TextBox 13"/>
          <p:cNvSpPr txBox="1"/>
          <p:nvPr/>
        </p:nvSpPr>
        <p:spPr>
          <a:xfrm>
            <a:off x="7754938" y="5219700"/>
            <a:ext cx="1295400" cy="307777"/>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补丁</a:t>
            </a:r>
            <a:endParaRPr lang="en-US" altLang="x-none"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52" name="TextBox 13"/>
          <p:cNvSpPr txBox="1"/>
          <p:nvPr/>
        </p:nvSpPr>
        <p:spPr>
          <a:xfrm>
            <a:off x="7759700" y="5563479"/>
            <a:ext cx="2333625" cy="246221"/>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定期更新系统补丁</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53" name="TextBox 73"/>
          <p:cNvSpPr txBox="1"/>
          <p:nvPr/>
        </p:nvSpPr>
        <p:spPr>
          <a:xfrm>
            <a:off x="7269163" y="3684588"/>
            <a:ext cx="228600" cy="492125"/>
          </a:xfrm>
          <a:prstGeom prst="rect">
            <a:avLst/>
          </a:prstGeom>
          <a:noFill/>
          <a:ln w="9525">
            <a:noFill/>
          </a:ln>
        </p:spPr>
        <p:txBody>
          <a:bodyPr wrap="non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en-US"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en-AU" altLang="zh-CN"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6" name="图片 2"/>
          <p:cNvPicPr>
            <a:picLocks noChangeAspect="1"/>
          </p:cNvPicPr>
          <p:nvPr/>
        </p:nvPicPr>
        <p:blipFill>
          <a:blip r:embed="rId3"/>
          <a:srcRect b="13635"/>
          <a:stretch>
            <a:fillRect/>
          </a:stretch>
        </p:blipFill>
        <p:spPr>
          <a:xfrm>
            <a:off x="0" y="0"/>
            <a:ext cx="12193588" cy="6877050"/>
          </a:xfrm>
          <a:prstGeom prst="rect">
            <a:avLst/>
          </a:prstGeom>
          <a:noFill/>
          <a:ln w="9525">
            <a:noFill/>
          </a:ln>
        </p:spPr>
      </p:pic>
      <p:sp>
        <p:nvSpPr>
          <p:cNvPr id="1049082" name="矩形 9"/>
          <p:cNvSpPr/>
          <p:nvPr/>
        </p:nvSpPr>
        <p:spPr>
          <a:xfrm>
            <a:off x="6350" y="-1587"/>
            <a:ext cx="12192000" cy="68961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145771" name="直接连接符 10"/>
          <p:cNvCxnSpPr/>
          <p:nvPr/>
        </p:nvCxnSpPr>
        <p:spPr bwMode="auto">
          <a:xfrm flipV="1">
            <a:off x="6777038" y="773113"/>
            <a:ext cx="733425" cy="57785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45772" name="直接连接符 11"/>
          <p:cNvCxnSpPr/>
          <p:nvPr/>
        </p:nvCxnSpPr>
        <p:spPr bwMode="auto">
          <a:xfrm flipV="1">
            <a:off x="4795838" y="2641600"/>
            <a:ext cx="582613" cy="458788"/>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45773" name="直接连接符 12"/>
          <p:cNvCxnSpPr/>
          <p:nvPr/>
        </p:nvCxnSpPr>
        <p:spPr>
          <a:xfrm>
            <a:off x="725488" y="3568700"/>
            <a:ext cx="106108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9083" name="文本框 45"/>
          <p:cNvSpPr txBox="1"/>
          <p:nvPr/>
        </p:nvSpPr>
        <p:spPr>
          <a:xfrm>
            <a:off x="1749425" y="3925888"/>
            <a:ext cx="8693150" cy="83185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4800" b="1" dirty="0">
                <a:solidFill>
                  <a:schemeClr val="bg1"/>
                </a:solidFill>
                <a:latin typeface="微软雅黑" panose="020B0503020204020204" pitchFamily="34" charset="-122"/>
                <a:ea typeface="微软雅黑" panose="020B0503020204020204" pitchFamily="34" charset="-122"/>
              </a:rPr>
              <a:t>网络安全事件及处理</a:t>
            </a:r>
          </a:p>
        </p:txBody>
      </p:sp>
      <p:sp>
        <p:nvSpPr>
          <p:cNvPr id="1049085" name="矩形 15"/>
          <p:cNvSpPr/>
          <p:nvPr/>
        </p:nvSpPr>
        <p:spPr bwMode="auto">
          <a:xfrm rot="2665442">
            <a:off x="5264150" y="1320800"/>
            <a:ext cx="1663700" cy="1663700"/>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1049086" name="矩形 16"/>
          <p:cNvSpPr/>
          <p:nvPr/>
        </p:nvSpPr>
        <p:spPr bwMode="auto">
          <a:xfrm rot="2665442">
            <a:off x="5264150" y="1081088"/>
            <a:ext cx="1663700" cy="1663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200" b="0" i="0" u="none" strike="noStrike" kern="1200" cap="none" spc="0" normalizeH="0" baseline="0" noProof="0">
              <a:ln>
                <a:noFill/>
              </a:ln>
              <a:solidFill>
                <a:prstClr val="white"/>
              </a:solidFill>
              <a:effectLst/>
              <a:uLnTx/>
              <a:uFillTx/>
              <a:latin typeface="+mn-lt"/>
              <a:ea typeface="+mn-ea"/>
              <a:cs typeface="+mn-cs"/>
            </a:endParaRPr>
          </a:p>
        </p:txBody>
      </p:sp>
      <p:sp>
        <p:nvSpPr>
          <p:cNvPr id="1049087" name="文本框 42"/>
          <p:cNvSpPr txBox="1"/>
          <p:nvPr/>
        </p:nvSpPr>
        <p:spPr>
          <a:xfrm>
            <a:off x="5697538" y="1339850"/>
            <a:ext cx="1081087" cy="1446213"/>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8800" b="1" dirty="0">
                <a:solidFill>
                  <a:srgbClr val="FFFFFF"/>
                </a:solidFill>
                <a:latin typeface="微软雅黑" panose="020B0503020204020204" pitchFamily="34" charset="-122"/>
                <a:ea typeface="微软雅黑" panose="020B0503020204020204" pitchFamily="34" charset="-122"/>
              </a:rPr>
              <a:t>3</a:t>
            </a:r>
            <a:endParaRPr lang="zh-CN" altLang="en-US" sz="88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8" name="文本框 5"/>
          <p:cNvSpPr txBox="1"/>
          <p:nvPr/>
        </p:nvSpPr>
        <p:spPr>
          <a:xfrm>
            <a:off x="901700" y="355600"/>
            <a:ext cx="2954655"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网络安全事件及处理</a:t>
            </a:r>
          </a:p>
        </p:txBody>
      </p:sp>
      <p:grpSp>
        <p:nvGrpSpPr>
          <p:cNvPr id="201" name="组合 20"/>
          <p:cNvGrpSpPr/>
          <p:nvPr/>
        </p:nvGrpSpPr>
        <p:grpSpPr>
          <a:xfrm>
            <a:off x="376058" y="356215"/>
            <a:ext cx="443886" cy="443886"/>
            <a:chOff x="1986666" y="3692216"/>
            <a:chExt cx="233012" cy="233012"/>
          </a:xfrm>
          <a:solidFill>
            <a:schemeClr val="bg1">
              <a:alpha val="40000"/>
            </a:schemeClr>
          </a:solidFill>
        </p:grpSpPr>
        <p:sp>
          <p:nvSpPr>
            <p:cNvPr id="1049089"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0"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1"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2"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3"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9094" name="矩形 8"/>
          <p:cNvSpPr/>
          <p:nvPr/>
        </p:nvSpPr>
        <p:spPr>
          <a:xfrm>
            <a:off x="1311275" y="2078038"/>
            <a:ext cx="2967038" cy="156368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5" name="矩形 9"/>
          <p:cNvSpPr/>
          <p:nvPr/>
        </p:nvSpPr>
        <p:spPr>
          <a:xfrm>
            <a:off x="4622800" y="2078038"/>
            <a:ext cx="2967038" cy="156368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6" name="矩形 10"/>
          <p:cNvSpPr/>
          <p:nvPr/>
        </p:nvSpPr>
        <p:spPr>
          <a:xfrm>
            <a:off x="7913688" y="2044700"/>
            <a:ext cx="2967038" cy="156368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7" name="矩形 11"/>
          <p:cNvSpPr/>
          <p:nvPr/>
        </p:nvSpPr>
        <p:spPr>
          <a:xfrm>
            <a:off x="1311275" y="4305300"/>
            <a:ext cx="2967038" cy="156368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8" name="矩形 12"/>
          <p:cNvSpPr/>
          <p:nvPr/>
        </p:nvSpPr>
        <p:spPr>
          <a:xfrm>
            <a:off x="4622800" y="4305300"/>
            <a:ext cx="2967038" cy="156368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099" name="矩形 13"/>
          <p:cNvSpPr/>
          <p:nvPr/>
        </p:nvSpPr>
        <p:spPr>
          <a:xfrm>
            <a:off x="7913688" y="4271963"/>
            <a:ext cx="2967038" cy="1563688"/>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00" name="椭圆 14"/>
          <p:cNvSpPr/>
          <p:nvPr/>
        </p:nvSpPr>
        <p:spPr>
          <a:xfrm>
            <a:off x="2406650" y="1679575"/>
            <a:ext cx="730250" cy="7302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01" name="Freeform 11"/>
          <p:cNvSpPr>
            <a:spLocks noEditPoints="1"/>
          </p:cNvSpPr>
          <p:nvPr/>
        </p:nvSpPr>
        <p:spPr bwMode="auto">
          <a:xfrm>
            <a:off x="2582863" y="1901825"/>
            <a:ext cx="377825" cy="284163"/>
          </a:xfrm>
          <a:custGeom>
            <a:avLst/>
            <a:gdLst>
              <a:gd name="T0" fmla="*/ 180 w 192"/>
              <a:gd name="T1" fmla="*/ 0 h 144"/>
              <a:gd name="T2" fmla="*/ 12 w 192"/>
              <a:gd name="T3" fmla="*/ 0 h 144"/>
              <a:gd name="T4" fmla="*/ 0 w 192"/>
              <a:gd name="T5" fmla="*/ 12 h 144"/>
              <a:gd name="T6" fmla="*/ 0 w 192"/>
              <a:gd name="T7" fmla="*/ 116 h 144"/>
              <a:gd name="T8" fmla="*/ 13 w 192"/>
              <a:gd name="T9" fmla="*/ 128 h 144"/>
              <a:gd name="T10" fmla="*/ 78 w 192"/>
              <a:gd name="T11" fmla="*/ 128 h 144"/>
              <a:gd name="T12" fmla="*/ 73 w 192"/>
              <a:gd name="T13" fmla="*/ 138 h 144"/>
              <a:gd name="T14" fmla="*/ 74 w 192"/>
              <a:gd name="T15" fmla="*/ 143 h 144"/>
              <a:gd name="T16" fmla="*/ 76 w 192"/>
              <a:gd name="T17" fmla="*/ 144 h 144"/>
              <a:gd name="T18" fmla="*/ 80 w 192"/>
              <a:gd name="T19" fmla="*/ 142 h 144"/>
              <a:gd name="T20" fmla="*/ 87 w 192"/>
              <a:gd name="T21" fmla="*/ 128 h 144"/>
              <a:gd name="T22" fmla="*/ 106 w 192"/>
              <a:gd name="T23" fmla="*/ 128 h 144"/>
              <a:gd name="T24" fmla="*/ 113 w 192"/>
              <a:gd name="T25" fmla="*/ 142 h 144"/>
              <a:gd name="T26" fmla="*/ 116 w 192"/>
              <a:gd name="T27" fmla="*/ 144 h 144"/>
              <a:gd name="T28" fmla="*/ 118 w 192"/>
              <a:gd name="T29" fmla="*/ 143 h 144"/>
              <a:gd name="T30" fmla="*/ 120 w 192"/>
              <a:gd name="T31" fmla="*/ 138 h 144"/>
              <a:gd name="T32" fmla="*/ 115 w 192"/>
              <a:gd name="T33" fmla="*/ 128 h 144"/>
              <a:gd name="T34" fmla="*/ 181 w 192"/>
              <a:gd name="T35" fmla="*/ 128 h 144"/>
              <a:gd name="T36" fmla="*/ 192 w 192"/>
              <a:gd name="T37" fmla="*/ 116 h 144"/>
              <a:gd name="T38" fmla="*/ 192 w 192"/>
              <a:gd name="T39" fmla="*/ 12 h 144"/>
              <a:gd name="T40" fmla="*/ 180 w 192"/>
              <a:gd name="T41" fmla="*/ 0 h 144"/>
              <a:gd name="T42" fmla="*/ 176 w 192"/>
              <a:gd name="T43" fmla="*/ 108 h 144"/>
              <a:gd name="T44" fmla="*/ 172 w 192"/>
              <a:gd name="T45" fmla="*/ 112 h 144"/>
              <a:gd name="T46" fmla="*/ 20 w 192"/>
              <a:gd name="T47" fmla="*/ 112 h 144"/>
              <a:gd name="T48" fmla="*/ 16 w 192"/>
              <a:gd name="T49" fmla="*/ 108 h 144"/>
              <a:gd name="T50" fmla="*/ 16 w 192"/>
              <a:gd name="T51" fmla="*/ 20 h 144"/>
              <a:gd name="T52" fmla="*/ 20 w 192"/>
              <a:gd name="T53" fmla="*/ 16 h 144"/>
              <a:gd name="T54" fmla="*/ 172 w 192"/>
              <a:gd name="T55" fmla="*/ 16 h 144"/>
              <a:gd name="T56" fmla="*/ 176 w 192"/>
              <a:gd name="T57" fmla="*/ 20 h 144"/>
              <a:gd name="T58" fmla="*/ 176 w 192"/>
              <a:gd name="T59"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44">
                <a:moveTo>
                  <a:pt x="180" y="0"/>
                </a:moveTo>
                <a:cubicBezTo>
                  <a:pt x="12" y="0"/>
                  <a:pt x="12" y="0"/>
                  <a:pt x="12" y="0"/>
                </a:cubicBezTo>
                <a:cubicBezTo>
                  <a:pt x="6" y="0"/>
                  <a:pt x="0" y="5"/>
                  <a:pt x="0" y="12"/>
                </a:cubicBezTo>
                <a:cubicBezTo>
                  <a:pt x="0" y="116"/>
                  <a:pt x="0" y="116"/>
                  <a:pt x="0" y="116"/>
                </a:cubicBezTo>
                <a:cubicBezTo>
                  <a:pt x="0" y="123"/>
                  <a:pt x="6" y="128"/>
                  <a:pt x="13" y="128"/>
                </a:cubicBezTo>
                <a:cubicBezTo>
                  <a:pt x="78" y="128"/>
                  <a:pt x="78" y="128"/>
                  <a:pt x="78" y="128"/>
                </a:cubicBezTo>
                <a:cubicBezTo>
                  <a:pt x="73" y="138"/>
                  <a:pt x="73" y="138"/>
                  <a:pt x="73" y="138"/>
                </a:cubicBezTo>
                <a:cubicBezTo>
                  <a:pt x="72" y="140"/>
                  <a:pt x="72" y="142"/>
                  <a:pt x="74" y="143"/>
                </a:cubicBezTo>
                <a:cubicBezTo>
                  <a:pt x="75" y="144"/>
                  <a:pt x="76" y="144"/>
                  <a:pt x="76" y="144"/>
                </a:cubicBezTo>
                <a:cubicBezTo>
                  <a:pt x="78" y="144"/>
                  <a:pt x="79" y="143"/>
                  <a:pt x="80" y="142"/>
                </a:cubicBezTo>
                <a:cubicBezTo>
                  <a:pt x="87" y="128"/>
                  <a:pt x="87" y="128"/>
                  <a:pt x="87" y="128"/>
                </a:cubicBezTo>
                <a:cubicBezTo>
                  <a:pt x="106" y="128"/>
                  <a:pt x="106" y="128"/>
                  <a:pt x="106" y="128"/>
                </a:cubicBezTo>
                <a:cubicBezTo>
                  <a:pt x="113" y="142"/>
                  <a:pt x="113" y="142"/>
                  <a:pt x="113" y="142"/>
                </a:cubicBezTo>
                <a:cubicBezTo>
                  <a:pt x="113" y="143"/>
                  <a:pt x="115" y="144"/>
                  <a:pt x="116" y="144"/>
                </a:cubicBezTo>
                <a:cubicBezTo>
                  <a:pt x="117" y="144"/>
                  <a:pt x="117" y="144"/>
                  <a:pt x="118" y="143"/>
                </a:cubicBezTo>
                <a:cubicBezTo>
                  <a:pt x="120" y="142"/>
                  <a:pt x="121" y="140"/>
                  <a:pt x="120" y="138"/>
                </a:cubicBezTo>
                <a:cubicBezTo>
                  <a:pt x="115" y="128"/>
                  <a:pt x="115" y="128"/>
                  <a:pt x="115" y="128"/>
                </a:cubicBezTo>
                <a:cubicBezTo>
                  <a:pt x="181" y="128"/>
                  <a:pt x="181" y="128"/>
                  <a:pt x="181" y="128"/>
                </a:cubicBezTo>
                <a:cubicBezTo>
                  <a:pt x="187" y="128"/>
                  <a:pt x="192" y="122"/>
                  <a:pt x="192" y="116"/>
                </a:cubicBezTo>
                <a:cubicBezTo>
                  <a:pt x="192" y="12"/>
                  <a:pt x="192" y="12"/>
                  <a:pt x="192" y="12"/>
                </a:cubicBezTo>
                <a:cubicBezTo>
                  <a:pt x="192" y="5"/>
                  <a:pt x="187" y="0"/>
                  <a:pt x="180" y="0"/>
                </a:cubicBezTo>
                <a:close/>
                <a:moveTo>
                  <a:pt x="176" y="108"/>
                </a:moveTo>
                <a:cubicBezTo>
                  <a:pt x="176" y="110"/>
                  <a:pt x="174" y="112"/>
                  <a:pt x="172" y="112"/>
                </a:cubicBezTo>
                <a:cubicBezTo>
                  <a:pt x="20" y="112"/>
                  <a:pt x="20" y="112"/>
                  <a:pt x="20" y="112"/>
                </a:cubicBezTo>
                <a:cubicBezTo>
                  <a:pt x="18" y="112"/>
                  <a:pt x="16" y="110"/>
                  <a:pt x="16" y="108"/>
                </a:cubicBezTo>
                <a:cubicBezTo>
                  <a:pt x="16" y="20"/>
                  <a:pt x="16" y="20"/>
                  <a:pt x="16" y="20"/>
                </a:cubicBezTo>
                <a:cubicBezTo>
                  <a:pt x="16" y="18"/>
                  <a:pt x="18" y="16"/>
                  <a:pt x="20" y="16"/>
                </a:cubicBezTo>
                <a:cubicBezTo>
                  <a:pt x="172" y="16"/>
                  <a:pt x="172" y="16"/>
                  <a:pt x="172" y="16"/>
                </a:cubicBezTo>
                <a:cubicBezTo>
                  <a:pt x="174" y="16"/>
                  <a:pt x="176" y="18"/>
                  <a:pt x="176" y="20"/>
                </a:cubicBezTo>
                <a:lnTo>
                  <a:pt x="176" y="108"/>
                </a:ln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02" name="椭圆 16"/>
          <p:cNvSpPr/>
          <p:nvPr/>
        </p:nvSpPr>
        <p:spPr>
          <a:xfrm>
            <a:off x="5735638" y="1657350"/>
            <a:ext cx="728663" cy="7302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03" name="Freeform 23"/>
          <p:cNvSpPr>
            <a:spLocks noEditPoints="1"/>
          </p:cNvSpPr>
          <p:nvPr/>
        </p:nvSpPr>
        <p:spPr bwMode="auto">
          <a:xfrm>
            <a:off x="5991225" y="1790700"/>
            <a:ext cx="327025" cy="508000"/>
          </a:xfrm>
          <a:custGeom>
            <a:avLst/>
            <a:gdLst>
              <a:gd name="T0" fmla="*/ 632 w 636"/>
              <a:gd name="T1" fmla="*/ 787 h 985"/>
              <a:gd name="T2" fmla="*/ 612 w 636"/>
              <a:gd name="T3" fmla="*/ 761 h 985"/>
              <a:gd name="T4" fmla="*/ 608 w 636"/>
              <a:gd name="T5" fmla="*/ 716 h 985"/>
              <a:gd name="T6" fmla="*/ 326 w 636"/>
              <a:gd name="T7" fmla="*/ 385 h 985"/>
              <a:gd name="T8" fmla="*/ 341 w 636"/>
              <a:gd name="T9" fmla="*/ 317 h 985"/>
              <a:gd name="T10" fmla="*/ 330 w 636"/>
              <a:gd name="T11" fmla="*/ 258 h 985"/>
              <a:gd name="T12" fmla="*/ 170 w 636"/>
              <a:gd name="T13" fmla="*/ 147 h 985"/>
              <a:gd name="T14" fmla="*/ 111 w 636"/>
              <a:gd name="T15" fmla="*/ 158 h 985"/>
              <a:gd name="T16" fmla="*/ 0 w 636"/>
              <a:gd name="T17" fmla="*/ 317 h 985"/>
              <a:gd name="T18" fmla="*/ 10 w 636"/>
              <a:gd name="T19" fmla="*/ 377 h 985"/>
              <a:gd name="T20" fmla="*/ 96 w 636"/>
              <a:gd name="T21" fmla="*/ 470 h 985"/>
              <a:gd name="T22" fmla="*/ 99 w 636"/>
              <a:gd name="T23" fmla="*/ 906 h 985"/>
              <a:gd name="T24" fmla="*/ 126 w 636"/>
              <a:gd name="T25" fmla="*/ 942 h 985"/>
              <a:gd name="T26" fmla="*/ 127 w 636"/>
              <a:gd name="T27" fmla="*/ 975 h 985"/>
              <a:gd name="T28" fmla="*/ 138 w 636"/>
              <a:gd name="T29" fmla="*/ 985 h 985"/>
              <a:gd name="T30" fmla="*/ 149 w 636"/>
              <a:gd name="T31" fmla="*/ 974 h 985"/>
              <a:gd name="T32" fmla="*/ 148 w 636"/>
              <a:gd name="T33" fmla="*/ 943 h 985"/>
              <a:gd name="T34" fmla="*/ 177 w 636"/>
              <a:gd name="T35" fmla="*/ 905 h 985"/>
              <a:gd name="T36" fmla="*/ 173 w 636"/>
              <a:gd name="T37" fmla="*/ 372 h 985"/>
              <a:gd name="T38" fmla="*/ 134 w 636"/>
              <a:gd name="T39" fmla="*/ 333 h 985"/>
              <a:gd name="T40" fmla="*/ 95 w 636"/>
              <a:gd name="T41" fmla="*/ 373 h 985"/>
              <a:gd name="T42" fmla="*/ 96 w 636"/>
              <a:gd name="T43" fmla="*/ 430 h 985"/>
              <a:gd name="T44" fmla="*/ 43 w 636"/>
              <a:gd name="T45" fmla="*/ 365 h 985"/>
              <a:gd name="T46" fmla="*/ 35 w 636"/>
              <a:gd name="T47" fmla="*/ 317 h 985"/>
              <a:gd name="T48" fmla="*/ 123 w 636"/>
              <a:gd name="T49" fmla="*/ 191 h 985"/>
              <a:gd name="T50" fmla="*/ 170 w 636"/>
              <a:gd name="T51" fmla="*/ 182 h 985"/>
              <a:gd name="T52" fmla="*/ 297 w 636"/>
              <a:gd name="T53" fmla="*/ 270 h 985"/>
              <a:gd name="T54" fmla="*/ 306 w 636"/>
              <a:gd name="T55" fmla="*/ 317 h 985"/>
              <a:gd name="T56" fmla="*/ 300 w 636"/>
              <a:gd name="T57" fmla="*/ 354 h 985"/>
              <a:gd name="T58" fmla="*/ 263 w 636"/>
              <a:gd name="T59" fmla="*/ 310 h 985"/>
              <a:gd name="T60" fmla="*/ 208 w 636"/>
              <a:gd name="T61" fmla="*/ 306 h 985"/>
              <a:gd name="T62" fmla="*/ 203 w 636"/>
              <a:gd name="T63" fmla="*/ 361 h 985"/>
              <a:gd name="T64" fmla="*/ 549 w 636"/>
              <a:gd name="T65" fmla="*/ 767 h 985"/>
              <a:gd name="T66" fmla="*/ 578 w 636"/>
              <a:gd name="T67" fmla="*/ 781 h 985"/>
              <a:gd name="T68" fmla="*/ 595 w 636"/>
              <a:gd name="T69" fmla="*/ 776 h 985"/>
              <a:gd name="T70" fmla="*/ 615 w 636"/>
              <a:gd name="T71" fmla="*/ 801 h 985"/>
              <a:gd name="T72" fmla="*/ 623 w 636"/>
              <a:gd name="T73" fmla="*/ 805 h 985"/>
              <a:gd name="T74" fmla="*/ 630 w 636"/>
              <a:gd name="T75" fmla="*/ 803 h 985"/>
              <a:gd name="T76" fmla="*/ 632 w 636"/>
              <a:gd name="T77" fmla="*/ 787 h 985"/>
              <a:gd name="T78" fmla="*/ 299 w 636"/>
              <a:gd name="T79" fmla="*/ 566 h 985"/>
              <a:gd name="T80" fmla="*/ 255 w 636"/>
              <a:gd name="T81" fmla="*/ 546 h 985"/>
              <a:gd name="T82" fmla="*/ 235 w 636"/>
              <a:gd name="T83" fmla="*/ 590 h 985"/>
              <a:gd name="T84" fmla="*/ 261 w 636"/>
              <a:gd name="T85" fmla="*/ 660 h 985"/>
              <a:gd name="T86" fmla="*/ 305 w 636"/>
              <a:gd name="T87" fmla="*/ 680 h 985"/>
              <a:gd name="T88" fmla="*/ 325 w 636"/>
              <a:gd name="T89" fmla="*/ 637 h 985"/>
              <a:gd name="T90" fmla="*/ 299 w 636"/>
              <a:gd name="T91" fmla="*/ 566 h 985"/>
              <a:gd name="T92" fmla="*/ 35 w 636"/>
              <a:gd name="T93" fmla="*/ 51 h 985"/>
              <a:gd name="T94" fmla="*/ 55 w 636"/>
              <a:gd name="T95" fmla="*/ 7 h 985"/>
              <a:gd name="T96" fmla="*/ 99 w 636"/>
              <a:gd name="T97" fmla="*/ 27 h 985"/>
              <a:gd name="T98" fmla="*/ 122 w 636"/>
              <a:gd name="T99" fmla="*/ 90 h 985"/>
              <a:gd name="T100" fmla="*/ 102 w 636"/>
              <a:gd name="T101" fmla="*/ 134 h 985"/>
              <a:gd name="T102" fmla="*/ 90 w 636"/>
              <a:gd name="T103" fmla="*/ 136 h 985"/>
              <a:gd name="T104" fmla="*/ 58 w 636"/>
              <a:gd name="T105" fmla="*/ 113 h 985"/>
              <a:gd name="T106" fmla="*/ 35 w 636"/>
              <a:gd name="T107" fmla="*/ 51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6" h="985">
                <a:moveTo>
                  <a:pt x="632" y="787"/>
                </a:moveTo>
                <a:lnTo>
                  <a:pt x="612" y="761"/>
                </a:lnTo>
                <a:cubicBezTo>
                  <a:pt x="620" y="747"/>
                  <a:pt x="619" y="729"/>
                  <a:pt x="608" y="716"/>
                </a:cubicBezTo>
                <a:lnTo>
                  <a:pt x="326" y="385"/>
                </a:lnTo>
                <a:cubicBezTo>
                  <a:pt x="335" y="364"/>
                  <a:pt x="341" y="341"/>
                  <a:pt x="341" y="317"/>
                </a:cubicBezTo>
                <a:cubicBezTo>
                  <a:pt x="341" y="298"/>
                  <a:pt x="337" y="278"/>
                  <a:pt x="330" y="258"/>
                </a:cubicBezTo>
                <a:cubicBezTo>
                  <a:pt x="304" y="189"/>
                  <a:pt x="239" y="147"/>
                  <a:pt x="170" y="147"/>
                </a:cubicBezTo>
                <a:cubicBezTo>
                  <a:pt x="150" y="147"/>
                  <a:pt x="130" y="150"/>
                  <a:pt x="111" y="158"/>
                </a:cubicBezTo>
                <a:cubicBezTo>
                  <a:pt x="42" y="183"/>
                  <a:pt x="0" y="248"/>
                  <a:pt x="0" y="317"/>
                </a:cubicBezTo>
                <a:cubicBezTo>
                  <a:pt x="0" y="337"/>
                  <a:pt x="3" y="357"/>
                  <a:pt x="10" y="377"/>
                </a:cubicBezTo>
                <a:cubicBezTo>
                  <a:pt x="26" y="420"/>
                  <a:pt x="58" y="452"/>
                  <a:pt x="96" y="470"/>
                </a:cubicBezTo>
                <a:lnTo>
                  <a:pt x="99" y="906"/>
                </a:lnTo>
                <a:cubicBezTo>
                  <a:pt x="99" y="923"/>
                  <a:pt x="110" y="937"/>
                  <a:pt x="126" y="942"/>
                </a:cubicBezTo>
                <a:lnTo>
                  <a:pt x="127" y="975"/>
                </a:lnTo>
                <a:cubicBezTo>
                  <a:pt x="127" y="981"/>
                  <a:pt x="132" y="985"/>
                  <a:pt x="138" y="985"/>
                </a:cubicBezTo>
                <a:cubicBezTo>
                  <a:pt x="145" y="985"/>
                  <a:pt x="150" y="980"/>
                  <a:pt x="149" y="974"/>
                </a:cubicBezTo>
                <a:lnTo>
                  <a:pt x="148" y="943"/>
                </a:lnTo>
                <a:cubicBezTo>
                  <a:pt x="165" y="938"/>
                  <a:pt x="177" y="923"/>
                  <a:pt x="177" y="905"/>
                </a:cubicBezTo>
                <a:lnTo>
                  <a:pt x="173" y="372"/>
                </a:lnTo>
                <a:cubicBezTo>
                  <a:pt x="173" y="351"/>
                  <a:pt x="156" y="333"/>
                  <a:pt x="134" y="333"/>
                </a:cubicBezTo>
                <a:cubicBezTo>
                  <a:pt x="113" y="334"/>
                  <a:pt x="95" y="351"/>
                  <a:pt x="95" y="373"/>
                </a:cubicBezTo>
                <a:lnTo>
                  <a:pt x="96" y="430"/>
                </a:lnTo>
                <a:cubicBezTo>
                  <a:pt x="73" y="415"/>
                  <a:pt x="54" y="393"/>
                  <a:pt x="43" y="365"/>
                </a:cubicBezTo>
                <a:cubicBezTo>
                  <a:pt x="38" y="349"/>
                  <a:pt x="35" y="333"/>
                  <a:pt x="35" y="317"/>
                </a:cubicBezTo>
                <a:cubicBezTo>
                  <a:pt x="35" y="262"/>
                  <a:pt x="68" y="211"/>
                  <a:pt x="123" y="191"/>
                </a:cubicBezTo>
                <a:cubicBezTo>
                  <a:pt x="139" y="185"/>
                  <a:pt x="155" y="182"/>
                  <a:pt x="170" y="182"/>
                </a:cubicBezTo>
                <a:cubicBezTo>
                  <a:pt x="225" y="182"/>
                  <a:pt x="277" y="216"/>
                  <a:pt x="297" y="270"/>
                </a:cubicBezTo>
                <a:cubicBezTo>
                  <a:pt x="303" y="286"/>
                  <a:pt x="306" y="302"/>
                  <a:pt x="306" y="317"/>
                </a:cubicBezTo>
                <a:cubicBezTo>
                  <a:pt x="306" y="330"/>
                  <a:pt x="303" y="342"/>
                  <a:pt x="300" y="354"/>
                </a:cubicBezTo>
                <a:lnTo>
                  <a:pt x="263" y="310"/>
                </a:lnTo>
                <a:cubicBezTo>
                  <a:pt x="249" y="294"/>
                  <a:pt x="224" y="292"/>
                  <a:pt x="208" y="306"/>
                </a:cubicBezTo>
                <a:cubicBezTo>
                  <a:pt x="191" y="320"/>
                  <a:pt x="189" y="345"/>
                  <a:pt x="203" y="361"/>
                </a:cubicBezTo>
                <a:lnTo>
                  <a:pt x="549" y="767"/>
                </a:lnTo>
                <a:cubicBezTo>
                  <a:pt x="556" y="776"/>
                  <a:pt x="567" y="781"/>
                  <a:pt x="578" y="781"/>
                </a:cubicBezTo>
                <a:cubicBezTo>
                  <a:pt x="584" y="781"/>
                  <a:pt x="590" y="779"/>
                  <a:pt x="595" y="776"/>
                </a:cubicBezTo>
                <a:lnTo>
                  <a:pt x="615" y="801"/>
                </a:lnTo>
                <a:cubicBezTo>
                  <a:pt x="617" y="804"/>
                  <a:pt x="620" y="805"/>
                  <a:pt x="623" y="805"/>
                </a:cubicBezTo>
                <a:cubicBezTo>
                  <a:pt x="626" y="805"/>
                  <a:pt x="628" y="804"/>
                  <a:pt x="630" y="803"/>
                </a:cubicBezTo>
                <a:cubicBezTo>
                  <a:pt x="635" y="799"/>
                  <a:pt x="636" y="792"/>
                  <a:pt x="632" y="787"/>
                </a:cubicBezTo>
                <a:close/>
                <a:moveTo>
                  <a:pt x="299" y="566"/>
                </a:moveTo>
                <a:cubicBezTo>
                  <a:pt x="292" y="548"/>
                  <a:pt x="273" y="539"/>
                  <a:pt x="255" y="546"/>
                </a:cubicBezTo>
                <a:cubicBezTo>
                  <a:pt x="237" y="552"/>
                  <a:pt x="228" y="572"/>
                  <a:pt x="235" y="590"/>
                </a:cubicBezTo>
                <a:lnTo>
                  <a:pt x="261" y="660"/>
                </a:lnTo>
                <a:cubicBezTo>
                  <a:pt x="268" y="678"/>
                  <a:pt x="287" y="687"/>
                  <a:pt x="305" y="680"/>
                </a:cubicBezTo>
                <a:cubicBezTo>
                  <a:pt x="323" y="674"/>
                  <a:pt x="332" y="654"/>
                  <a:pt x="325" y="637"/>
                </a:cubicBezTo>
                <a:lnTo>
                  <a:pt x="299" y="566"/>
                </a:lnTo>
                <a:close/>
                <a:moveTo>
                  <a:pt x="35" y="51"/>
                </a:moveTo>
                <a:cubicBezTo>
                  <a:pt x="28" y="33"/>
                  <a:pt x="37" y="13"/>
                  <a:pt x="55" y="7"/>
                </a:cubicBezTo>
                <a:cubicBezTo>
                  <a:pt x="72" y="0"/>
                  <a:pt x="92" y="9"/>
                  <a:pt x="99" y="27"/>
                </a:cubicBezTo>
                <a:lnTo>
                  <a:pt x="122" y="90"/>
                </a:lnTo>
                <a:cubicBezTo>
                  <a:pt x="129" y="107"/>
                  <a:pt x="119" y="127"/>
                  <a:pt x="102" y="134"/>
                </a:cubicBezTo>
                <a:cubicBezTo>
                  <a:pt x="98" y="135"/>
                  <a:pt x="94" y="136"/>
                  <a:pt x="90" y="136"/>
                </a:cubicBezTo>
                <a:cubicBezTo>
                  <a:pt x="76" y="136"/>
                  <a:pt x="63" y="127"/>
                  <a:pt x="58" y="113"/>
                </a:cubicBezTo>
                <a:lnTo>
                  <a:pt x="35" y="51"/>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04" name="椭圆 18"/>
          <p:cNvSpPr/>
          <p:nvPr/>
        </p:nvSpPr>
        <p:spPr>
          <a:xfrm>
            <a:off x="9031288" y="1657350"/>
            <a:ext cx="730250" cy="7302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05" name="Freeform 107"/>
          <p:cNvSpPr>
            <a:spLocks noEditPoints="1"/>
          </p:cNvSpPr>
          <p:nvPr/>
        </p:nvSpPr>
        <p:spPr bwMode="auto">
          <a:xfrm>
            <a:off x="9185275" y="1835150"/>
            <a:ext cx="285750" cy="279400"/>
          </a:xfrm>
          <a:custGeom>
            <a:avLst/>
            <a:gdLst>
              <a:gd name="T0" fmla="*/ 99 w 129"/>
              <a:gd name="T1" fmla="*/ 118 h 129"/>
              <a:gd name="T2" fmla="*/ 95 w 129"/>
              <a:gd name="T3" fmla="*/ 102 h 129"/>
              <a:gd name="T4" fmla="*/ 101 w 129"/>
              <a:gd name="T5" fmla="*/ 96 h 129"/>
              <a:gd name="T6" fmla="*/ 117 w 129"/>
              <a:gd name="T7" fmla="*/ 100 h 129"/>
              <a:gd name="T8" fmla="*/ 122 w 129"/>
              <a:gd name="T9" fmla="*/ 98 h 129"/>
              <a:gd name="T10" fmla="*/ 128 w 129"/>
              <a:gd name="T11" fmla="*/ 83 h 129"/>
              <a:gd name="T12" fmla="*/ 126 w 129"/>
              <a:gd name="T13" fmla="*/ 78 h 129"/>
              <a:gd name="T14" fmla="*/ 112 w 129"/>
              <a:gd name="T15" fmla="*/ 70 h 129"/>
              <a:gd name="T16" fmla="*/ 113 w 129"/>
              <a:gd name="T17" fmla="*/ 65 h 129"/>
              <a:gd name="T18" fmla="*/ 112 w 129"/>
              <a:gd name="T19" fmla="*/ 61 h 129"/>
              <a:gd name="T20" fmla="*/ 126 w 129"/>
              <a:gd name="T21" fmla="*/ 52 h 129"/>
              <a:gd name="T22" fmla="*/ 128 w 129"/>
              <a:gd name="T23" fmla="*/ 47 h 129"/>
              <a:gd name="T24" fmla="*/ 122 w 129"/>
              <a:gd name="T25" fmla="*/ 33 h 129"/>
              <a:gd name="T26" fmla="*/ 117 w 129"/>
              <a:gd name="T27" fmla="*/ 30 h 129"/>
              <a:gd name="T28" fmla="*/ 102 w 129"/>
              <a:gd name="T29" fmla="*/ 34 h 129"/>
              <a:gd name="T30" fmla="*/ 95 w 129"/>
              <a:gd name="T31" fmla="*/ 28 h 129"/>
              <a:gd name="T32" fmla="*/ 99 w 129"/>
              <a:gd name="T33" fmla="*/ 12 h 129"/>
              <a:gd name="T34" fmla="*/ 97 w 129"/>
              <a:gd name="T35" fmla="*/ 8 h 129"/>
              <a:gd name="T36" fmla="*/ 82 w 129"/>
              <a:gd name="T37" fmla="*/ 1 h 129"/>
              <a:gd name="T38" fmla="*/ 77 w 129"/>
              <a:gd name="T39" fmla="*/ 3 h 129"/>
              <a:gd name="T40" fmla="*/ 69 w 129"/>
              <a:gd name="T41" fmla="*/ 17 h 129"/>
              <a:gd name="T42" fmla="*/ 60 w 129"/>
              <a:gd name="T43" fmla="*/ 17 h 129"/>
              <a:gd name="T44" fmla="*/ 52 w 129"/>
              <a:gd name="T45" fmla="*/ 3 h 129"/>
              <a:gd name="T46" fmla="*/ 47 w 129"/>
              <a:gd name="T47" fmla="*/ 1 h 129"/>
              <a:gd name="T48" fmla="*/ 32 w 129"/>
              <a:gd name="T49" fmla="*/ 7 h 129"/>
              <a:gd name="T50" fmla="*/ 30 w 129"/>
              <a:gd name="T51" fmla="*/ 12 h 129"/>
              <a:gd name="T52" fmla="*/ 34 w 129"/>
              <a:gd name="T53" fmla="*/ 27 h 129"/>
              <a:gd name="T54" fmla="*/ 27 w 129"/>
              <a:gd name="T55" fmla="*/ 34 h 129"/>
              <a:gd name="T56" fmla="*/ 12 w 129"/>
              <a:gd name="T57" fmla="*/ 30 h 129"/>
              <a:gd name="T58" fmla="*/ 7 w 129"/>
              <a:gd name="T59" fmla="*/ 32 h 129"/>
              <a:gd name="T60" fmla="*/ 1 w 129"/>
              <a:gd name="T61" fmla="*/ 47 h 129"/>
              <a:gd name="T62" fmla="*/ 2 w 129"/>
              <a:gd name="T63" fmla="*/ 52 h 129"/>
              <a:gd name="T64" fmla="*/ 16 w 129"/>
              <a:gd name="T65" fmla="*/ 60 h 129"/>
              <a:gd name="T66" fmla="*/ 16 w 129"/>
              <a:gd name="T67" fmla="*/ 65 h 129"/>
              <a:gd name="T68" fmla="*/ 16 w 129"/>
              <a:gd name="T69" fmla="*/ 69 h 129"/>
              <a:gd name="T70" fmla="*/ 2 w 129"/>
              <a:gd name="T71" fmla="*/ 77 h 129"/>
              <a:gd name="T72" fmla="*/ 0 w 129"/>
              <a:gd name="T73" fmla="*/ 82 h 129"/>
              <a:gd name="T74" fmla="*/ 7 w 129"/>
              <a:gd name="T75" fmla="*/ 97 h 129"/>
              <a:gd name="T76" fmla="*/ 11 w 129"/>
              <a:gd name="T77" fmla="*/ 99 h 129"/>
              <a:gd name="T78" fmla="*/ 27 w 129"/>
              <a:gd name="T79" fmla="*/ 95 h 129"/>
              <a:gd name="T80" fmla="*/ 33 w 129"/>
              <a:gd name="T81" fmla="*/ 102 h 129"/>
              <a:gd name="T82" fmla="*/ 29 w 129"/>
              <a:gd name="T83" fmla="*/ 118 h 129"/>
              <a:gd name="T84" fmla="*/ 31 w 129"/>
              <a:gd name="T85" fmla="*/ 122 h 129"/>
              <a:gd name="T86" fmla="*/ 46 w 129"/>
              <a:gd name="T87" fmla="*/ 128 h 129"/>
              <a:gd name="T88" fmla="*/ 51 w 129"/>
              <a:gd name="T89" fmla="*/ 127 h 129"/>
              <a:gd name="T90" fmla="*/ 59 w 129"/>
              <a:gd name="T91" fmla="*/ 113 h 129"/>
              <a:gd name="T92" fmla="*/ 68 w 129"/>
              <a:gd name="T93" fmla="*/ 113 h 129"/>
              <a:gd name="T94" fmla="*/ 77 w 129"/>
              <a:gd name="T95" fmla="*/ 127 h 129"/>
              <a:gd name="T96" fmla="*/ 80 w 129"/>
              <a:gd name="T97" fmla="*/ 129 h 129"/>
              <a:gd name="T98" fmla="*/ 82 w 129"/>
              <a:gd name="T99" fmla="*/ 129 h 129"/>
              <a:gd name="T100" fmla="*/ 96 w 129"/>
              <a:gd name="T101" fmla="*/ 123 h 129"/>
              <a:gd name="T102" fmla="*/ 99 w 129"/>
              <a:gd name="T103" fmla="*/ 118 h 129"/>
              <a:gd name="T104" fmla="*/ 75 w 129"/>
              <a:gd name="T105" fmla="*/ 76 h 129"/>
              <a:gd name="T106" fmla="*/ 53 w 129"/>
              <a:gd name="T107" fmla="*/ 76 h 129"/>
              <a:gd name="T108" fmla="*/ 48 w 129"/>
              <a:gd name="T109" fmla="*/ 65 h 129"/>
              <a:gd name="T110" fmla="*/ 53 w 129"/>
              <a:gd name="T111" fmla="*/ 54 h 129"/>
              <a:gd name="T112" fmla="*/ 64 w 129"/>
              <a:gd name="T113" fmla="*/ 49 h 129"/>
              <a:gd name="T114" fmla="*/ 75 w 129"/>
              <a:gd name="T115" fmla="*/ 54 h 129"/>
              <a:gd name="T116" fmla="*/ 80 w 129"/>
              <a:gd name="T117" fmla="*/ 65 h 129"/>
              <a:gd name="T118" fmla="*/ 75 w 129"/>
              <a:gd name="T119"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29">
                <a:moveTo>
                  <a:pt x="99" y="118"/>
                </a:moveTo>
                <a:cubicBezTo>
                  <a:pt x="95" y="102"/>
                  <a:pt x="95" y="102"/>
                  <a:pt x="95" y="102"/>
                </a:cubicBezTo>
                <a:cubicBezTo>
                  <a:pt x="97" y="100"/>
                  <a:pt x="99" y="98"/>
                  <a:pt x="101" y="96"/>
                </a:cubicBezTo>
                <a:cubicBezTo>
                  <a:pt x="117" y="100"/>
                  <a:pt x="117" y="100"/>
                  <a:pt x="117" y="100"/>
                </a:cubicBezTo>
                <a:cubicBezTo>
                  <a:pt x="119" y="100"/>
                  <a:pt x="121" y="99"/>
                  <a:pt x="122" y="98"/>
                </a:cubicBezTo>
                <a:cubicBezTo>
                  <a:pt x="128" y="83"/>
                  <a:pt x="128" y="83"/>
                  <a:pt x="128" y="83"/>
                </a:cubicBezTo>
                <a:cubicBezTo>
                  <a:pt x="128" y="81"/>
                  <a:pt x="128" y="79"/>
                  <a:pt x="126" y="78"/>
                </a:cubicBezTo>
                <a:cubicBezTo>
                  <a:pt x="112" y="70"/>
                  <a:pt x="112" y="70"/>
                  <a:pt x="112" y="70"/>
                </a:cubicBezTo>
                <a:cubicBezTo>
                  <a:pt x="112" y="68"/>
                  <a:pt x="113" y="66"/>
                  <a:pt x="113" y="65"/>
                </a:cubicBezTo>
                <a:cubicBezTo>
                  <a:pt x="113" y="64"/>
                  <a:pt x="112" y="62"/>
                  <a:pt x="112" y="61"/>
                </a:cubicBezTo>
                <a:cubicBezTo>
                  <a:pt x="126" y="52"/>
                  <a:pt x="126" y="52"/>
                  <a:pt x="126" y="52"/>
                </a:cubicBezTo>
                <a:cubicBezTo>
                  <a:pt x="128" y="51"/>
                  <a:pt x="129" y="49"/>
                  <a:pt x="128" y="47"/>
                </a:cubicBezTo>
                <a:cubicBezTo>
                  <a:pt x="122" y="33"/>
                  <a:pt x="122" y="33"/>
                  <a:pt x="122" y="33"/>
                </a:cubicBezTo>
                <a:cubicBezTo>
                  <a:pt x="121" y="31"/>
                  <a:pt x="119" y="30"/>
                  <a:pt x="117" y="30"/>
                </a:cubicBezTo>
                <a:cubicBezTo>
                  <a:pt x="102" y="34"/>
                  <a:pt x="102" y="34"/>
                  <a:pt x="102" y="34"/>
                </a:cubicBezTo>
                <a:cubicBezTo>
                  <a:pt x="100" y="32"/>
                  <a:pt x="97" y="30"/>
                  <a:pt x="95" y="28"/>
                </a:cubicBezTo>
                <a:cubicBezTo>
                  <a:pt x="99" y="12"/>
                  <a:pt x="99" y="12"/>
                  <a:pt x="99" y="12"/>
                </a:cubicBezTo>
                <a:cubicBezTo>
                  <a:pt x="100" y="10"/>
                  <a:pt x="99" y="8"/>
                  <a:pt x="97" y="8"/>
                </a:cubicBezTo>
                <a:cubicBezTo>
                  <a:pt x="82" y="1"/>
                  <a:pt x="82" y="1"/>
                  <a:pt x="82" y="1"/>
                </a:cubicBezTo>
                <a:cubicBezTo>
                  <a:pt x="80" y="1"/>
                  <a:pt x="78" y="1"/>
                  <a:pt x="77" y="3"/>
                </a:cubicBezTo>
                <a:cubicBezTo>
                  <a:pt x="69" y="17"/>
                  <a:pt x="69" y="17"/>
                  <a:pt x="69" y="17"/>
                </a:cubicBezTo>
                <a:cubicBezTo>
                  <a:pt x="66" y="16"/>
                  <a:pt x="63" y="16"/>
                  <a:pt x="60" y="17"/>
                </a:cubicBezTo>
                <a:cubicBezTo>
                  <a:pt x="52" y="3"/>
                  <a:pt x="52" y="3"/>
                  <a:pt x="52" y="3"/>
                </a:cubicBezTo>
                <a:cubicBezTo>
                  <a:pt x="51" y="1"/>
                  <a:pt x="49" y="0"/>
                  <a:pt x="47" y="1"/>
                </a:cubicBezTo>
                <a:cubicBezTo>
                  <a:pt x="32" y="7"/>
                  <a:pt x="32" y="7"/>
                  <a:pt x="32" y="7"/>
                </a:cubicBezTo>
                <a:cubicBezTo>
                  <a:pt x="30" y="8"/>
                  <a:pt x="29" y="10"/>
                  <a:pt x="30" y="12"/>
                </a:cubicBezTo>
                <a:cubicBezTo>
                  <a:pt x="34" y="27"/>
                  <a:pt x="34" y="27"/>
                  <a:pt x="34" y="27"/>
                </a:cubicBezTo>
                <a:cubicBezTo>
                  <a:pt x="31" y="29"/>
                  <a:pt x="29" y="32"/>
                  <a:pt x="27" y="34"/>
                </a:cubicBezTo>
                <a:cubicBezTo>
                  <a:pt x="12" y="30"/>
                  <a:pt x="12" y="30"/>
                  <a:pt x="12" y="30"/>
                </a:cubicBezTo>
                <a:cubicBezTo>
                  <a:pt x="10" y="29"/>
                  <a:pt x="8" y="30"/>
                  <a:pt x="7" y="32"/>
                </a:cubicBezTo>
                <a:cubicBezTo>
                  <a:pt x="1" y="47"/>
                  <a:pt x="1" y="47"/>
                  <a:pt x="1" y="47"/>
                </a:cubicBezTo>
                <a:cubicBezTo>
                  <a:pt x="0" y="49"/>
                  <a:pt x="1" y="51"/>
                  <a:pt x="2" y="52"/>
                </a:cubicBezTo>
                <a:cubicBezTo>
                  <a:pt x="16" y="60"/>
                  <a:pt x="16" y="60"/>
                  <a:pt x="16" y="60"/>
                </a:cubicBezTo>
                <a:cubicBezTo>
                  <a:pt x="16" y="62"/>
                  <a:pt x="16" y="63"/>
                  <a:pt x="16" y="65"/>
                </a:cubicBezTo>
                <a:cubicBezTo>
                  <a:pt x="16" y="66"/>
                  <a:pt x="16" y="68"/>
                  <a:pt x="16" y="69"/>
                </a:cubicBezTo>
                <a:cubicBezTo>
                  <a:pt x="2" y="77"/>
                  <a:pt x="2" y="77"/>
                  <a:pt x="2" y="77"/>
                </a:cubicBezTo>
                <a:cubicBezTo>
                  <a:pt x="0" y="78"/>
                  <a:pt x="0" y="80"/>
                  <a:pt x="0" y="82"/>
                </a:cubicBezTo>
                <a:cubicBezTo>
                  <a:pt x="7" y="97"/>
                  <a:pt x="7" y="97"/>
                  <a:pt x="7" y="97"/>
                </a:cubicBezTo>
                <a:cubicBezTo>
                  <a:pt x="7" y="99"/>
                  <a:pt x="9" y="100"/>
                  <a:pt x="11" y="99"/>
                </a:cubicBezTo>
                <a:cubicBezTo>
                  <a:pt x="27" y="95"/>
                  <a:pt x="27" y="95"/>
                  <a:pt x="27" y="95"/>
                </a:cubicBezTo>
                <a:cubicBezTo>
                  <a:pt x="29" y="98"/>
                  <a:pt x="31" y="100"/>
                  <a:pt x="33" y="102"/>
                </a:cubicBezTo>
                <a:cubicBezTo>
                  <a:pt x="29" y="118"/>
                  <a:pt x="29" y="118"/>
                  <a:pt x="29" y="118"/>
                </a:cubicBezTo>
                <a:cubicBezTo>
                  <a:pt x="29" y="119"/>
                  <a:pt x="30" y="121"/>
                  <a:pt x="31" y="122"/>
                </a:cubicBezTo>
                <a:cubicBezTo>
                  <a:pt x="46" y="128"/>
                  <a:pt x="46" y="128"/>
                  <a:pt x="46" y="128"/>
                </a:cubicBezTo>
                <a:cubicBezTo>
                  <a:pt x="48" y="129"/>
                  <a:pt x="50" y="129"/>
                  <a:pt x="51" y="127"/>
                </a:cubicBezTo>
                <a:cubicBezTo>
                  <a:pt x="59" y="113"/>
                  <a:pt x="59" y="113"/>
                  <a:pt x="59" y="113"/>
                </a:cubicBezTo>
                <a:cubicBezTo>
                  <a:pt x="62" y="113"/>
                  <a:pt x="65" y="113"/>
                  <a:pt x="68" y="113"/>
                </a:cubicBezTo>
                <a:cubicBezTo>
                  <a:pt x="77" y="127"/>
                  <a:pt x="77" y="127"/>
                  <a:pt x="77" y="127"/>
                </a:cubicBezTo>
                <a:cubicBezTo>
                  <a:pt x="77" y="128"/>
                  <a:pt x="79" y="129"/>
                  <a:pt x="80" y="129"/>
                </a:cubicBezTo>
                <a:cubicBezTo>
                  <a:pt x="81" y="129"/>
                  <a:pt x="81" y="129"/>
                  <a:pt x="82" y="129"/>
                </a:cubicBezTo>
                <a:cubicBezTo>
                  <a:pt x="96" y="123"/>
                  <a:pt x="96" y="123"/>
                  <a:pt x="96" y="123"/>
                </a:cubicBezTo>
                <a:cubicBezTo>
                  <a:pt x="98" y="122"/>
                  <a:pt x="99" y="120"/>
                  <a:pt x="99" y="118"/>
                </a:cubicBezTo>
                <a:close/>
                <a:moveTo>
                  <a:pt x="75" y="76"/>
                </a:moveTo>
                <a:cubicBezTo>
                  <a:pt x="69" y="82"/>
                  <a:pt x="59" y="82"/>
                  <a:pt x="53" y="76"/>
                </a:cubicBezTo>
                <a:cubicBezTo>
                  <a:pt x="50" y="73"/>
                  <a:pt x="48" y="69"/>
                  <a:pt x="48" y="65"/>
                </a:cubicBezTo>
                <a:cubicBezTo>
                  <a:pt x="48" y="61"/>
                  <a:pt x="50" y="57"/>
                  <a:pt x="53" y="54"/>
                </a:cubicBezTo>
                <a:cubicBezTo>
                  <a:pt x="56" y="51"/>
                  <a:pt x="60" y="49"/>
                  <a:pt x="64" y="49"/>
                </a:cubicBezTo>
                <a:cubicBezTo>
                  <a:pt x="68" y="49"/>
                  <a:pt x="72" y="51"/>
                  <a:pt x="75" y="54"/>
                </a:cubicBezTo>
                <a:cubicBezTo>
                  <a:pt x="78" y="57"/>
                  <a:pt x="80" y="61"/>
                  <a:pt x="80" y="65"/>
                </a:cubicBezTo>
                <a:cubicBezTo>
                  <a:pt x="80" y="69"/>
                  <a:pt x="78" y="73"/>
                  <a:pt x="75" y="76"/>
                </a:cubicBez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06" name="Freeform 108"/>
          <p:cNvSpPr>
            <a:spLocks noEditPoints="1"/>
          </p:cNvSpPr>
          <p:nvPr/>
        </p:nvSpPr>
        <p:spPr bwMode="auto">
          <a:xfrm>
            <a:off x="9396413" y="2046288"/>
            <a:ext cx="211138" cy="206375"/>
          </a:xfrm>
          <a:custGeom>
            <a:avLst/>
            <a:gdLst>
              <a:gd name="T0" fmla="*/ 96 w 96"/>
              <a:gd name="T1" fmla="*/ 42 h 96"/>
              <a:gd name="T2" fmla="*/ 93 w 96"/>
              <a:gd name="T3" fmla="*/ 38 h 96"/>
              <a:gd name="T4" fmla="*/ 82 w 96"/>
              <a:gd name="T5" fmla="*/ 36 h 96"/>
              <a:gd name="T6" fmla="*/ 81 w 96"/>
              <a:gd name="T7" fmla="*/ 34 h 96"/>
              <a:gd name="T8" fmla="*/ 80 w 96"/>
              <a:gd name="T9" fmla="*/ 32 h 96"/>
              <a:gd name="T10" fmla="*/ 86 w 96"/>
              <a:gd name="T11" fmla="*/ 23 h 96"/>
              <a:gd name="T12" fmla="*/ 86 w 96"/>
              <a:gd name="T13" fmla="*/ 18 h 96"/>
              <a:gd name="T14" fmla="*/ 78 w 96"/>
              <a:gd name="T15" fmla="*/ 10 h 96"/>
              <a:gd name="T16" fmla="*/ 73 w 96"/>
              <a:gd name="T17" fmla="*/ 9 h 96"/>
              <a:gd name="T18" fmla="*/ 64 w 96"/>
              <a:gd name="T19" fmla="*/ 16 h 96"/>
              <a:gd name="T20" fmla="*/ 59 w 96"/>
              <a:gd name="T21" fmla="*/ 14 h 96"/>
              <a:gd name="T22" fmla="*/ 58 w 96"/>
              <a:gd name="T23" fmla="*/ 3 h 96"/>
              <a:gd name="T24" fmla="*/ 54 w 96"/>
              <a:gd name="T25" fmla="*/ 0 h 96"/>
              <a:gd name="T26" fmla="*/ 42 w 96"/>
              <a:gd name="T27" fmla="*/ 0 h 96"/>
              <a:gd name="T28" fmla="*/ 38 w 96"/>
              <a:gd name="T29" fmla="*/ 3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4 w 96"/>
              <a:gd name="T49" fmla="*/ 38 h 96"/>
              <a:gd name="T50" fmla="*/ 0 w 96"/>
              <a:gd name="T51" fmla="*/ 42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9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60 w 96"/>
              <a:gd name="T85" fmla="*/ 82 h 96"/>
              <a:gd name="T86" fmla="*/ 62 w 96"/>
              <a:gd name="T87" fmla="*/ 81 h 96"/>
              <a:gd name="T88" fmla="*/ 64 w 96"/>
              <a:gd name="T89" fmla="*/ 80 h 96"/>
              <a:gd name="T90" fmla="*/ 73 w 96"/>
              <a:gd name="T91" fmla="*/ 86 h 96"/>
              <a:gd name="T92" fmla="*/ 78 w 96"/>
              <a:gd name="T93" fmla="*/ 86 h 96"/>
              <a:gd name="T94" fmla="*/ 86 w 96"/>
              <a:gd name="T95" fmla="*/ 77 h 96"/>
              <a:gd name="T96" fmla="*/ 87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6 w 96"/>
              <a:gd name="T109" fmla="*/ 51 h 96"/>
              <a:gd name="T110" fmla="*/ 45 w 96"/>
              <a:gd name="T111" fmla="*/ 55 h 96"/>
              <a:gd name="T112" fmla="*/ 41 w 96"/>
              <a:gd name="T113" fmla="*/ 45 h 96"/>
              <a:gd name="T114" fmla="*/ 48 w 96"/>
              <a:gd name="T115" fmla="*/ 40 h 96"/>
              <a:gd name="T116" fmla="*/ 51 w 96"/>
              <a:gd name="T117" fmla="*/ 40 h 96"/>
              <a:gd name="T118" fmla="*/ 56 w 96"/>
              <a:gd name="T119" fmla="*/ 45 h 96"/>
              <a:gd name="T120" fmla="*/ 56 w 96"/>
              <a:gd name="T12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5" y="38"/>
                  <a:pt x="93" y="38"/>
                </a:cubicBezTo>
                <a:cubicBezTo>
                  <a:pt x="82" y="36"/>
                  <a:pt x="82" y="36"/>
                  <a:pt x="82" y="36"/>
                </a:cubicBezTo>
                <a:cubicBezTo>
                  <a:pt x="82" y="36"/>
                  <a:pt x="81" y="35"/>
                  <a:pt x="81" y="34"/>
                </a:cubicBezTo>
                <a:cubicBezTo>
                  <a:pt x="81" y="33"/>
                  <a:pt x="80" y="32"/>
                  <a:pt x="80" y="32"/>
                </a:cubicBezTo>
                <a:cubicBezTo>
                  <a:pt x="86" y="23"/>
                  <a:pt x="86" y="23"/>
                  <a:pt x="86" y="23"/>
                </a:cubicBezTo>
                <a:cubicBezTo>
                  <a:pt x="88" y="21"/>
                  <a:pt x="87" y="19"/>
                  <a:pt x="86" y="18"/>
                </a:cubicBezTo>
                <a:cubicBezTo>
                  <a:pt x="78" y="10"/>
                  <a:pt x="78" y="10"/>
                  <a:pt x="78" y="10"/>
                </a:cubicBezTo>
                <a:cubicBezTo>
                  <a:pt x="76" y="8"/>
                  <a:pt x="74" y="8"/>
                  <a:pt x="73" y="9"/>
                </a:cubicBezTo>
                <a:cubicBezTo>
                  <a:pt x="64" y="16"/>
                  <a:pt x="64" y="16"/>
                  <a:pt x="64" y="16"/>
                </a:cubicBezTo>
                <a:cubicBezTo>
                  <a:pt x="62" y="15"/>
                  <a:pt x="61" y="14"/>
                  <a:pt x="59" y="14"/>
                </a:cubicBezTo>
                <a:cubicBezTo>
                  <a:pt x="58" y="3"/>
                  <a:pt x="58" y="3"/>
                  <a:pt x="58" y="3"/>
                </a:cubicBezTo>
                <a:cubicBezTo>
                  <a:pt x="57" y="1"/>
                  <a:pt x="55" y="0"/>
                  <a:pt x="54" y="0"/>
                </a:cubicBezTo>
                <a:cubicBezTo>
                  <a:pt x="42" y="0"/>
                  <a:pt x="42" y="0"/>
                  <a:pt x="42" y="0"/>
                </a:cubicBezTo>
                <a:cubicBezTo>
                  <a:pt x="40" y="0"/>
                  <a:pt x="38" y="1"/>
                  <a:pt x="38" y="3"/>
                </a:cubicBezTo>
                <a:cubicBezTo>
                  <a:pt x="37" y="14"/>
                  <a:pt x="37" y="14"/>
                  <a:pt x="37" y="14"/>
                </a:cubicBezTo>
                <a:cubicBezTo>
                  <a:pt x="36" y="14"/>
                  <a:pt x="35" y="15"/>
                  <a:pt x="34" y="15"/>
                </a:cubicBezTo>
                <a:cubicBezTo>
                  <a:pt x="33" y="15"/>
                  <a:pt x="33" y="16"/>
                  <a:pt x="32" y="16"/>
                </a:cubicBezTo>
                <a:cubicBezTo>
                  <a:pt x="23" y="10"/>
                  <a:pt x="23" y="10"/>
                  <a:pt x="23" y="10"/>
                </a:cubicBezTo>
                <a:cubicBezTo>
                  <a:pt x="22" y="9"/>
                  <a:pt x="19" y="9"/>
                  <a:pt x="18" y="10"/>
                </a:cubicBezTo>
                <a:cubicBezTo>
                  <a:pt x="10" y="18"/>
                  <a:pt x="10" y="18"/>
                  <a:pt x="10" y="18"/>
                </a:cubicBezTo>
                <a:cubicBezTo>
                  <a:pt x="9" y="20"/>
                  <a:pt x="8" y="22"/>
                  <a:pt x="10" y="24"/>
                </a:cubicBezTo>
                <a:cubicBezTo>
                  <a:pt x="16" y="32"/>
                  <a:pt x="16" y="32"/>
                  <a:pt x="16" y="32"/>
                </a:cubicBezTo>
                <a:cubicBezTo>
                  <a:pt x="15" y="34"/>
                  <a:pt x="15" y="35"/>
                  <a:pt x="14" y="37"/>
                </a:cubicBezTo>
                <a:cubicBezTo>
                  <a:pt x="4" y="38"/>
                  <a:pt x="4" y="38"/>
                  <a:pt x="4" y="38"/>
                </a:cubicBezTo>
                <a:cubicBezTo>
                  <a:pt x="2" y="39"/>
                  <a:pt x="0" y="40"/>
                  <a:pt x="0" y="42"/>
                </a:cubicBezTo>
                <a:cubicBezTo>
                  <a:pt x="0" y="54"/>
                  <a:pt x="0" y="54"/>
                  <a:pt x="0" y="54"/>
                </a:cubicBezTo>
                <a:cubicBezTo>
                  <a:pt x="0" y="56"/>
                  <a:pt x="2" y="58"/>
                  <a:pt x="4" y="58"/>
                </a:cubicBezTo>
                <a:cubicBezTo>
                  <a:pt x="14" y="59"/>
                  <a:pt x="14" y="59"/>
                  <a:pt x="14" y="59"/>
                </a:cubicBezTo>
                <a:cubicBezTo>
                  <a:pt x="15" y="60"/>
                  <a:pt x="15" y="61"/>
                  <a:pt x="15" y="62"/>
                </a:cubicBezTo>
                <a:cubicBezTo>
                  <a:pt x="16" y="63"/>
                  <a:pt x="16" y="63"/>
                  <a:pt x="16" y="64"/>
                </a:cubicBezTo>
                <a:cubicBezTo>
                  <a:pt x="10" y="73"/>
                  <a:pt x="10" y="73"/>
                  <a:pt x="10" y="73"/>
                </a:cubicBezTo>
                <a:cubicBezTo>
                  <a:pt x="9" y="74"/>
                  <a:pt x="9" y="77"/>
                  <a:pt x="10" y="78"/>
                </a:cubicBezTo>
                <a:cubicBezTo>
                  <a:pt x="19" y="86"/>
                  <a:pt x="19" y="86"/>
                  <a:pt x="19" y="86"/>
                </a:cubicBezTo>
                <a:cubicBezTo>
                  <a:pt x="20" y="87"/>
                  <a:pt x="22" y="88"/>
                  <a:pt x="24" y="86"/>
                </a:cubicBezTo>
                <a:cubicBezTo>
                  <a:pt x="32" y="80"/>
                  <a:pt x="32" y="80"/>
                  <a:pt x="32" y="80"/>
                </a:cubicBezTo>
                <a:cubicBezTo>
                  <a:pt x="34" y="81"/>
                  <a:pt x="35" y="81"/>
                  <a:pt x="37" y="82"/>
                </a:cubicBezTo>
                <a:cubicBezTo>
                  <a:pt x="39" y="93"/>
                  <a:pt x="39" y="93"/>
                  <a:pt x="39" y="93"/>
                </a:cubicBezTo>
                <a:cubicBezTo>
                  <a:pt x="39" y="94"/>
                  <a:pt x="41" y="96"/>
                  <a:pt x="43" y="96"/>
                </a:cubicBezTo>
                <a:cubicBezTo>
                  <a:pt x="43" y="96"/>
                  <a:pt x="43" y="96"/>
                  <a:pt x="43" y="96"/>
                </a:cubicBezTo>
                <a:cubicBezTo>
                  <a:pt x="54" y="96"/>
                  <a:pt x="54" y="96"/>
                  <a:pt x="54" y="96"/>
                </a:cubicBezTo>
                <a:cubicBezTo>
                  <a:pt x="56" y="96"/>
                  <a:pt x="58" y="94"/>
                  <a:pt x="58" y="92"/>
                </a:cubicBezTo>
                <a:cubicBezTo>
                  <a:pt x="60" y="82"/>
                  <a:pt x="60" y="82"/>
                  <a:pt x="60" y="82"/>
                </a:cubicBezTo>
                <a:cubicBezTo>
                  <a:pt x="60" y="81"/>
                  <a:pt x="61" y="81"/>
                  <a:pt x="62" y="81"/>
                </a:cubicBezTo>
                <a:cubicBezTo>
                  <a:pt x="63" y="80"/>
                  <a:pt x="64" y="80"/>
                  <a:pt x="64" y="80"/>
                </a:cubicBezTo>
                <a:cubicBezTo>
                  <a:pt x="73" y="86"/>
                  <a:pt x="73" y="86"/>
                  <a:pt x="73" y="86"/>
                </a:cubicBezTo>
                <a:cubicBezTo>
                  <a:pt x="75" y="87"/>
                  <a:pt x="77" y="87"/>
                  <a:pt x="78" y="86"/>
                </a:cubicBezTo>
                <a:cubicBezTo>
                  <a:pt x="86" y="77"/>
                  <a:pt x="86" y="77"/>
                  <a:pt x="86" y="77"/>
                </a:cubicBezTo>
                <a:cubicBezTo>
                  <a:pt x="88" y="76"/>
                  <a:pt x="88" y="74"/>
                  <a:pt x="87" y="72"/>
                </a:cubicBezTo>
                <a:cubicBezTo>
                  <a:pt x="80" y="64"/>
                  <a:pt x="80" y="64"/>
                  <a:pt x="80" y="64"/>
                </a:cubicBezTo>
                <a:cubicBezTo>
                  <a:pt x="81" y="62"/>
                  <a:pt x="82" y="61"/>
                  <a:pt x="82" y="59"/>
                </a:cubicBezTo>
                <a:cubicBezTo>
                  <a:pt x="93" y="57"/>
                  <a:pt x="93" y="57"/>
                  <a:pt x="93" y="57"/>
                </a:cubicBezTo>
                <a:cubicBezTo>
                  <a:pt x="95" y="57"/>
                  <a:pt x="96" y="55"/>
                  <a:pt x="96" y="53"/>
                </a:cubicBezTo>
                <a:lnTo>
                  <a:pt x="96" y="42"/>
                </a:lnTo>
                <a:close/>
                <a:moveTo>
                  <a:pt x="56" y="51"/>
                </a:moveTo>
                <a:cubicBezTo>
                  <a:pt x="54" y="55"/>
                  <a:pt x="49" y="57"/>
                  <a:pt x="45" y="55"/>
                </a:cubicBezTo>
                <a:cubicBezTo>
                  <a:pt x="41" y="54"/>
                  <a:pt x="39" y="49"/>
                  <a:pt x="41" y="45"/>
                </a:cubicBezTo>
                <a:cubicBezTo>
                  <a:pt x="42" y="42"/>
                  <a:pt x="45" y="40"/>
                  <a:pt x="48" y="40"/>
                </a:cubicBezTo>
                <a:cubicBezTo>
                  <a:pt x="49" y="40"/>
                  <a:pt x="50" y="40"/>
                  <a:pt x="51" y="40"/>
                </a:cubicBezTo>
                <a:cubicBezTo>
                  <a:pt x="53" y="41"/>
                  <a:pt x="55" y="43"/>
                  <a:pt x="56" y="45"/>
                </a:cubicBezTo>
                <a:cubicBezTo>
                  <a:pt x="56" y="47"/>
                  <a:pt x="56" y="49"/>
                  <a:pt x="56" y="51"/>
                </a:cubicBez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07" name="椭圆 28"/>
          <p:cNvSpPr/>
          <p:nvPr/>
        </p:nvSpPr>
        <p:spPr>
          <a:xfrm>
            <a:off x="2406650" y="3876675"/>
            <a:ext cx="730250" cy="7302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08" name="Freeform 5"/>
          <p:cNvSpPr>
            <a:spLocks noEditPoints="1"/>
          </p:cNvSpPr>
          <p:nvPr/>
        </p:nvSpPr>
        <p:spPr bwMode="auto">
          <a:xfrm>
            <a:off x="2620963" y="4052888"/>
            <a:ext cx="301625" cy="401638"/>
          </a:xfrm>
          <a:custGeom>
            <a:avLst/>
            <a:gdLst>
              <a:gd name="T0" fmla="*/ 132 w 144"/>
              <a:gd name="T1" fmla="*/ 0 h 192"/>
              <a:gd name="T2" fmla="*/ 12 w 144"/>
              <a:gd name="T3" fmla="*/ 0 h 192"/>
              <a:gd name="T4" fmla="*/ 0 w 144"/>
              <a:gd name="T5" fmla="*/ 12 h 192"/>
              <a:gd name="T6" fmla="*/ 0 w 144"/>
              <a:gd name="T7" fmla="*/ 180 h 192"/>
              <a:gd name="T8" fmla="*/ 12 w 144"/>
              <a:gd name="T9" fmla="*/ 192 h 192"/>
              <a:gd name="T10" fmla="*/ 132 w 144"/>
              <a:gd name="T11" fmla="*/ 192 h 192"/>
              <a:gd name="T12" fmla="*/ 144 w 144"/>
              <a:gd name="T13" fmla="*/ 180 h 192"/>
              <a:gd name="T14" fmla="*/ 144 w 144"/>
              <a:gd name="T15" fmla="*/ 12 h 192"/>
              <a:gd name="T16" fmla="*/ 132 w 144"/>
              <a:gd name="T17" fmla="*/ 0 h 192"/>
              <a:gd name="T18" fmla="*/ 69 w 144"/>
              <a:gd name="T19" fmla="*/ 17 h 192"/>
              <a:gd name="T20" fmla="*/ 75 w 144"/>
              <a:gd name="T21" fmla="*/ 17 h 192"/>
              <a:gd name="T22" fmla="*/ 76 w 144"/>
              <a:gd name="T23" fmla="*/ 20 h 192"/>
              <a:gd name="T24" fmla="*/ 75 w 144"/>
              <a:gd name="T25" fmla="*/ 23 h 192"/>
              <a:gd name="T26" fmla="*/ 72 w 144"/>
              <a:gd name="T27" fmla="*/ 24 h 192"/>
              <a:gd name="T28" fmla="*/ 69 w 144"/>
              <a:gd name="T29" fmla="*/ 23 h 192"/>
              <a:gd name="T30" fmla="*/ 68 w 144"/>
              <a:gd name="T31" fmla="*/ 20 h 192"/>
              <a:gd name="T32" fmla="*/ 69 w 144"/>
              <a:gd name="T33" fmla="*/ 17 h 192"/>
              <a:gd name="T34" fmla="*/ 72 w 144"/>
              <a:gd name="T35" fmla="*/ 176 h 192"/>
              <a:gd name="T36" fmla="*/ 60 w 144"/>
              <a:gd name="T37" fmla="*/ 164 h 192"/>
              <a:gd name="T38" fmla="*/ 72 w 144"/>
              <a:gd name="T39" fmla="*/ 152 h 192"/>
              <a:gd name="T40" fmla="*/ 84 w 144"/>
              <a:gd name="T41" fmla="*/ 164 h 192"/>
              <a:gd name="T42" fmla="*/ 72 w 144"/>
              <a:gd name="T43" fmla="*/ 176 h 192"/>
              <a:gd name="T44" fmla="*/ 128 w 144"/>
              <a:gd name="T45" fmla="*/ 140 h 192"/>
              <a:gd name="T46" fmla="*/ 124 w 144"/>
              <a:gd name="T47" fmla="*/ 144 h 192"/>
              <a:gd name="T48" fmla="*/ 20 w 144"/>
              <a:gd name="T49" fmla="*/ 144 h 192"/>
              <a:gd name="T50" fmla="*/ 16 w 144"/>
              <a:gd name="T51" fmla="*/ 140 h 192"/>
              <a:gd name="T52" fmla="*/ 16 w 144"/>
              <a:gd name="T53" fmla="*/ 36 h 192"/>
              <a:gd name="T54" fmla="*/ 20 w 144"/>
              <a:gd name="T55" fmla="*/ 32 h 192"/>
              <a:gd name="T56" fmla="*/ 124 w 144"/>
              <a:gd name="T57" fmla="*/ 32 h 192"/>
              <a:gd name="T58" fmla="*/ 128 w 144"/>
              <a:gd name="T59" fmla="*/ 36 h 192"/>
              <a:gd name="T60" fmla="*/ 128 w 144"/>
              <a:gd name="T61"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192">
                <a:moveTo>
                  <a:pt x="132" y="0"/>
                </a:moveTo>
                <a:cubicBezTo>
                  <a:pt x="12" y="0"/>
                  <a:pt x="12" y="0"/>
                  <a:pt x="12" y="0"/>
                </a:cubicBezTo>
                <a:cubicBezTo>
                  <a:pt x="6" y="0"/>
                  <a:pt x="0" y="5"/>
                  <a:pt x="0" y="12"/>
                </a:cubicBezTo>
                <a:cubicBezTo>
                  <a:pt x="0" y="180"/>
                  <a:pt x="0" y="180"/>
                  <a:pt x="0" y="180"/>
                </a:cubicBezTo>
                <a:cubicBezTo>
                  <a:pt x="0" y="186"/>
                  <a:pt x="6" y="192"/>
                  <a:pt x="12" y="192"/>
                </a:cubicBezTo>
                <a:cubicBezTo>
                  <a:pt x="132" y="192"/>
                  <a:pt x="132" y="192"/>
                  <a:pt x="132" y="192"/>
                </a:cubicBezTo>
                <a:cubicBezTo>
                  <a:pt x="139" y="192"/>
                  <a:pt x="144" y="186"/>
                  <a:pt x="144" y="180"/>
                </a:cubicBezTo>
                <a:cubicBezTo>
                  <a:pt x="144" y="12"/>
                  <a:pt x="144" y="12"/>
                  <a:pt x="144" y="12"/>
                </a:cubicBezTo>
                <a:cubicBezTo>
                  <a:pt x="144" y="5"/>
                  <a:pt x="139" y="0"/>
                  <a:pt x="132" y="0"/>
                </a:cubicBezTo>
                <a:close/>
                <a:moveTo>
                  <a:pt x="69" y="17"/>
                </a:moveTo>
                <a:cubicBezTo>
                  <a:pt x="71" y="16"/>
                  <a:pt x="74" y="16"/>
                  <a:pt x="75" y="17"/>
                </a:cubicBezTo>
                <a:cubicBezTo>
                  <a:pt x="76" y="18"/>
                  <a:pt x="76" y="19"/>
                  <a:pt x="76" y="20"/>
                </a:cubicBezTo>
                <a:cubicBezTo>
                  <a:pt x="76" y="21"/>
                  <a:pt x="76" y="22"/>
                  <a:pt x="75" y="23"/>
                </a:cubicBezTo>
                <a:cubicBezTo>
                  <a:pt x="74" y="23"/>
                  <a:pt x="73" y="24"/>
                  <a:pt x="72" y="24"/>
                </a:cubicBezTo>
                <a:cubicBezTo>
                  <a:pt x="71" y="24"/>
                  <a:pt x="70" y="23"/>
                  <a:pt x="69" y="23"/>
                </a:cubicBezTo>
                <a:cubicBezTo>
                  <a:pt x="69" y="22"/>
                  <a:pt x="68" y="21"/>
                  <a:pt x="68" y="20"/>
                </a:cubicBezTo>
                <a:cubicBezTo>
                  <a:pt x="68" y="19"/>
                  <a:pt x="69" y="18"/>
                  <a:pt x="69" y="17"/>
                </a:cubicBezTo>
                <a:close/>
                <a:moveTo>
                  <a:pt x="72" y="176"/>
                </a:moveTo>
                <a:cubicBezTo>
                  <a:pt x="66" y="176"/>
                  <a:pt x="60" y="170"/>
                  <a:pt x="60" y="164"/>
                </a:cubicBezTo>
                <a:cubicBezTo>
                  <a:pt x="60" y="157"/>
                  <a:pt x="66" y="152"/>
                  <a:pt x="72" y="152"/>
                </a:cubicBezTo>
                <a:cubicBezTo>
                  <a:pt x="79" y="152"/>
                  <a:pt x="84" y="157"/>
                  <a:pt x="84" y="164"/>
                </a:cubicBezTo>
                <a:cubicBezTo>
                  <a:pt x="84" y="170"/>
                  <a:pt x="79" y="176"/>
                  <a:pt x="72" y="176"/>
                </a:cubicBezTo>
                <a:close/>
                <a:moveTo>
                  <a:pt x="128" y="140"/>
                </a:moveTo>
                <a:cubicBezTo>
                  <a:pt x="128" y="142"/>
                  <a:pt x="126" y="144"/>
                  <a:pt x="124" y="144"/>
                </a:cubicBezTo>
                <a:cubicBezTo>
                  <a:pt x="20" y="144"/>
                  <a:pt x="20" y="144"/>
                  <a:pt x="20" y="144"/>
                </a:cubicBezTo>
                <a:cubicBezTo>
                  <a:pt x="18" y="144"/>
                  <a:pt x="16" y="142"/>
                  <a:pt x="16" y="140"/>
                </a:cubicBezTo>
                <a:cubicBezTo>
                  <a:pt x="16" y="36"/>
                  <a:pt x="16" y="36"/>
                  <a:pt x="16" y="36"/>
                </a:cubicBezTo>
                <a:cubicBezTo>
                  <a:pt x="16" y="34"/>
                  <a:pt x="18" y="32"/>
                  <a:pt x="20" y="32"/>
                </a:cubicBezTo>
                <a:cubicBezTo>
                  <a:pt x="124" y="32"/>
                  <a:pt x="124" y="32"/>
                  <a:pt x="124" y="32"/>
                </a:cubicBezTo>
                <a:cubicBezTo>
                  <a:pt x="126" y="32"/>
                  <a:pt x="128" y="34"/>
                  <a:pt x="128" y="36"/>
                </a:cubicBezTo>
                <a:lnTo>
                  <a:pt x="128" y="140"/>
                </a:ln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09" name="椭圆 30"/>
          <p:cNvSpPr/>
          <p:nvPr/>
        </p:nvSpPr>
        <p:spPr>
          <a:xfrm>
            <a:off x="5741988" y="3887788"/>
            <a:ext cx="730250" cy="7302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10" name="Freeform 93"/>
          <p:cNvSpPr/>
          <p:nvPr/>
        </p:nvSpPr>
        <p:spPr bwMode="auto">
          <a:xfrm>
            <a:off x="5868988" y="4043363"/>
            <a:ext cx="476250" cy="395288"/>
          </a:xfrm>
          <a:custGeom>
            <a:avLst/>
            <a:gdLst>
              <a:gd name="T0" fmla="*/ 176 w 192"/>
              <a:gd name="T1" fmla="*/ 92 h 160"/>
              <a:gd name="T2" fmla="*/ 176 w 192"/>
              <a:gd name="T3" fmla="*/ 91 h 160"/>
              <a:gd name="T4" fmla="*/ 176 w 192"/>
              <a:gd name="T5" fmla="*/ 48 h 160"/>
              <a:gd name="T6" fmla="*/ 176 w 192"/>
              <a:gd name="T7" fmla="*/ 46 h 160"/>
              <a:gd name="T8" fmla="*/ 96 w 192"/>
              <a:gd name="T9" fmla="*/ 0 h 160"/>
              <a:gd name="T10" fmla="*/ 17 w 192"/>
              <a:gd name="T11" fmla="*/ 46 h 160"/>
              <a:gd name="T12" fmla="*/ 17 w 192"/>
              <a:gd name="T13" fmla="*/ 46 h 160"/>
              <a:gd name="T14" fmla="*/ 16 w 192"/>
              <a:gd name="T15" fmla="*/ 47 h 160"/>
              <a:gd name="T16" fmla="*/ 16 w 192"/>
              <a:gd name="T17" fmla="*/ 48 h 160"/>
              <a:gd name="T18" fmla="*/ 16 w 192"/>
              <a:gd name="T19" fmla="*/ 48 h 160"/>
              <a:gd name="T20" fmla="*/ 16 w 192"/>
              <a:gd name="T21" fmla="*/ 91 h 160"/>
              <a:gd name="T22" fmla="*/ 16 w 192"/>
              <a:gd name="T23" fmla="*/ 92 h 160"/>
              <a:gd name="T24" fmla="*/ 0 w 192"/>
              <a:gd name="T25" fmla="*/ 120 h 160"/>
              <a:gd name="T26" fmla="*/ 32 w 192"/>
              <a:gd name="T27" fmla="*/ 152 h 160"/>
              <a:gd name="T28" fmla="*/ 33 w 192"/>
              <a:gd name="T29" fmla="*/ 152 h 160"/>
              <a:gd name="T30" fmla="*/ 44 w 192"/>
              <a:gd name="T31" fmla="*/ 160 h 160"/>
              <a:gd name="T32" fmla="*/ 56 w 192"/>
              <a:gd name="T33" fmla="*/ 148 h 160"/>
              <a:gd name="T34" fmla="*/ 56 w 192"/>
              <a:gd name="T35" fmla="*/ 92 h 160"/>
              <a:gd name="T36" fmla="*/ 44 w 192"/>
              <a:gd name="T37" fmla="*/ 80 h 160"/>
              <a:gd name="T38" fmla="*/ 33 w 192"/>
              <a:gd name="T39" fmla="*/ 88 h 160"/>
              <a:gd name="T40" fmla="*/ 32 w 192"/>
              <a:gd name="T41" fmla="*/ 88 h 160"/>
              <a:gd name="T42" fmla="*/ 24 w 192"/>
              <a:gd name="T43" fmla="*/ 89 h 160"/>
              <a:gd name="T44" fmla="*/ 24 w 192"/>
              <a:gd name="T45" fmla="*/ 49 h 160"/>
              <a:gd name="T46" fmla="*/ 46 w 192"/>
              <a:gd name="T47" fmla="*/ 24 h 160"/>
              <a:gd name="T48" fmla="*/ 52 w 192"/>
              <a:gd name="T49" fmla="*/ 31 h 160"/>
              <a:gd name="T50" fmla="*/ 57 w 192"/>
              <a:gd name="T51" fmla="*/ 31 h 160"/>
              <a:gd name="T52" fmla="*/ 96 w 192"/>
              <a:gd name="T53" fmla="*/ 24 h 160"/>
              <a:gd name="T54" fmla="*/ 135 w 192"/>
              <a:gd name="T55" fmla="*/ 31 h 160"/>
              <a:gd name="T56" fmla="*/ 137 w 192"/>
              <a:gd name="T57" fmla="*/ 32 h 160"/>
              <a:gd name="T58" fmla="*/ 140 w 192"/>
              <a:gd name="T59" fmla="*/ 31 h 160"/>
              <a:gd name="T60" fmla="*/ 147 w 192"/>
              <a:gd name="T61" fmla="*/ 24 h 160"/>
              <a:gd name="T62" fmla="*/ 168 w 192"/>
              <a:gd name="T63" fmla="*/ 49 h 160"/>
              <a:gd name="T64" fmla="*/ 168 w 192"/>
              <a:gd name="T65" fmla="*/ 89 h 160"/>
              <a:gd name="T66" fmla="*/ 160 w 192"/>
              <a:gd name="T67" fmla="*/ 88 h 160"/>
              <a:gd name="T68" fmla="*/ 159 w 192"/>
              <a:gd name="T69" fmla="*/ 88 h 160"/>
              <a:gd name="T70" fmla="*/ 148 w 192"/>
              <a:gd name="T71" fmla="*/ 80 h 160"/>
              <a:gd name="T72" fmla="*/ 136 w 192"/>
              <a:gd name="T73" fmla="*/ 92 h 160"/>
              <a:gd name="T74" fmla="*/ 136 w 192"/>
              <a:gd name="T75" fmla="*/ 148 h 160"/>
              <a:gd name="T76" fmla="*/ 148 w 192"/>
              <a:gd name="T77" fmla="*/ 160 h 160"/>
              <a:gd name="T78" fmla="*/ 159 w 192"/>
              <a:gd name="T79" fmla="*/ 152 h 160"/>
              <a:gd name="T80" fmla="*/ 160 w 192"/>
              <a:gd name="T81" fmla="*/ 152 h 160"/>
              <a:gd name="T82" fmla="*/ 192 w 192"/>
              <a:gd name="T83" fmla="*/ 120 h 160"/>
              <a:gd name="T84" fmla="*/ 176 w 192"/>
              <a:gd name="T85"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60">
                <a:moveTo>
                  <a:pt x="176" y="92"/>
                </a:moveTo>
                <a:cubicBezTo>
                  <a:pt x="176" y="92"/>
                  <a:pt x="176" y="92"/>
                  <a:pt x="176" y="91"/>
                </a:cubicBezTo>
                <a:cubicBezTo>
                  <a:pt x="176" y="48"/>
                  <a:pt x="176" y="48"/>
                  <a:pt x="176" y="48"/>
                </a:cubicBezTo>
                <a:cubicBezTo>
                  <a:pt x="176" y="47"/>
                  <a:pt x="176" y="47"/>
                  <a:pt x="176" y="46"/>
                </a:cubicBezTo>
                <a:cubicBezTo>
                  <a:pt x="166" y="23"/>
                  <a:pt x="135" y="0"/>
                  <a:pt x="96" y="0"/>
                </a:cubicBezTo>
                <a:cubicBezTo>
                  <a:pt x="57" y="0"/>
                  <a:pt x="27" y="23"/>
                  <a:pt x="17" y="46"/>
                </a:cubicBezTo>
                <a:cubicBezTo>
                  <a:pt x="17" y="46"/>
                  <a:pt x="17" y="46"/>
                  <a:pt x="17" y="46"/>
                </a:cubicBezTo>
                <a:cubicBezTo>
                  <a:pt x="17" y="46"/>
                  <a:pt x="17" y="47"/>
                  <a:pt x="16" y="47"/>
                </a:cubicBezTo>
                <a:cubicBezTo>
                  <a:pt x="16" y="47"/>
                  <a:pt x="16" y="47"/>
                  <a:pt x="16" y="48"/>
                </a:cubicBezTo>
                <a:cubicBezTo>
                  <a:pt x="16" y="48"/>
                  <a:pt x="16" y="48"/>
                  <a:pt x="16" y="48"/>
                </a:cubicBezTo>
                <a:cubicBezTo>
                  <a:pt x="16" y="91"/>
                  <a:pt x="16" y="91"/>
                  <a:pt x="16" y="91"/>
                </a:cubicBezTo>
                <a:cubicBezTo>
                  <a:pt x="16" y="92"/>
                  <a:pt x="16" y="92"/>
                  <a:pt x="16" y="92"/>
                </a:cubicBezTo>
                <a:cubicBezTo>
                  <a:pt x="7" y="98"/>
                  <a:pt x="0" y="108"/>
                  <a:pt x="0" y="120"/>
                </a:cubicBezTo>
                <a:cubicBezTo>
                  <a:pt x="0" y="138"/>
                  <a:pt x="14" y="152"/>
                  <a:pt x="32" y="152"/>
                </a:cubicBezTo>
                <a:cubicBezTo>
                  <a:pt x="33" y="152"/>
                  <a:pt x="33" y="152"/>
                  <a:pt x="33" y="152"/>
                </a:cubicBezTo>
                <a:cubicBezTo>
                  <a:pt x="35" y="157"/>
                  <a:pt x="39" y="160"/>
                  <a:pt x="44" y="160"/>
                </a:cubicBezTo>
                <a:cubicBezTo>
                  <a:pt x="51" y="160"/>
                  <a:pt x="56" y="154"/>
                  <a:pt x="56" y="148"/>
                </a:cubicBezTo>
                <a:cubicBezTo>
                  <a:pt x="56" y="92"/>
                  <a:pt x="56" y="92"/>
                  <a:pt x="56" y="92"/>
                </a:cubicBezTo>
                <a:cubicBezTo>
                  <a:pt x="56" y="85"/>
                  <a:pt x="51" y="80"/>
                  <a:pt x="44" y="80"/>
                </a:cubicBezTo>
                <a:cubicBezTo>
                  <a:pt x="39" y="80"/>
                  <a:pt x="35" y="83"/>
                  <a:pt x="33" y="88"/>
                </a:cubicBezTo>
                <a:cubicBezTo>
                  <a:pt x="32" y="88"/>
                  <a:pt x="32" y="88"/>
                  <a:pt x="32" y="88"/>
                </a:cubicBezTo>
                <a:cubicBezTo>
                  <a:pt x="29" y="88"/>
                  <a:pt x="27" y="88"/>
                  <a:pt x="24" y="89"/>
                </a:cubicBezTo>
                <a:cubicBezTo>
                  <a:pt x="24" y="49"/>
                  <a:pt x="24" y="49"/>
                  <a:pt x="24" y="49"/>
                </a:cubicBezTo>
                <a:cubicBezTo>
                  <a:pt x="28" y="40"/>
                  <a:pt x="36" y="31"/>
                  <a:pt x="46" y="24"/>
                </a:cubicBezTo>
                <a:cubicBezTo>
                  <a:pt x="52" y="31"/>
                  <a:pt x="52" y="31"/>
                  <a:pt x="52" y="31"/>
                </a:cubicBezTo>
                <a:cubicBezTo>
                  <a:pt x="54" y="32"/>
                  <a:pt x="56" y="32"/>
                  <a:pt x="57" y="31"/>
                </a:cubicBezTo>
                <a:cubicBezTo>
                  <a:pt x="57" y="31"/>
                  <a:pt x="69" y="24"/>
                  <a:pt x="96" y="24"/>
                </a:cubicBezTo>
                <a:cubicBezTo>
                  <a:pt x="123" y="24"/>
                  <a:pt x="135" y="31"/>
                  <a:pt x="135" y="31"/>
                </a:cubicBezTo>
                <a:cubicBezTo>
                  <a:pt x="136" y="32"/>
                  <a:pt x="136" y="32"/>
                  <a:pt x="137" y="32"/>
                </a:cubicBezTo>
                <a:cubicBezTo>
                  <a:pt x="138" y="32"/>
                  <a:pt x="139" y="31"/>
                  <a:pt x="140" y="31"/>
                </a:cubicBezTo>
                <a:cubicBezTo>
                  <a:pt x="147" y="24"/>
                  <a:pt x="147" y="24"/>
                  <a:pt x="147" y="24"/>
                </a:cubicBezTo>
                <a:cubicBezTo>
                  <a:pt x="157" y="31"/>
                  <a:pt x="164" y="40"/>
                  <a:pt x="168" y="49"/>
                </a:cubicBezTo>
                <a:cubicBezTo>
                  <a:pt x="168" y="89"/>
                  <a:pt x="168" y="89"/>
                  <a:pt x="168" y="89"/>
                </a:cubicBezTo>
                <a:cubicBezTo>
                  <a:pt x="166" y="88"/>
                  <a:pt x="163" y="88"/>
                  <a:pt x="160" y="88"/>
                </a:cubicBezTo>
                <a:cubicBezTo>
                  <a:pt x="159" y="88"/>
                  <a:pt x="159" y="88"/>
                  <a:pt x="159" y="88"/>
                </a:cubicBezTo>
                <a:cubicBezTo>
                  <a:pt x="158" y="83"/>
                  <a:pt x="153" y="80"/>
                  <a:pt x="148" y="80"/>
                </a:cubicBezTo>
                <a:cubicBezTo>
                  <a:pt x="142" y="80"/>
                  <a:pt x="136" y="85"/>
                  <a:pt x="136" y="92"/>
                </a:cubicBezTo>
                <a:cubicBezTo>
                  <a:pt x="136" y="148"/>
                  <a:pt x="136" y="148"/>
                  <a:pt x="136" y="148"/>
                </a:cubicBezTo>
                <a:cubicBezTo>
                  <a:pt x="136" y="154"/>
                  <a:pt x="142" y="160"/>
                  <a:pt x="148" y="160"/>
                </a:cubicBezTo>
                <a:cubicBezTo>
                  <a:pt x="153" y="160"/>
                  <a:pt x="158" y="157"/>
                  <a:pt x="159" y="152"/>
                </a:cubicBezTo>
                <a:cubicBezTo>
                  <a:pt x="160" y="152"/>
                  <a:pt x="160" y="152"/>
                  <a:pt x="160" y="152"/>
                </a:cubicBezTo>
                <a:cubicBezTo>
                  <a:pt x="178" y="152"/>
                  <a:pt x="192" y="138"/>
                  <a:pt x="192" y="120"/>
                </a:cubicBezTo>
                <a:cubicBezTo>
                  <a:pt x="192" y="108"/>
                  <a:pt x="186" y="98"/>
                  <a:pt x="176" y="92"/>
                </a:cubicBez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11" name="椭圆 32"/>
          <p:cNvSpPr/>
          <p:nvPr/>
        </p:nvSpPr>
        <p:spPr>
          <a:xfrm>
            <a:off x="8963025" y="3887788"/>
            <a:ext cx="730250" cy="730250"/>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12" name="Freeform 53"/>
          <p:cNvSpPr/>
          <p:nvPr/>
        </p:nvSpPr>
        <p:spPr bwMode="auto">
          <a:xfrm>
            <a:off x="9251950" y="4003675"/>
            <a:ext cx="117475" cy="115888"/>
          </a:xfrm>
          <a:custGeom>
            <a:avLst/>
            <a:gdLst>
              <a:gd name="T0" fmla="*/ 46 w 48"/>
              <a:gd name="T1" fmla="*/ 29 h 47"/>
              <a:gd name="T2" fmla="*/ 46 w 48"/>
              <a:gd name="T3" fmla="*/ 24 h 47"/>
              <a:gd name="T4" fmla="*/ 24 w 48"/>
              <a:gd name="T5" fmla="*/ 1 h 47"/>
              <a:gd name="T6" fmla="*/ 21 w 48"/>
              <a:gd name="T7" fmla="*/ 0 h 47"/>
              <a:gd name="T8" fmla="*/ 18 w 48"/>
              <a:gd name="T9" fmla="*/ 1 h 47"/>
              <a:gd name="T10" fmla="*/ 0 w 48"/>
              <a:gd name="T11" fmla="*/ 19 h 47"/>
              <a:gd name="T12" fmla="*/ 28 w 48"/>
              <a:gd name="T13" fmla="*/ 47 h 47"/>
              <a:gd name="T14" fmla="*/ 46 w 48"/>
              <a:gd name="T15" fmla="*/ 29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7">
                <a:moveTo>
                  <a:pt x="46" y="29"/>
                </a:moveTo>
                <a:cubicBezTo>
                  <a:pt x="48" y="28"/>
                  <a:pt x="48" y="25"/>
                  <a:pt x="46" y="24"/>
                </a:cubicBezTo>
                <a:cubicBezTo>
                  <a:pt x="24" y="1"/>
                  <a:pt x="24" y="1"/>
                  <a:pt x="24" y="1"/>
                </a:cubicBezTo>
                <a:cubicBezTo>
                  <a:pt x="23" y="0"/>
                  <a:pt x="22" y="0"/>
                  <a:pt x="21" y="0"/>
                </a:cubicBezTo>
                <a:cubicBezTo>
                  <a:pt x="20" y="0"/>
                  <a:pt x="19" y="0"/>
                  <a:pt x="18" y="1"/>
                </a:cubicBezTo>
                <a:cubicBezTo>
                  <a:pt x="0" y="19"/>
                  <a:pt x="0" y="19"/>
                  <a:pt x="0" y="19"/>
                </a:cubicBezTo>
                <a:cubicBezTo>
                  <a:pt x="28" y="47"/>
                  <a:pt x="28" y="47"/>
                  <a:pt x="28" y="47"/>
                </a:cubicBezTo>
                <a:lnTo>
                  <a:pt x="46" y="29"/>
                </a:ln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13" name="Freeform 54"/>
          <p:cNvSpPr/>
          <p:nvPr/>
        </p:nvSpPr>
        <p:spPr bwMode="auto">
          <a:xfrm>
            <a:off x="9091613" y="4065588"/>
            <a:ext cx="412750" cy="412750"/>
          </a:xfrm>
          <a:custGeom>
            <a:avLst/>
            <a:gdLst>
              <a:gd name="T0" fmla="*/ 100 w 167"/>
              <a:gd name="T1" fmla="*/ 118 h 167"/>
              <a:gd name="T2" fmla="*/ 76 w 167"/>
              <a:gd name="T3" fmla="*/ 127 h 167"/>
              <a:gd name="T4" fmla="*/ 51 w 167"/>
              <a:gd name="T5" fmla="*/ 116 h 167"/>
              <a:gd name="T6" fmla="*/ 40 w 167"/>
              <a:gd name="T7" fmla="*/ 91 h 167"/>
              <a:gd name="T8" fmla="*/ 51 w 167"/>
              <a:gd name="T9" fmla="*/ 65 h 167"/>
              <a:gd name="T10" fmla="*/ 88 w 167"/>
              <a:gd name="T11" fmla="*/ 28 h 167"/>
              <a:gd name="T12" fmla="*/ 60 w 167"/>
              <a:gd name="T13" fmla="*/ 0 h 167"/>
              <a:gd name="T14" fmla="*/ 22 w 167"/>
              <a:gd name="T15" fmla="*/ 37 h 167"/>
              <a:gd name="T16" fmla="*/ 22 w 167"/>
              <a:gd name="T17" fmla="*/ 37 h 167"/>
              <a:gd name="T18" fmla="*/ 0 w 167"/>
              <a:gd name="T19" fmla="*/ 91 h 167"/>
              <a:gd name="T20" fmla="*/ 22 w 167"/>
              <a:gd name="T21" fmla="*/ 145 h 167"/>
              <a:gd name="T22" fmla="*/ 76 w 167"/>
              <a:gd name="T23" fmla="*/ 167 h 167"/>
              <a:gd name="T24" fmla="*/ 130 w 167"/>
              <a:gd name="T25" fmla="*/ 145 h 167"/>
              <a:gd name="T26" fmla="*/ 130 w 167"/>
              <a:gd name="T27" fmla="*/ 144 h 167"/>
              <a:gd name="T28" fmla="*/ 167 w 167"/>
              <a:gd name="T29" fmla="*/ 107 h 167"/>
              <a:gd name="T30" fmla="*/ 139 w 167"/>
              <a:gd name="T31" fmla="*/ 79 h 167"/>
              <a:gd name="T32" fmla="*/ 100 w 167"/>
              <a:gd name="T33"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 h="167">
                <a:moveTo>
                  <a:pt x="100" y="118"/>
                </a:moveTo>
                <a:cubicBezTo>
                  <a:pt x="94" y="124"/>
                  <a:pt x="85" y="127"/>
                  <a:pt x="76" y="127"/>
                </a:cubicBezTo>
                <a:cubicBezTo>
                  <a:pt x="67" y="127"/>
                  <a:pt x="57" y="123"/>
                  <a:pt x="51" y="116"/>
                </a:cubicBezTo>
                <a:cubicBezTo>
                  <a:pt x="44" y="110"/>
                  <a:pt x="40" y="100"/>
                  <a:pt x="40" y="91"/>
                </a:cubicBezTo>
                <a:cubicBezTo>
                  <a:pt x="40" y="81"/>
                  <a:pt x="44" y="72"/>
                  <a:pt x="51" y="65"/>
                </a:cubicBezTo>
                <a:cubicBezTo>
                  <a:pt x="88" y="28"/>
                  <a:pt x="88" y="28"/>
                  <a:pt x="88" y="28"/>
                </a:cubicBezTo>
                <a:cubicBezTo>
                  <a:pt x="60" y="0"/>
                  <a:pt x="60" y="0"/>
                  <a:pt x="60" y="0"/>
                </a:cubicBezTo>
                <a:cubicBezTo>
                  <a:pt x="22" y="37"/>
                  <a:pt x="22" y="37"/>
                  <a:pt x="22" y="37"/>
                </a:cubicBezTo>
                <a:cubicBezTo>
                  <a:pt x="22" y="37"/>
                  <a:pt x="22" y="37"/>
                  <a:pt x="22" y="37"/>
                </a:cubicBezTo>
                <a:cubicBezTo>
                  <a:pt x="8" y="52"/>
                  <a:pt x="0" y="71"/>
                  <a:pt x="0" y="91"/>
                </a:cubicBezTo>
                <a:cubicBezTo>
                  <a:pt x="0" y="111"/>
                  <a:pt x="8" y="130"/>
                  <a:pt x="22" y="145"/>
                </a:cubicBezTo>
                <a:cubicBezTo>
                  <a:pt x="37" y="159"/>
                  <a:pt x="56" y="167"/>
                  <a:pt x="76" y="167"/>
                </a:cubicBezTo>
                <a:cubicBezTo>
                  <a:pt x="96" y="167"/>
                  <a:pt x="116" y="159"/>
                  <a:pt x="130" y="145"/>
                </a:cubicBezTo>
                <a:cubicBezTo>
                  <a:pt x="130" y="144"/>
                  <a:pt x="130" y="144"/>
                  <a:pt x="130" y="144"/>
                </a:cubicBezTo>
                <a:cubicBezTo>
                  <a:pt x="167" y="107"/>
                  <a:pt x="167" y="107"/>
                  <a:pt x="167" y="107"/>
                </a:cubicBezTo>
                <a:cubicBezTo>
                  <a:pt x="139" y="79"/>
                  <a:pt x="139" y="79"/>
                  <a:pt x="139" y="79"/>
                </a:cubicBezTo>
                <a:lnTo>
                  <a:pt x="100" y="118"/>
                </a:ln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14" name="Freeform 55"/>
          <p:cNvSpPr/>
          <p:nvPr/>
        </p:nvSpPr>
        <p:spPr bwMode="auto">
          <a:xfrm>
            <a:off x="9448800" y="4198938"/>
            <a:ext cx="115888" cy="119063"/>
          </a:xfrm>
          <a:custGeom>
            <a:avLst/>
            <a:gdLst>
              <a:gd name="T0" fmla="*/ 46 w 47"/>
              <a:gd name="T1" fmla="*/ 24 h 48"/>
              <a:gd name="T2" fmla="*/ 23 w 47"/>
              <a:gd name="T3" fmla="*/ 2 h 48"/>
              <a:gd name="T4" fmla="*/ 18 w 47"/>
              <a:gd name="T5" fmla="*/ 2 h 48"/>
              <a:gd name="T6" fmla="*/ 0 w 47"/>
              <a:gd name="T7" fmla="*/ 20 h 48"/>
              <a:gd name="T8" fmla="*/ 28 w 47"/>
              <a:gd name="T9" fmla="*/ 48 h 48"/>
              <a:gd name="T10" fmla="*/ 46 w 47"/>
              <a:gd name="T11" fmla="*/ 29 h 48"/>
              <a:gd name="T12" fmla="*/ 47 w 47"/>
              <a:gd name="T13" fmla="*/ 27 h 48"/>
              <a:gd name="T14" fmla="*/ 46 w 47"/>
              <a:gd name="T15" fmla="*/ 24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46" y="24"/>
                </a:moveTo>
                <a:cubicBezTo>
                  <a:pt x="23" y="2"/>
                  <a:pt x="23" y="2"/>
                  <a:pt x="23" y="2"/>
                </a:cubicBezTo>
                <a:cubicBezTo>
                  <a:pt x="22" y="0"/>
                  <a:pt x="19" y="1"/>
                  <a:pt x="18" y="2"/>
                </a:cubicBezTo>
                <a:cubicBezTo>
                  <a:pt x="0" y="20"/>
                  <a:pt x="0" y="20"/>
                  <a:pt x="0" y="20"/>
                </a:cubicBezTo>
                <a:cubicBezTo>
                  <a:pt x="28" y="48"/>
                  <a:pt x="28" y="48"/>
                  <a:pt x="28" y="48"/>
                </a:cubicBezTo>
                <a:cubicBezTo>
                  <a:pt x="46" y="29"/>
                  <a:pt x="46" y="29"/>
                  <a:pt x="46" y="29"/>
                </a:cubicBezTo>
                <a:cubicBezTo>
                  <a:pt x="47" y="29"/>
                  <a:pt x="47" y="28"/>
                  <a:pt x="47" y="27"/>
                </a:cubicBezTo>
                <a:cubicBezTo>
                  <a:pt x="47" y="25"/>
                  <a:pt x="47" y="24"/>
                  <a:pt x="46" y="24"/>
                </a:cubicBez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580" b="0" i="0" u="none" strike="noStrike" kern="1200" cap="none" spc="0" normalizeH="0" baseline="0" noProof="0">
              <a:ln>
                <a:noFill/>
              </a:ln>
              <a:solidFill>
                <a:schemeClr val="bg1"/>
              </a:solidFill>
              <a:effectLst/>
              <a:uLnTx/>
              <a:uFillTx/>
              <a:latin typeface="+mn-lt"/>
              <a:ea typeface="+mn-ea"/>
              <a:cs typeface="+mn-cs"/>
            </a:endParaRPr>
          </a:p>
        </p:txBody>
      </p:sp>
      <p:sp>
        <p:nvSpPr>
          <p:cNvPr id="1049115" name="矩形 32"/>
          <p:cNvSpPr/>
          <p:nvPr/>
        </p:nvSpPr>
        <p:spPr>
          <a:xfrm>
            <a:off x="1704975" y="2598738"/>
            <a:ext cx="2297113" cy="369332"/>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rPr>
              <a:t>网络安全事件定义</a:t>
            </a:r>
          </a:p>
        </p:txBody>
      </p:sp>
      <p:sp>
        <p:nvSpPr>
          <p:cNvPr id="1049116" name="矩形 33"/>
          <p:cNvSpPr/>
          <p:nvPr/>
        </p:nvSpPr>
        <p:spPr>
          <a:xfrm>
            <a:off x="5006975" y="2598738"/>
            <a:ext cx="2297113" cy="369332"/>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rPr>
              <a:t>网络安全事件案例</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1049117" name="矩形 34"/>
          <p:cNvSpPr/>
          <p:nvPr/>
        </p:nvSpPr>
        <p:spPr>
          <a:xfrm>
            <a:off x="8353425" y="2592388"/>
            <a:ext cx="2297113" cy="369332"/>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rPr>
              <a:t>网络安全事件影响</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1049118" name="矩形 35"/>
          <p:cNvSpPr/>
          <p:nvPr/>
        </p:nvSpPr>
        <p:spPr>
          <a:xfrm>
            <a:off x="8132781" y="4781550"/>
            <a:ext cx="2517757" cy="369332"/>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rPr>
              <a:t>网络安全事件处理流程</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1049119" name="矩形 36"/>
          <p:cNvSpPr/>
          <p:nvPr/>
        </p:nvSpPr>
        <p:spPr>
          <a:xfrm>
            <a:off x="4858609" y="4781550"/>
            <a:ext cx="2495420" cy="369332"/>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rPr>
              <a:t>网络安全事件预防措施</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1049120" name="矩形 37"/>
          <p:cNvSpPr/>
          <p:nvPr/>
        </p:nvSpPr>
        <p:spPr>
          <a:xfrm>
            <a:off x="1704975" y="4781550"/>
            <a:ext cx="2297113" cy="369332"/>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rPr>
              <a:t>网络安全事件原因</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54" name="文本框 5"/>
          <p:cNvSpPr txBox="1"/>
          <p:nvPr/>
        </p:nvSpPr>
        <p:spPr>
          <a:xfrm>
            <a:off x="901700" y="355600"/>
            <a:ext cx="2646878"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网络安全事件定义</a:t>
            </a:r>
          </a:p>
        </p:txBody>
      </p:sp>
      <p:grpSp>
        <p:nvGrpSpPr>
          <p:cNvPr id="205" name="组合 20"/>
          <p:cNvGrpSpPr/>
          <p:nvPr/>
        </p:nvGrpSpPr>
        <p:grpSpPr>
          <a:xfrm>
            <a:off x="376058" y="356215"/>
            <a:ext cx="443886" cy="443886"/>
            <a:chOff x="1986666" y="3692216"/>
            <a:chExt cx="233012" cy="233012"/>
          </a:xfrm>
          <a:solidFill>
            <a:schemeClr val="bg1">
              <a:alpha val="40000"/>
            </a:schemeClr>
          </a:solidFill>
        </p:grpSpPr>
        <p:sp>
          <p:nvSpPr>
            <p:cNvPr id="1049155"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56"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57"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58"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159"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9160" name="Rectangle 4"/>
          <p:cNvSpPr/>
          <p:nvPr/>
        </p:nvSpPr>
        <p:spPr>
          <a:xfrm>
            <a:off x="8121788" y="1362393"/>
            <a:ext cx="506413" cy="50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mn-lt"/>
              <a:ea typeface="+mn-ea"/>
              <a:cs typeface="+mn-cs"/>
              <a:sym typeface="Arial" panose="020B0604020202020204" pitchFamily="34" charset="0"/>
            </a:endParaRPr>
          </a:p>
        </p:txBody>
      </p:sp>
      <p:sp>
        <p:nvSpPr>
          <p:cNvPr id="1049163" name="Rectangle 293"/>
          <p:cNvSpPr/>
          <p:nvPr/>
        </p:nvSpPr>
        <p:spPr>
          <a:xfrm>
            <a:off x="5905771" y="4159250"/>
            <a:ext cx="26988" cy="857250"/>
          </a:xfrm>
          <a:prstGeom prst="rect">
            <a:avLst/>
          </a:prstGeom>
          <a:solidFill>
            <a:srgbClr val="EBAE4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164" name="Freeform 294"/>
          <p:cNvSpPr/>
          <p:nvPr/>
        </p:nvSpPr>
        <p:spPr>
          <a:xfrm>
            <a:off x="5915296" y="5000625"/>
            <a:ext cx="398463" cy="42863"/>
          </a:xfrm>
          <a:custGeom>
            <a:avLst/>
            <a:gdLst/>
            <a:ahLst/>
            <a:cxnLst>
              <a:cxn ang="0">
                <a:pos x="2147483646" y="2147483646"/>
              </a:cxn>
              <a:cxn ang="0">
                <a:pos x="0" y="2147483646"/>
              </a:cxn>
              <a:cxn ang="0">
                <a:pos x="0" y="0"/>
              </a:cxn>
              <a:cxn ang="0">
                <a:pos x="2147483646" y="2147483646"/>
              </a:cxn>
              <a:cxn ang="0">
                <a:pos x="2147483646" y="2147483646"/>
              </a:cxn>
            </a:cxnLst>
            <a:rect l="0" t="0" r="0" b="0"/>
            <a:pathLst>
              <a:path w="251" h="27">
                <a:moveTo>
                  <a:pt x="251" y="27"/>
                </a:moveTo>
                <a:lnTo>
                  <a:pt x="0" y="17"/>
                </a:lnTo>
                <a:lnTo>
                  <a:pt x="0" y="0"/>
                </a:lnTo>
                <a:lnTo>
                  <a:pt x="251" y="12"/>
                </a:lnTo>
                <a:lnTo>
                  <a:pt x="251" y="27"/>
                </a:lnTo>
                <a:close/>
              </a:path>
            </a:pathLst>
          </a:custGeom>
          <a:solidFill>
            <a:srgbClr val="EBAE44">
              <a:alpha val="100000"/>
            </a:srgbClr>
          </a:solidFill>
          <a:ln w="9525">
            <a:noFill/>
          </a:ln>
        </p:spPr>
        <p:txBody>
          <a:bodyPr/>
          <a:lstStyle/>
          <a:p>
            <a:endParaRPr lang="zh-CN" altLang="en-US"/>
          </a:p>
        </p:txBody>
      </p:sp>
      <p:sp>
        <p:nvSpPr>
          <p:cNvPr id="1049165" name="Freeform 295"/>
          <p:cNvSpPr/>
          <p:nvPr/>
        </p:nvSpPr>
        <p:spPr>
          <a:xfrm>
            <a:off x="5620021" y="4629150"/>
            <a:ext cx="301625" cy="39687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90" h="250">
                <a:moveTo>
                  <a:pt x="178" y="250"/>
                </a:moveTo>
                <a:lnTo>
                  <a:pt x="0" y="10"/>
                </a:lnTo>
                <a:lnTo>
                  <a:pt x="14" y="0"/>
                </a:lnTo>
                <a:lnTo>
                  <a:pt x="190" y="240"/>
                </a:lnTo>
                <a:lnTo>
                  <a:pt x="178" y="250"/>
                </a:lnTo>
                <a:close/>
              </a:path>
            </a:pathLst>
          </a:custGeom>
          <a:solidFill>
            <a:srgbClr val="EBAE44">
              <a:alpha val="100000"/>
            </a:srgbClr>
          </a:solidFill>
          <a:ln w="9525">
            <a:noFill/>
          </a:ln>
        </p:spPr>
        <p:txBody>
          <a:bodyPr/>
          <a:lstStyle/>
          <a:p>
            <a:endParaRPr lang="zh-CN" altLang="en-US"/>
          </a:p>
        </p:txBody>
      </p:sp>
      <p:sp>
        <p:nvSpPr>
          <p:cNvPr id="1049166" name="Freeform 296"/>
          <p:cNvSpPr/>
          <p:nvPr/>
        </p:nvSpPr>
        <p:spPr>
          <a:xfrm>
            <a:off x="5899421" y="4673600"/>
            <a:ext cx="446088" cy="35242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81" h="222">
                <a:moveTo>
                  <a:pt x="11" y="222"/>
                </a:moveTo>
                <a:lnTo>
                  <a:pt x="0" y="208"/>
                </a:lnTo>
                <a:lnTo>
                  <a:pt x="271" y="0"/>
                </a:lnTo>
                <a:lnTo>
                  <a:pt x="281" y="12"/>
                </a:lnTo>
                <a:lnTo>
                  <a:pt x="11" y="222"/>
                </a:lnTo>
                <a:close/>
              </a:path>
            </a:pathLst>
          </a:custGeom>
          <a:solidFill>
            <a:srgbClr val="EBAE44">
              <a:alpha val="100000"/>
            </a:srgbClr>
          </a:solidFill>
          <a:ln w="9525">
            <a:noFill/>
          </a:ln>
        </p:spPr>
        <p:txBody>
          <a:bodyPr/>
          <a:lstStyle/>
          <a:p>
            <a:endParaRPr lang="zh-CN" altLang="en-US"/>
          </a:p>
        </p:txBody>
      </p:sp>
      <p:sp>
        <p:nvSpPr>
          <p:cNvPr id="1049167" name="Freeform 297"/>
          <p:cNvSpPr/>
          <p:nvPr/>
        </p:nvSpPr>
        <p:spPr>
          <a:xfrm>
            <a:off x="5292996" y="5008563"/>
            <a:ext cx="620713" cy="41275"/>
          </a:xfrm>
          <a:custGeom>
            <a:avLst/>
            <a:gdLst/>
            <a:ahLst/>
            <a:cxnLst>
              <a:cxn ang="0">
                <a:pos x="0" y="2147483646"/>
              </a:cxn>
              <a:cxn ang="0">
                <a:pos x="0" y="2147483646"/>
              </a:cxn>
              <a:cxn ang="0">
                <a:pos x="2147483646" y="0"/>
              </a:cxn>
              <a:cxn ang="0">
                <a:pos x="2147483646" y="2147483646"/>
              </a:cxn>
              <a:cxn ang="0">
                <a:pos x="0" y="2147483646"/>
              </a:cxn>
            </a:cxnLst>
            <a:rect l="0" t="0" r="0" b="0"/>
            <a:pathLst>
              <a:path w="391" h="26">
                <a:moveTo>
                  <a:pt x="0" y="26"/>
                </a:moveTo>
                <a:lnTo>
                  <a:pt x="0" y="11"/>
                </a:lnTo>
                <a:lnTo>
                  <a:pt x="389" y="0"/>
                </a:lnTo>
                <a:lnTo>
                  <a:pt x="391" y="16"/>
                </a:lnTo>
                <a:lnTo>
                  <a:pt x="0" y="26"/>
                </a:lnTo>
                <a:close/>
              </a:path>
            </a:pathLst>
          </a:custGeom>
          <a:solidFill>
            <a:srgbClr val="EBAE44">
              <a:alpha val="100000"/>
            </a:srgbClr>
          </a:solidFill>
          <a:ln w="9525">
            <a:noFill/>
          </a:ln>
        </p:spPr>
        <p:txBody>
          <a:bodyPr/>
          <a:lstStyle/>
          <a:p>
            <a:endParaRPr lang="zh-CN" altLang="en-US"/>
          </a:p>
        </p:txBody>
      </p:sp>
      <p:sp>
        <p:nvSpPr>
          <p:cNvPr id="1049168" name="Freeform 298"/>
          <p:cNvSpPr/>
          <p:nvPr/>
        </p:nvSpPr>
        <p:spPr>
          <a:xfrm>
            <a:off x="5153296" y="4572000"/>
            <a:ext cx="152400" cy="4699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96" h="296">
                <a:moveTo>
                  <a:pt x="79" y="296"/>
                </a:moveTo>
                <a:lnTo>
                  <a:pt x="0" y="5"/>
                </a:lnTo>
                <a:lnTo>
                  <a:pt x="16" y="0"/>
                </a:lnTo>
                <a:lnTo>
                  <a:pt x="96" y="291"/>
                </a:lnTo>
                <a:lnTo>
                  <a:pt x="79" y="296"/>
                </a:lnTo>
                <a:close/>
              </a:path>
            </a:pathLst>
          </a:custGeom>
          <a:solidFill>
            <a:srgbClr val="EBAE44">
              <a:alpha val="100000"/>
            </a:srgbClr>
          </a:solidFill>
          <a:ln w="9525">
            <a:noFill/>
          </a:ln>
        </p:spPr>
        <p:txBody>
          <a:bodyPr/>
          <a:lstStyle/>
          <a:p>
            <a:endParaRPr lang="zh-CN" altLang="en-US"/>
          </a:p>
        </p:txBody>
      </p:sp>
      <p:sp>
        <p:nvSpPr>
          <p:cNvPr id="1049169" name="Freeform 299"/>
          <p:cNvSpPr/>
          <p:nvPr/>
        </p:nvSpPr>
        <p:spPr>
          <a:xfrm>
            <a:off x="5278709" y="4633913"/>
            <a:ext cx="358775" cy="4048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26" h="255">
                <a:moveTo>
                  <a:pt x="13" y="255"/>
                </a:moveTo>
                <a:lnTo>
                  <a:pt x="0" y="245"/>
                </a:lnTo>
                <a:lnTo>
                  <a:pt x="214" y="0"/>
                </a:lnTo>
                <a:lnTo>
                  <a:pt x="226" y="11"/>
                </a:lnTo>
                <a:lnTo>
                  <a:pt x="13" y="255"/>
                </a:lnTo>
                <a:close/>
              </a:path>
            </a:pathLst>
          </a:custGeom>
          <a:solidFill>
            <a:srgbClr val="EBAE44">
              <a:alpha val="100000"/>
            </a:srgbClr>
          </a:solidFill>
          <a:ln w="9525">
            <a:noFill/>
          </a:ln>
        </p:spPr>
        <p:txBody>
          <a:bodyPr/>
          <a:lstStyle/>
          <a:p>
            <a:endParaRPr lang="zh-CN" altLang="en-US"/>
          </a:p>
        </p:txBody>
      </p:sp>
      <p:sp>
        <p:nvSpPr>
          <p:cNvPr id="1049170" name="Freeform 300"/>
          <p:cNvSpPr/>
          <p:nvPr/>
        </p:nvSpPr>
        <p:spPr>
          <a:xfrm>
            <a:off x="5219971" y="4522788"/>
            <a:ext cx="477838" cy="8413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01" h="53">
                <a:moveTo>
                  <a:pt x="298" y="53"/>
                </a:moveTo>
                <a:lnTo>
                  <a:pt x="0" y="15"/>
                </a:lnTo>
                <a:lnTo>
                  <a:pt x="3" y="0"/>
                </a:lnTo>
                <a:lnTo>
                  <a:pt x="301" y="37"/>
                </a:lnTo>
                <a:lnTo>
                  <a:pt x="298" y="53"/>
                </a:lnTo>
                <a:close/>
              </a:path>
            </a:pathLst>
          </a:custGeom>
          <a:solidFill>
            <a:srgbClr val="EBAE44">
              <a:alpha val="100000"/>
            </a:srgbClr>
          </a:solidFill>
          <a:ln w="9525">
            <a:noFill/>
          </a:ln>
        </p:spPr>
        <p:txBody>
          <a:bodyPr/>
          <a:lstStyle/>
          <a:p>
            <a:endParaRPr lang="zh-CN" altLang="en-US"/>
          </a:p>
        </p:txBody>
      </p:sp>
      <p:sp>
        <p:nvSpPr>
          <p:cNvPr id="1049171" name="Freeform 301"/>
          <p:cNvSpPr/>
          <p:nvPr/>
        </p:nvSpPr>
        <p:spPr>
          <a:xfrm>
            <a:off x="5618434" y="4159250"/>
            <a:ext cx="312737" cy="4762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97" h="300">
                <a:moveTo>
                  <a:pt x="14" y="300"/>
                </a:moveTo>
                <a:lnTo>
                  <a:pt x="0" y="292"/>
                </a:lnTo>
                <a:lnTo>
                  <a:pt x="183" y="0"/>
                </a:lnTo>
                <a:lnTo>
                  <a:pt x="197" y="10"/>
                </a:lnTo>
                <a:lnTo>
                  <a:pt x="14" y="300"/>
                </a:lnTo>
                <a:close/>
              </a:path>
            </a:pathLst>
          </a:custGeom>
          <a:solidFill>
            <a:srgbClr val="EBAE44">
              <a:alpha val="100000"/>
            </a:srgbClr>
          </a:solidFill>
          <a:ln w="9525">
            <a:noFill/>
          </a:ln>
        </p:spPr>
        <p:txBody>
          <a:bodyPr/>
          <a:lstStyle/>
          <a:p>
            <a:endParaRPr lang="zh-CN" altLang="en-US"/>
          </a:p>
        </p:txBody>
      </p:sp>
      <p:sp>
        <p:nvSpPr>
          <p:cNvPr id="1049172" name="Freeform 302"/>
          <p:cNvSpPr/>
          <p:nvPr/>
        </p:nvSpPr>
        <p:spPr>
          <a:xfrm>
            <a:off x="6328046" y="4416425"/>
            <a:ext cx="358775" cy="27622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26" h="174">
                <a:moveTo>
                  <a:pt x="10" y="174"/>
                </a:moveTo>
                <a:lnTo>
                  <a:pt x="0" y="162"/>
                </a:lnTo>
                <a:lnTo>
                  <a:pt x="216" y="0"/>
                </a:lnTo>
                <a:lnTo>
                  <a:pt x="226" y="12"/>
                </a:lnTo>
                <a:lnTo>
                  <a:pt x="10" y="174"/>
                </a:lnTo>
                <a:close/>
              </a:path>
            </a:pathLst>
          </a:custGeom>
          <a:solidFill>
            <a:srgbClr val="EBAE44">
              <a:alpha val="100000"/>
            </a:srgbClr>
          </a:solidFill>
          <a:ln w="9525">
            <a:noFill/>
          </a:ln>
        </p:spPr>
        <p:txBody>
          <a:bodyPr/>
          <a:lstStyle/>
          <a:p>
            <a:endParaRPr lang="zh-CN" altLang="en-US"/>
          </a:p>
        </p:txBody>
      </p:sp>
      <p:sp>
        <p:nvSpPr>
          <p:cNvPr id="1049173" name="Freeform 303"/>
          <p:cNvSpPr/>
          <p:nvPr/>
        </p:nvSpPr>
        <p:spPr>
          <a:xfrm>
            <a:off x="6305821" y="4686300"/>
            <a:ext cx="41275" cy="339725"/>
          </a:xfrm>
          <a:custGeom>
            <a:avLst/>
            <a:gdLst/>
            <a:ahLst/>
            <a:cxnLst>
              <a:cxn ang="0">
                <a:pos x="2147483646" y="2147483646"/>
              </a:cxn>
              <a:cxn ang="0">
                <a:pos x="0" y="2147483646"/>
              </a:cxn>
              <a:cxn ang="0">
                <a:pos x="2147483646" y="0"/>
              </a:cxn>
              <a:cxn ang="0">
                <a:pos x="2147483646" y="0"/>
              </a:cxn>
              <a:cxn ang="0">
                <a:pos x="2147483646" y="2147483646"/>
              </a:cxn>
            </a:cxnLst>
            <a:rect l="0" t="0" r="0" b="0"/>
            <a:pathLst>
              <a:path w="26" h="214">
                <a:moveTo>
                  <a:pt x="15" y="214"/>
                </a:moveTo>
                <a:lnTo>
                  <a:pt x="0" y="212"/>
                </a:lnTo>
                <a:lnTo>
                  <a:pt x="10" y="0"/>
                </a:lnTo>
                <a:lnTo>
                  <a:pt x="26" y="0"/>
                </a:lnTo>
                <a:lnTo>
                  <a:pt x="15" y="214"/>
                </a:lnTo>
                <a:close/>
              </a:path>
            </a:pathLst>
          </a:custGeom>
          <a:solidFill>
            <a:srgbClr val="EBAE44">
              <a:alpha val="100000"/>
            </a:srgbClr>
          </a:solidFill>
          <a:ln w="9525">
            <a:noFill/>
          </a:ln>
        </p:spPr>
        <p:txBody>
          <a:bodyPr/>
          <a:lstStyle/>
          <a:p>
            <a:endParaRPr lang="zh-CN" altLang="en-US"/>
          </a:p>
        </p:txBody>
      </p:sp>
      <p:sp>
        <p:nvSpPr>
          <p:cNvPr id="1049174" name="Freeform 304"/>
          <p:cNvSpPr/>
          <p:nvPr/>
        </p:nvSpPr>
        <p:spPr>
          <a:xfrm>
            <a:off x="5634309" y="4608513"/>
            <a:ext cx="698500" cy="9366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40" h="59">
                <a:moveTo>
                  <a:pt x="438" y="59"/>
                </a:moveTo>
                <a:lnTo>
                  <a:pt x="0" y="17"/>
                </a:lnTo>
                <a:lnTo>
                  <a:pt x="1" y="0"/>
                </a:lnTo>
                <a:lnTo>
                  <a:pt x="440" y="44"/>
                </a:lnTo>
                <a:lnTo>
                  <a:pt x="438" y="59"/>
                </a:lnTo>
                <a:close/>
              </a:path>
            </a:pathLst>
          </a:custGeom>
          <a:solidFill>
            <a:srgbClr val="EBAE44">
              <a:alpha val="100000"/>
            </a:srgbClr>
          </a:solidFill>
          <a:ln w="9525">
            <a:noFill/>
          </a:ln>
        </p:spPr>
        <p:txBody>
          <a:bodyPr/>
          <a:lstStyle/>
          <a:p>
            <a:endParaRPr lang="zh-CN" altLang="en-US"/>
          </a:p>
        </p:txBody>
      </p:sp>
      <p:sp>
        <p:nvSpPr>
          <p:cNvPr id="1049175" name="Freeform 305"/>
          <p:cNvSpPr/>
          <p:nvPr/>
        </p:nvSpPr>
        <p:spPr>
          <a:xfrm>
            <a:off x="6313759" y="4216400"/>
            <a:ext cx="33337" cy="468313"/>
          </a:xfrm>
          <a:custGeom>
            <a:avLst/>
            <a:gdLst/>
            <a:ahLst/>
            <a:cxnLst>
              <a:cxn ang="0">
                <a:pos x="2147483646" y="2147483646"/>
              </a:cxn>
              <a:cxn ang="0">
                <a:pos x="0" y="0"/>
              </a:cxn>
              <a:cxn ang="0">
                <a:pos x="2147483646" y="0"/>
              </a:cxn>
              <a:cxn ang="0">
                <a:pos x="2147483646" y="2147483646"/>
              </a:cxn>
              <a:cxn ang="0">
                <a:pos x="2147483646" y="2147483646"/>
              </a:cxn>
            </a:cxnLst>
            <a:rect l="0" t="0" r="0" b="0"/>
            <a:pathLst>
              <a:path w="21" h="295">
                <a:moveTo>
                  <a:pt x="5" y="295"/>
                </a:moveTo>
                <a:lnTo>
                  <a:pt x="0" y="0"/>
                </a:lnTo>
                <a:lnTo>
                  <a:pt x="17" y="0"/>
                </a:lnTo>
                <a:lnTo>
                  <a:pt x="21" y="293"/>
                </a:lnTo>
                <a:lnTo>
                  <a:pt x="5" y="295"/>
                </a:lnTo>
                <a:close/>
              </a:path>
            </a:pathLst>
          </a:custGeom>
          <a:solidFill>
            <a:srgbClr val="FDB817">
              <a:alpha val="100000"/>
            </a:srgbClr>
          </a:solidFill>
          <a:ln w="9525">
            <a:noFill/>
          </a:ln>
        </p:spPr>
        <p:txBody>
          <a:bodyPr/>
          <a:lstStyle/>
          <a:p>
            <a:endParaRPr lang="zh-CN" altLang="en-US"/>
          </a:p>
        </p:txBody>
      </p:sp>
      <p:sp>
        <p:nvSpPr>
          <p:cNvPr id="1049176" name="Freeform 306"/>
          <p:cNvSpPr/>
          <p:nvPr/>
        </p:nvSpPr>
        <p:spPr>
          <a:xfrm>
            <a:off x="6324871" y="4659313"/>
            <a:ext cx="288925" cy="312737"/>
          </a:xfrm>
          <a:custGeom>
            <a:avLst/>
            <a:gdLst/>
            <a:ahLst/>
            <a:cxnLst>
              <a:cxn ang="0">
                <a:pos x="2147483646" y="2147483646"/>
              </a:cxn>
              <a:cxn ang="0">
                <a:pos x="0" y="2147483646"/>
              </a:cxn>
              <a:cxn ang="0">
                <a:pos x="2147483646" y="2147483646"/>
              </a:cxn>
              <a:cxn ang="0">
                <a:pos x="2147483646" y="2147483646"/>
              </a:cxn>
              <a:cxn ang="0">
                <a:pos x="2147483646" y="0"/>
              </a:cxn>
              <a:cxn ang="0">
                <a:pos x="2147483646" y="2147483646"/>
              </a:cxn>
              <a:cxn ang="0">
                <a:pos x="2147483646" y="2147483646"/>
              </a:cxn>
            </a:cxnLst>
            <a:rect l="0" t="0" r="0" b="0"/>
            <a:pathLst>
              <a:path w="130" h="141">
                <a:moveTo>
                  <a:pt x="122" y="141"/>
                </a:moveTo>
                <a:cubicBezTo>
                  <a:pt x="2" y="10"/>
                  <a:pt x="0" y="6"/>
                  <a:pt x="0" y="5"/>
                </a:cubicBezTo>
                <a:cubicBezTo>
                  <a:pt x="11" y="1"/>
                  <a:pt x="11" y="1"/>
                  <a:pt x="11" y="1"/>
                </a:cubicBezTo>
                <a:cubicBezTo>
                  <a:pt x="6" y="3"/>
                  <a:pt x="6" y="3"/>
                  <a:pt x="6" y="3"/>
                </a:cubicBezTo>
                <a:cubicBezTo>
                  <a:pt x="11" y="0"/>
                  <a:pt x="11" y="0"/>
                  <a:pt x="11" y="0"/>
                </a:cubicBezTo>
                <a:cubicBezTo>
                  <a:pt x="15" y="6"/>
                  <a:pt x="84" y="83"/>
                  <a:pt x="130" y="133"/>
                </a:cubicBezTo>
                <a:lnTo>
                  <a:pt x="122" y="141"/>
                </a:lnTo>
                <a:close/>
              </a:path>
            </a:pathLst>
          </a:custGeom>
          <a:solidFill>
            <a:srgbClr val="FDB817">
              <a:alpha val="100000"/>
            </a:srgbClr>
          </a:solidFill>
          <a:ln w="9525">
            <a:noFill/>
          </a:ln>
        </p:spPr>
        <p:txBody>
          <a:bodyPr/>
          <a:lstStyle/>
          <a:p>
            <a:endParaRPr lang="zh-CN" altLang="en-US"/>
          </a:p>
        </p:txBody>
      </p:sp>
      <p:sp>
        <p:nvSpPr>
          <p:cNvPr id="1049177" name="Freeform 307"/>
          <p:cNvSpPr/>
          <p:nvPr/>
        </p:nvSpPr>
        <p:spPr>
          <a:xfrm>
            <a:off x="6318521" y="4953000"/>
            <a:ext cx="288925" cy="952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82" h="60">
                <a:moveTo>
                  <a:pt x="3" y="60"/>
                </a:moveTo>
                <a:lnTo>
                  <a:pt x="0" y="43"/>
                </a:lnTo>
                <a:lnTo>
                  <a:pt x="179" y="0"/>
                </a:lnTo>
                <a:lnTo>
                  <a:pt x="182" y="16"/>
                </a:lnTo>
                <a:lnTo>
                  <a:pt x="3" y="60"/>
                </a:lnTo>
                <a:close/>
              </a:path>
            </a:pathLst>
          </a:custGeom>
          <a:solidFill>
            <a:srgbClr val="EBAE44">
              <a:alpha val="100000"/>
            </a:srgbClr>
          </a:solidFill>
          <a:ln w="9525">
            <a:noFill/>
          </a:ln>
        </p:spPr>
        <p:txBody>
          <a:bodyPr/>
          <a:lstStyle/>
          <a:p>
            <a:endParaRPr lang="zh-CN" altLang="en-US"/>
          </a:p>
        </p:txBody>
      </p:sp>
      <p:sp>
        <p:nvSpPr>
          <p:cNvPr id="1049178" name="Freeform 308"/>
          <p:cNvSpPr/>
          <p:nvPr/>
        </p:nvSpPr>
        <p:spPr>
          <a:xfrm>
            <a:off x="6597921" y="4429125"/>
            <a:ext cx="90488" cy="54133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57" h="341">
                <a:moveTo>
                  <a:pt x="17" y="341"/>
                </a:moveTo>
                <a:lnTo>
                  <a:pt x="0" y="339"/>
                </a:lnTo>
                <a:lnTo>
                  <a:pt x="41" y="0"/>
                </a:lnTo>
                <a:lnTo>
                  <a:pt x="57" y="2"/>
                </a:lnTo>
                <a:lnTo>
                  <a:pt x="17" y="341"/>
                </a:lnTo>
                <a:close/>
              </a:path>
            </a:pathLst>
          </a:custGeom>
          <a:solidFill>
            <a:srgbClr val="EBAE44">
              <a:alpha val="100000"/>
            </a:srgbClr>
          </a:solidFill>
          <a:ln w="9525">
            <a:noFill/>
          </a:ln>
        </p:spPr>
        <p:txBody>
          <a:bodyPr/>
          <a:lstStyle/>
          <a:p>
            <a:endParaRPr lang="zh-CN" altLang="en-US"/>
          </a:p>
        </p:txBody>
      </p:sp>
      <p:sp>
        <p:nvSpPr>
          <p:cNvPr id="1049179" name="Freeform 309"/>
          <p:cNvSpPr/>
          <p:nvPr/>
        </p:nvSpPr>
        <p:spPr>
          <a:xfrm>
            <a:off x="6666184" y="3941763"/>
            <a:ext cx="260350" cy="49688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64" h="313">
                <a:moveTo>
                  <a:pt x="16" y="313"/>
                </a:moveTo>
                <a:lnTo>
                  <a:pt x="0" y="306"/>
                </a:lnTo>
                <a:lnTo>
                  <a:pt x="150" y="0"/>
                </a:lnTo>
                <a:lnTo>
                  <a:pt x="164" y="7"/>
                </a:lnTo>
                <a:lnTo>
                  <a:pt x="16" y="313"/>
                </a:lnTo>
                <a:close/>
              </a:path>
            </a:pathLst>
          </a:custGeom>
          <a:solidFill>
            <a:srgbClr val="EBAE44">
              <a:alpha val="100000"/>
            </a:srgbClr>
          </a:solidFill>
          <a:ln w="9525">
            <a:noFill/>
          </a:ln>
        </p:spPr>
        <p:txBody>
          <a:bodyPr/>
          <a:lstStyle/>
          <a:p>
            <a:endParaRPr lang="zh-CN" altLang="en-US"/>
          </a:p>
        </p:txBody>
      </p:sp>
      <p:sp>
        <p:nvSpPr>
          <p:cNvPr id="1049180" name="Freeform 310"/>
          <p:cNvSpPr/>
          <p:nvPr/>
        </p:nvSpPr>
        <p:spPr>
          <a:xfrm>
            <a:off x="6899546" y="3341688"/>
            <a:ext cx="306388" cy="61118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93" h="385">
                <a:moveTo>
                  <a:pt x="15" y="385"/>
                </a:moveTo>
                <a:lnTo>
                  <a:pt x="0" y="378"/>
                </a:lnTo>
                <a:lnTo>
                  <a:pt x="179" y="0"/>
                </a:lnTo>
                <a:lnTo>
                  <a:pt x="193" y="7"/>
                </a:lnTo>
                <a:lnTo>
                  <a:pt x="15" y="385"/>
                </a:lnTo>
                <a:close/>
              </a:path>
            </a:pathLst>
          </a:custGeom>
          <a:solidFill>
            <a:srgbClr val="EBAE44">
              <a:alpha val="100000"/>
            </a:srgbClr>
          </a:solidFill>
          <a:ln w="9525">
            <a:noFill/>
          </a:ln>
        </p:spPr>
        <p:txBody>
          <a:bodyPr/>
          <a:lstStyle/>
          <a:p>
            <a:endParaRPr lang="zh-CN" altLang="en-US"/>
          </a:p>
        </p:txBody>
      </p:sp>
      <p:sp>
        <p:nvSpPr>
          <p:cNvPr id="1049181" name="Freeform 311"/>
          <p:cNvSpPr/>
          <p:nvPr/>
        </p:nvSpPr>
        <p:spPr>
          <a:xfrm>
            <a:off x="6597921" y="3611563"/>
            <a:ext cx="325438" cy="34448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05" h="217">
                <a:moveTo>
                  <a:pt x="194" y="217"/>
                </a:moveTo>
                <a:lnTo>
                  <a:pt x="0" y="11"/>
                </a:lnTo>
                <a:lnTo>
                  <a:pt x="13" y="0"/>
                </a:lnTo>
                <a:lnTo>
                  <a:pt x="205" y="205"/>
                </a:lnTo>
                <a:lnTo>
                  <a:pt x="194" y="217"/>
                </a:lnTo>
                <a:close/>
              </a:path>
            </a:pathLst>
          </a:custGeom>
          <a:solidFill>
            <a:srgbClr val="EBAE44">
              <a:alpha val="100000"/>
            </a:srgbClr>
          </a:solidFill>
          <a:ln w="9525">
            <a:noFill/>
          </a:ln>
        </p:spPr>
        <p:txBody>
          <a:bodyPr/>
          <a:lstStyle/>
          <a:p>
            <a:endParaRPr lang="zh-CN" altLang="en-US"/>
          </a:p>
        </p:txBody>
      </p:sp>
      <p:sp>
        <p:nvSpPr>
          <p:cNvPr id="1049182" name="Freeform 312"/>
          <p:cNvSpPr/>
          <p:nvPr/>
        </p:nvSpPr>
        <p:spPr>
          <a:xfrm>
            <a:off x="6318521" y="3611563"/>
            <a:ext cx="301625" cy="61912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90" h="390">
                <a:moveTo>
                  <a:pt x="16" y="390"/>
                </a:moveTo>
                <a:lnTo>
                  <a:pt x="0" y="383"/>
                </a:lnTo>
                <a:lnTo>
                  <a:pt x="175" y="0"/>
                </a:lnTo>
                <a:lnTo>
                  <a:pt x="190" y="6"/>
                </a:lnTo>
                <a:lnTo>
                  <a:pt x="16" y="390"/>
                </a:lnTo>
                <a:close/>
              </a:path>
            </a:pathLst>
          </a:custGeom>
          <a:solidFill>
            <a:srgbClr val="EBAE44">
              <a:alpha val="100000"/>
            </a:srgbClr>
          </a:solidFill>
          <a:ln w="9525">
            <a:noFill/>
          </a:ln>
        </p:spPr>
        <p:txBody>
          <a:bodyPr/>
          <a:lstStyle/>
          <a:p>
            <a:endParaRPr lang="zh-CN" altLang="en-US"/>
          </a:p>
        </p:txBody>
      </p:sp>
      <p:sp>
        <p:nvSpPr>
          <p:cNvPr id="1049183" name="Freeform 313"/>
          <p:cNvSpPr/>
          <p:nvPr/>
        </p:nvSpPr>
        <p:spPr>
          <a:xfrm>
            <a:off x="5916884" y="4149725"/>
            <a:ext cx="407987" cy="87313"/>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57" h="55">
                <a:moveTo>
                  <a:pt x="256" y="55"/>
                </a:moveTo>
                <a:lnTo>
                  <a:pt x="0" y="17"/>
                </a:lnTo>
                <a:lnTo>
                  <a:pt x="3" y="0"/>
                </a:lnTo>
                <a:lnTo>
                  <a:pt x="257" y="39"/>
                </a:lnTo>
                <a:lnTo>
                  <a:pt x="256" y="55"/>
                </a:lnTo>
                <a:close/>
              </a:path>
            </a:pathLst>
          </a:custGeom>
          <a:solidFill>
            <a:srgbClr val="EBAE44">
              <a:alpha val="100000"/>
            </a:srgbClr>
          </a:solidFill>
          <a:ln w="9525">
            <a:noFill/>
          </a:ln>
        </p:spPr>
        <p:txBody>
          <a:bodyPr/>
          <a:lstStyle/>
          <a:p>
            <a:endParaRPr lang="zh-CN" altLang="en-US"/>
          </a:p>
        </p:txBody>
      </p:sp>
      <p:sp>
        <p:nvSpPr>
          <p:cNvPr id="1049184" name="Freeform 314"/>
          <p:cNvSpPr/>
          <p:nvPr/>
        </p:nvSpPr>
        <p:spPr>
          <a:xfrm>
            <a:off x="6328046" y="4205288"/>
            <a:ext cx="354013" cy="2286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23" h="144">
                <a:moveTo>
                  <a:pt x="215" y="144"/>
                </a:moveTo>
                <a:lnTo>
                  <a:pt x="0" y="14"/>
                </a:lnTo>
                <a:lnTo>
                  <a:pt x="8" y="0"/>
                </a:lnTo>
                <a:lnTo>
                  <a:pt x="223" y="130"/>
                </a:lnTo>
                <a:lnTo>
                  <a:pt x="215" y="144"/>
                </a:lnTo>
                <a:close/>
              </a:path>
            </a:pathLst>
          </a:custGeom>
          <a:solidFill>
            <a:srgbClr val="EBAE44">
              <a:alpha val="100000"/>
            </a:srgbClr>
          </a:solidFill>
          <a:ln w="9525">
            <a:noFill/>
          </a:ln>
        </p:spPr>
        <p:txBody>
          <a:bodyPr/>
          <a:lstStyle/>
          <a:p>
            <a:endParaRPr lang="zh-CN" altLang="en-US"/>
          </a:p>
        </p:txBody>
      </p:sp>
      <p:sp>
        <p:nvSpPr>
          <p:cNvPr id="1049185" name="Freeform 315"/>
          <p:cNvSpPr/>
          <p:nvPr/>
        </p:nvSpPr>
        <p:spPr>
          <a:xfrm>
            <a:off x="6332809" y="3935413"/>
            <a:ext cx="582612" cy="2905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67" h="183">
                <a:moveTo>
                  <a:pt x="7" y="183"/>
                </a:moveTo>
                <a:lnTo>
                  <a:pt x="0" y="167"/>
                </a:lnTo>
                <a:lnTo>
                  <a:pt x="360" y="0"/>
                </a:lnTo>
                <a:lnTo>
                  <a:pt x="367" y="15"/>
                </a:lnTo>
                <a:lnTo>
                  <a:pt x="7" y="183"/>
                </a:lnTo>
                <a:close/>
              </a:path>
            </a:pathLst>
          </a:custGeom>
          <a:solidFill>
            <a:srgbClr val="EBAE44">
              <a:alpha val="100000"/>
            </a:srgbClr>
          </a:solidFill>
          <a:ln w="9525">
            <a:noFill/>
          </a:ln>
        </p:spPr>
        <p:txBody>
          <a:bodyPr/>
          <a:lstStyle/>
          <a:p>
            <a:endParaRPr lang="zh-CN" altLang="en-US"/>
          </a:p>
        </p:txBody>
      </p:sp>
      <p:sp>
        <p:nvSpPr>
          <p:cNvPr id="1049186" name="Freeform 316"/>
          <p:cNvSpPr/>
          <p:nvPr/>
        </p:nvSpPr>
        <p:spPr>
          <a:xfrm>
            <a:off x="6237559" y="3716338"/>
            <a:ext cx="106362" cy="4953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67" h="312">
                <a:moveTo>
                  <a:pt x="51" y="312"/>
                </a:moveTo>
                <a:lnTo>
                  <a:pt x="0" y="3"/>
                </a:lnTo>
                <a:lnTo>
                  <a:pt x="16" y="0"/>
                </a:lnTo>
                <a:lnTo>
                  <a:pt x="67" y="310"/>
                </a:lnTo>
                <a:lnTo>
                  <a:pt x="51" y="312"/>
                </a:lnTo>
                <a:close/>
              </a:path>
            </a:pathLst>
          </a:custGeom>
          <a:solidFill>
            <a:srgbClr val="EBAE44">
              <a:alpha val="100000"/>
            </a:srgbClr>
          </a:solidFill>
          <a:ln w="9525">
            <a:noFill/>
          </a:ln>
        </p:spPr>
        <p:txBody>
          <a:bodyPr/>
          <a:lstStyle/>
          <a:p>
            <a:endParaRPr lang="zh-CN" altLang="en-US"/>
          </a:p>
        </p:txBody>
      </p:sp>
      <p:sp>
        <p:nvSpPr>
          <p:cNvPr id="1049187" name="Freeform 317"/>
          <p:cNvSpPr/>
          <p:nvPr/>
        </p:nvSpPr>
        <p:spPr>
          <a:xfrm>
            <a:off x="5902596" y="3724275"/>
            <a:ext cx="30163" cy="434975"/>
          </a:xfrm>
          <a:custGeom>
            <a:avLst/>
            <a:gdLst/>
            <a:ahLst/>
            <a:cxnLst>
              <a:cxn ang="0">
                <a:pos x="2147483646" y="2147483646"/>
              </a:cxn>
              <a:cxn ang="0">
                <a:pos x="0" y="0"/>
              </a:cxn>
              <a:cxn ang="0">
                <a:pos x="2147483646" y="0"/>
              </a:cxn>
              <a:cxn ang="0">
                <a:pos x="2147483646" y="2147483646"/>
              </a:cxn>
              <a:cxn ang="0">
                <a:pos x="2147483646" y="2147483646"/>
              </a:cxn>
            </a:cxnLst>
            <a:rect l="0" t="0" r="0" b="0"/>
            <a:pathLst>
              <a:path w="19" h="274">
                <a:moveTo>
                  <a:pt x="2" y="274"/>
                </a:moveTo>
                <a:lnTo>
                  <a:pt x="0" y="0"/>
                </a:lnTo>
                <a:lnTo>
                  <a:pt x="16" y="0"/>
                </a:lnTo>
                <a:lnTo>
                  <a:pt x="19" y="274"/>
                </a:lnTo>
                <a:lnTo>
                  <a:pt x="2" y="274"/>
                </a:lnTo>
                <a:close/>
              </a:path>
            </a:pathLst>
          </a:custGeom>
          <a:solidFill>
            <a:srgbClr val="EBAE44">
              <a:alpha val="100000"/>
            </a:srgbClr>
          </a:solidFill>
          <a:ln w="9525">
            <a:noFill/>
          </a:ln>
        </p:spPr>
        <p:txBody>
          <a:bodyPr/>
          <a:lstStyle/>
          <a:p>
            <a:endParaRPr lang="zh-CN" altLang="en-US"/>
          </a:p>
        </p:txBody>
      </p:sp>
      <p:sp>
        <p:nvSpPr>
          <p:cNvPr id="1049188" name="Freeform 318"/>
          <p:cNvSpPr/>
          <p:nvPr/>
        </p:nvSpPr>
        <p:spPr>
          <a:xfrm>
            <a:off x="5875609" y="3049588"/>
            <a:ext cx="52387" cy="682625"/>
          </a:xfrm>
          <a:custGeom>
            <a:avLst/>
            <a:gdLst/>
            <a:ahLst/>
            <a:cxnLst>
              <a:cxn ang="0">
                <a:pos x="2147483646" y="2147483646"/>
              </a:cxn>
              <a:cxn ang="0">
                <a:pos x="0" y="0"/>
              </a:cxn>
              <a:cxn ang="0">
                <a:pos x="2147483646" y="0"/>
              </a:cxn>
              <a:cxn ang="0">
                <a:pos x="2147483646" y="2147483646"/>
              </a:cxn>
              <a:cxn ang="0">
                <a:pos x="2147483646" y="2147483646"/>
              </a:cxn>
            </a:cxnLst>
            <a:rect l="0" t="0" r="0" b="0"/>
            <a:pathLst>
              <a:path w="33" h="430">
                <a:moveTo>
                  <a:pt x="17" y="430"/>
                </a:moveTo>
                <a:lnTo>
                  <a:pt x="0" y="0"/>
                </a:lnTo>
                <a:lnTo>
                  <a:pt x="17" y="0"/>
                </a:lnTo>
                <a:lnTo>
                  <a:pt x="33" y="430"/>
                </a:lnTo>
                <a:lnTo>
                  <a:pt x="17" y="430"/>
                </a:lnTo>
                <a:close/>
              </a:path>
            </a:pathLst>
          </a:custGeom>
          <a:solidFill>
            <a:srgbClr val="EBAE44">
              <a:alpha val="100000"/>
            </a:srgbClr>
          </a:solidFill>
          <a:ln w="9525">
            <a:noFill/>
          </a:ln>
        </p:spPr>
        <p:txBody>
          <a:bodyPr/>
          <a:lstStyle/>
          <a:p>
            <a:endParaRPr lang="zh-CN" altLang="en-US"/>
          </a:p>
        </p:txBody>
      </p:sp>
      <p:sp>
        <p:nvSpPr>
          <p:cNvPr id="1049189" name="Freeform 319"/>
          <p:cNvSpPr/>
          <p:nvPr/>
        </p:nvSpPr>
        <p:spPr>
          <a:xfrm>
            <a:off x="5921646" y="3700463"/>
            <a:ext cx="333375" cy="508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10" h="32">
                <a:moveTo>
                  <a:pt x="2" y="32"/>
                </a:moveTo>
                <a:lnTo>
                  <a:pt x="0" y="15"/>
                </a:lnTo>
                <a:lnTo>
                  <a:pt x="208" y="0"/>
                </a:lnTo>
                <a:lnTo>
                  <a:pt x="210" y="17"/>
                </a:lnTo>
                <a:lnTo>
                  <a:pt x="2" y="32"/>
                </a:lnTo>
                <a:close/>
              </a:path>
            </a:pathLst>
          </a:custGeom>
          <a:solidFill>
            <a:srgbClr val="EBAE44">
              <a:alpha val="100000"/>
            </a:srgbClr>
          </a:solidFill>
          <a:ln w="9525">
            <a:noFill/>
          </a:ln>
        </p:spPr>
        <p:txBody>
          <a:bodyPr/>
          <a:lstStyle/>
          <a:p>
            <a:endParaRPr lang="zh-CN" altLang="en-US"/>
          </a:p>
        </p:txBody>
      </p:sp>
      <p:sp>
        <p:nvSpPr>
          <p:cNvPr id="1049190" name="Freeform 320"/>
          <p:cNvSpPr/>
          <p:nvPr/>
        </p:nvSpPr>
        <p:spPr>
          <a:xfrm>
            <a:off x="5445396" y="3732213"/>
            <a:ext cx="476250" cy="32067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00" h="202">
                <a:moveTo>
                  <a:pt x="10" y="202"/>
                </a:moveTo>
                <a:lnTo>
                  <a:pt x="0" y="188"/>
                </a:lnTo>
                <a:lnTo>
                  <a:pt x="292" y="0"/>
                </a:lnTo>
                <a:lnTo>
                  <a:pt x="300" y="12"/>
                </a:lnTo>
                <a:lnTo>
                  <a:pt x="10" y="202"/>
                </a:lnTo>
                <a:close/>
              </a:path>
            </a:pathLst>
          </a:custGeom>
          <a:solidFill>
            <a:srgbClr val="EBAE44">
              <a:alpha val="100000"/>
            </a:srgbClr>
          </a:solidFill>
          <a:ln w="9525">
            <a:noFill/>
          </a:ln>
        </p:spPr>
        <p:txBody>
          <a:bodyPr/>
          <a:lstStyle/>
          <a:p>
            <a:endParaRPr lang="zh-CN" altLang="en-US"/>
          </a:p>
        </p:txBody>
      </p:sp>
      <p:sp>
        <p:nvSpPr>
          <p:cNvPr id="1049191" name="Freeform 321"/>
          <p:cNvSpPr/>
          <p:nvPr/>
        </p:nvSpPr>
        <p:spPr>
          <a:xfrm>
            <a:off x="5150121" y="4035425"/>
            <a:ext cx="315913" cy="5397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99" h="340">
                <a:moveTo>
                  <a:pt x="16" y="340"/>
                </a:moveTo>
                <a:lnTo>
                  <a:pt x="0" y="332"/>
                </a:lnTo>
                <a:lnTo>
                  <a:pt x="183" y="0"/>
                </a:lnTo>
                <a:lnTo>
                  <a:pt x="199" y="8"/>
                </a:lnTo>
                <a:lnTo>
                  <a:pt x="16" y="340"/>
                </a:lnTo>
                <a:close/>
              </a:path>
            </a:pathLst>
          </a:custGeom>
          <a:solidFill>
            <a:srgbClr val="EBAE44">
              <a:alpha val="100000"/>
            </a:srgbClr>
          </a:solidFill>
          <a:ln w="9525">
            <a:noFill/>
          </a:ln>
        </p:spPr>
        <p:txBody>
          <a:bodyPr/>
          <a:lstStyle/>
          <a:p>
            <a:endParaRPr lang="zh-CN" altLang="en-US"/>
          </a:p>
        </p:txBody>
      </p:sp>
      <p:sp>
        <p:nvSpPr>
          <p:cNvPr id="1049192" name="Freeform 322"/>
          <p:cNvSpPr/>
          <p:nvPr/>
        </p:nvSpPr>
        <p:spPr>
          <a:xfrm>
            <a:off x="5156471" y="4154488"/>
            <a:ext cx="765175" cy="4127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82" h="260">
                <a:moveTo>
                  <a:pt x="7" y="260"/>
                </a:moveTo>
                <a:lnTo>
                  <a:pt x="0" y="246"/>
                </a:lnTo>
                <a:lnTo>
                  <a:pt x="474" y="0"/>
                </a:lnTo>
                <a:lnTo>
                  <a:pt x="482" y="16"/>
                </a:lnTo>
                <a:lnTo>
                  <a:pt x="7" y="260"/>
                </a:lnTo>
                <a:close/>
              </a:path>
            </a:pathLst>
          </a:custGeom>
          <a:solidFill>
            <a:srgbClr val="EBAE44">
              <a:alpha val="100000"/>
            </a:srgbClr>
          </a:solidFill>
          <a:ln w="9525">
            <a:noFill/>
          </a:ln>
        </p:spPr>
        <p:txBody>
          <a:bodyPr/>
          <a:lstStyle/>
          <a:p>
            <a:endParaRPr lang="zh-CN" altLang="en-US"/>
          </a:p>
        </p:txBody>
      </p:sp>
      <p:sp>
        <p:nvSpPr>
          <p:cNvPr id="1049193" name="Freeform 323"/>
          <p:cNvSpPr/>
          <p:nvPr/>
        </p:nvSpPr>
        <p:spPr>
          <a:xfrm>
            <a:off x="5443809" y="4035425"/>
            <a:ext cx="193675" cy="5905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22" h="372">
                <a:moveTo>
                  <a:pt x="106" y="372"/>
                </a:moveTo>
                <a:lnTo>
                  <a:pt x="0" y="4"/>
                </a:lnTo>
                <a:lnTo>
                  <a:pt x="16" y="0"/>
                </a:lnTo>
                <a:lnTo>
                  <a:pt x="122" y="367"/>
                </a:lnTo>
                <a:lnTo>
                  <a:pt x="106" y="372"/>
                </a:lnTo>
                <a:close/>
              </a:path>
            </a:pathLst>
          </a:custGeom>
          <a:solidFill>
            <a:srgbClr val="EBAE44">
              <a:alpha val="100000"/>
            </a:srgbClr>
          </a:solidFill>
          <a:ln w="9525">
            <a:noFill/>
          </a:ln>
        </p:spPr>
        <p:txBody>
          <a:bodyPr/>
          <a:lstStyle/>
          <a:p>
            <a:endParaRPr lang="zh-CN" altLang="en-US"/>
          </a:p>
        </p:txBody>
      </p:sp>
      <p:sp>
        <p:nvSpPr>
          <p:cNvPr id="1049194" name="Freeform 324"/>
          <p:cNvSpPr/>
          <p:nvPr/>
        </p:nvSpPr>
        <p:spPr>
          <a:xfrm>
            <a:off x="4762771" y="3744913"/>
            <a:ext cx="407988" cy="81597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57" h="514">
                <a:moveTo>
                  <a:pt x="243" y="514"/>
                </a:moveTo>
                <a:lnTo>
                  <a:pt x="0" y="7"/>
                </a:lnTo>
                <a:lnTo>
                  <a:pt x="15" y="0"/>
                </a:lnTo>
                <a:lnTo>
                  <a:pt x="257" y="507"/>
                </a:lnTo>
                <a:lnTo>
                  <a:pt x="243" y="514"/>
                </a:lnTo>
                <a:close/>
              </a:path>
            </a:pathLst>
          </a:custGeom>
          <a:solidFill>
            <a:srgbClr val="EBAE44">
              <a:alpha val="100000"/>
            </a:srgbClr>
          </a:solidFill>
          <a:ln w="9525">
            <a:noFill/>
          </a:ln>
        </p:spPr>
        <p:txBody>
          <a:bodyPr/>
          <a:lstStyle/>
          <a:p>
            <a:endParaRPr lang="zh-CN" altLang="en-US"/>
          </a:p>
        </p:txBody>
      </p:sp>
      <p:sp>
        <p:nvSpPr>
          <p:cNvPr id="1049195" name="Freeform 325"/>
          <p:cNvSpPr/>
          <p:nvPr/>
        </p:nvSpPr>
        <p:spPr>
          <a:xfrm>
            <a:off x="4589734" y="2901950"/>
            <a:ext cx="196850" cy="85883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24" h="541">
                <a:moveTo>
                  <a:pt x="109" y="541"/>
                </a:moveTo>
                <a:lnTo>
                  <a:pt x="0" y="3"/>
                </a:lnTo>
                <a:lnTo>
                  <a:pt x="15" y="0"/>
                </a:lnTo>
                <a:lnTo>
                  <a:pt x="124" y="536"/>
                </a:lnTo>
                <a:lnTo>
                  <a:pt x="109" y="541"/>
                </a:lnTo>
                <a:close/>
              </a:path>
            </a:pathLst>
          </a:custGeom>
          <a:solidFill>
            <a:srgbClr val="EBAE44">
              <a:alpha val="100000"/>
            </a:srgbClr>
          </a:solidFill>
          <a:ln w="9525">
            <a:noFill/>
          </a:ln>
        </p:spPr>
        <p:txBody>
          <a:bodyPr/>
          <a:lstStyle/>
          <a:p>
            <a:endParaRPr lang="zh-CN" altLang="en-US"/>
          </a:p>
        </p:txBody>
      </p:sp>
      <p:sp>
        <p:nvSpPr>
          <p:cNvPr id="1049196" name="Freeform 326"/>
          <p:cNvSpPr/>
          <p:nvPr/>
        </p:nvSpPr>
        <p:spPr>
          <a:xfrm>
            <a:off x="4596084" y="2900363"/>
            <a:ext cx="388937" cy="3286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45" h="207">
                <a:moveTo>
                  <a:pt x="235" y="207"/>
                </a:moveTo>
                <a:lnTo>
                  <a:pt x="0" y="13"/>
                </a:lnTo>
                <a:lnTo>
                  <a:pt x="11" y="0"/>
                </a:lnTo>
                <a:lnTo>
                  <a:pt x="245" y="194"/>
                </a:lnTo>
                <a:lnTo>
                  <a:pt x="235" y="207"/>
                </a:lnTo>
                <a:close/>
              </a:path>
            </a:pathLst>
          </a:custGeom>
          <a:solidFill>
            <a:srgbClr val="EBAE44">
              <a:alpha val="100000"/>
            </a:srgbClr>
          </a:solidFill>
          <a:ln w="9525">
            <a:noFill/>
          </a:ln>
        </p:spPr>
        <p:txBody>
          <a:bodyPr/>
          <a:lstStyle/>
          <a:p>
            <a:endParaRPr lang="zh-CN" altLang="en-US"/>
          </a:p>
        </p:txBody>
      </p:sp>
      <p:sp>
        <p:nvSpPr>
          <p:cNvPr id="1049197" name="Freeform 327"/>
          <p:cNvSpPr/>
          <p:nvPr/>
        </p:nvSpPr>
        <p:spPr>
          <a:xfrm>
            <a:off x="4759596" y="3217863"/>
            <a:ext cx="233363" cy="5270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47" h="332">
                <a:moveTo>
                  <a:pt x="16" y="332"/>
                </a:moveTo>
                <a:lnTo>
                  <a:pt x="0" y="326"/>
                </a:lnTo>
                <a:lnTo>
                  <a:pt x="132" y="0"/>
                </a:lnTo>
                <a:lnTo>
                  <a:pt x="147" y="5"/>
                </a:lnTo>
                <a:lnTo>
                  <a:pt x="16" y="332"/>
                </a:lnTo>
                <a:close/>
              </a:path>
            </a:pathLst>
          </a:custGeom>
          <a:solidFill>
            <a:srgbClr val="EBAE44">
              <a:alpha val="100000"/>
            </a:srgbClr>
          </a:solidFill>
          <a:ln w="9525">
            <a:noFill/>
          </a:ln>
        </p:spPr>
        <p:txBody>
          <a:bodyPr/>
          <a:lstStyle/>
          <a:p>
            <a:endParaRPr lang="zh-CN" altLang="en-US"/>
          </a:p>
        </p:txBody>
      </p:sp>
      <p:sp>
        <p:nvSpPr>
          <p:cNvPr id="1049198" name="Freeform 328"/>
          <p:cNvSpPr/>
          <p:nvPr/>
        </p:nvSpPr>
        <p:spPr>
          <a:xfrm>
            <a:off x="4970734" y="3206750"/>
            <a:ext cx="417512" cy="2476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63" h="156">
                <a:moveTo>
                  <a:pt x="256" y="156"/>
                </a:moveTo>
                <a:lnTo>
                  <a:pt x="0" y="14"/>
                </a:lnTo>
                <a:lnTo>
                  <a:pt x="7" y="0"/>
                </a:lnTo>
                <a:lnTo>
                  <a:pt x="263" y="142"/>
                </a:lnTo>
                <a:lnTo>
                  <a:pt x="256" y="156"/>
                </a:lnTo>
                <a:close/>
              </a:path>
            </a:pathLst>
          </a:custGeom>
          <a:solidFill>
            <a:srgbClr val="EBAE44">
              <a:alpha val="100000"/>
            </a:srgbClr>
          </a:solidFill>
          <a:ln w="9525">
            <a:noFill/>
          </a:ln>
        </p:spPr>
        <p:txBody>
          <a:bodyPr/>
          <a:lstStyle/>
          <a:p>
            <a:endParaRPr lang="zh-CN" altLang="en-US"/>
          </a:p>
        </p:txBody>
      </p:sp>
      <p:sp>
        <p:nvSpPr>
          <p:cNvPr id="1049199" name="Freeform 329"/>
          <p:cNvSpPr/>
          <p:nvPr/>
        </p:nvSpPr>
        <p:spPr>
          <a:xfrm>
            <a:off x="5362846" y="3438525"/>
            <a:ext cx="100013" cy="608013"/>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63" h="383">
                <a:moveTo>
                  <a:pt x="46" y="383"/>
                </a:moveTo>
                <a:lnTo>
                  <a:pt x="0" y="3"/>
                </a:lnTo>
                <a:lnTo>
                  <a:pt x="16" y="0"/>
                </a:lnTo>
                <a:lnTo>
                  <a:pt x="63" y="381"/>
                </a:lnTo>
                <a:lnTo>
                  <a:pt x="46" y="383"/>
                </a:lnTo>
                <a:close/>
              </a:path>
            </a:pathLst>
          </a:custGeom>
          <a:solidFill>
            <a:srgbClr val="EBAE44">
              <a:alpha val="100000"/>
            </a:srgbClr>
          </a:solidFill>
          <a:ln w="9525">
            <a:noFill/>
          </a:ln>
        </p:spPr>
        <p:txBody>
          <a:bodyPr/>
          <a:lstStyle/>
          <a:p>
            <a:endParaRPr lang="zh-CN" altLang="en-US"/>
          </a:p>
        </p:txBody>
      </p:sp>
      <p:sp>
        <p:nvSpPr>
          <p:cNvPr id="1049200" name="Freeform 330"/>
          <p:cNvSpPr/>
          <p:nvPr/>
        </p:nvSpPr>
        <p:spPr>
          <a:xfrm>
            <a:off x="5377134" y="3430588"/>
            <a:ext cx="539750" cy="3159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40" h="199">
                <a:moveTo>
                  <a:pt x="333" y="199"/>
                </a:moveTo>
                <a:lnTo>
                  <a:pt x="0" y="14"/>
                </a:lnTo>
                <a:lnTo>
                  <a:pt x="7" y="0"/>
                </a:lnTo>
                <a:lnTo>
                  <a:pt x="340" y="184"/>
                </a:lnTo>
                <a:lnTo>
                  <a:pt x="333" y="199"/>
                </a:lnTo>
                <a:close/>
              </a:path>
            </a:pathLst>
          </a:custGeom>
          <a:solidFill>
            <a:srgbClr val="EBAE44">
              <a:alpha val="100000"/>
            </a:srgbClr>
          </a:solidFill>
          <a:ln w="9525">
            <a:noFill/>
          </a:ln>
        </p:spPr>
        <p:txBody>
          <a:bodyPr/>
          <a:lstStyle/>
          <a:p>
            <a:endParaRPr lang="zh-CN" altLang="en-US"/>
          </a:p>
        </p:txBody>
      </p:sp>
      <p:sp>
        <p:nvSpPr>
          <p:cNvPr id="1049201" name="Freeform 331"/>
          <p:cNvSpPr/>
          <p:nvPr/>
        </p:nvSpPr>
        <p:spPr>
          <a:xfrm>
            <a:off x="5315221" y="3122613"/>
            <a:ext cx="76200" cy="32226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8" h="203">
                <a:moveTo>
                  <a:pt x="32" y="203"/>
                </a:moveTo>
                <a:lnTo>
                  <a:pt x="0" y="2"/>
                </a:lnTo>
                <a:lnTo>
                  <a:pt x="16" y="0"/>
                </a:lnTo>
                <a:lnTo>
                  <a:pt x="48" y="201"/>
                </a:lnTo>
                <a:lnTo>
                  <a:pt x="32" y="203"/>
                </a:lnTo>
                <a:close/>
              </a:path>
            </a:pathLst>
          </a:custGeom>
          <a:solidFill>
            <a:srgbClr val="EBAE44">
              <a:alpha val="100000"/>
            </a:srgbClr>
          </a:solidFill>
          <a:ln w="9525">
            <a:noFill/>
          </a:ln>
        </p:spPr>
        <p:txBody>
          <a:bodyPr/>
          <a:lstStyle/>
          <a:p>
            <a:endParaRPr lang="zh-CN" altLang="en-US"/>
          </a:p>
        </p:txBody>
      </p:sp>
      <p:sp>
        <p:nvSpPr>
          <p:cNvPr id="1049202" name="Freeform 332"/>
          <p:cNvSpPr/>
          <p:nvPr/>
        </p:nvSpPr>
        <p:spPr>
          <a:xfrm>
            <a:off x="4769121" y="3425825"/>
            <a:ext cx="611188" cy="3175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85" h="200">
                <a:moveTo>
                  <a:pt x="7" y="200"/>
                </a:moveTo>
                <a:lnTo>
                  <a:pt x="0" y="184"/>
                </a:lnTo>
                <a:lnTo>
                  <a:pt x="378" y="0"/>
                </a:lnTo>
                <a:lnTo>
                  <a:pt x="385" y="15"/>
                </a:lnTo>
                <a:lnTo>
                  <a:pt x="7" y="200"/>
                </a:lnTo>
                <a:close/>
              </a:path>
            </a:pathLst>
          </a:custGeom>
          <a:solidFill>
            <a:srgbClr val="EBAE44">
              <a:alpha val="100000"/>
            </a:srgbClr>
          </a:solidFill>
          <a:ln w="9525">
            <a:noFill/>
          </a:ln>
        </p:spPr>
        <p:txBody>
          <a:bodyPr/>
          <a:lstStyle/>
          <a:p>
            <a:endParaRPr lang="zh-CN" altLang="en-US"/>
          </a:p>
        </p:txBody>
      </p:sp>
      <p:sp>
        <p:nvSpPr>
          <p:cNvPr id="1049203" name="Freeform 333"/>
          <p:cNvSpPr/>
          <p:nvPr/>
        </p:nvSpPr>
        <p:spPr>
          <a:xfrm>
            <a:off x="4773884" y="3722688"/>
            <a:ext cx="677862" cy="3175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27" h="200">
                <a:moveTo>
                  <a:pt x="420" y="200"/>
                </a:moveTo>
                <a:lnTo>
                  <a:pt x="0" y="14"/>
                </a:lnTo>
                <a:lnTo>
                  <a:pt x="7" y="0"/>
                </a:lnTo>
                <a:lnTo>
                  <a:pt x="427" y="186"/>
                </a:lnTo>
                <a:lnTo>
                  <a:pt x="420" y="200"/>
                </a:lnTo>
                <a:close/>
              </a:path>
            </a:pathLst>
          </a:custGeom>
          <a:solidFill>
            <a:srgbClr val="EBAE44">
              <a:alpha val="100000"/>
            </a:srgbClr>
          </a:solidFill>
          <a:ln w="9525">
            <a:noFill/>
          </a:ln>
        </p:spPr>
        <p:txBody>
          <a:bodyPr/>
          <a:lstStyle/>
          <a:p>
            <a:endParaRPr lang="zh-CN" altLang="en-US"/>
          </a:p>
        </p:txBody>
      </p:sp>
      <p:sp>
        <p:nvSpPr>
          <p:cNvPr id="1049204" name="Freeform 334"/>
          <p:cNvSpPr/>
          <p:nvPr/>
        </p:nvSpPr>
        <p:spPr>
          <a:xfrm>
            <a:off x="5458096" y="3935413"/>
            <a:ext cx="1447800" cy="11906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912" h="75">
                <a:moveTo>
                  <a:pt x="2" y="75"/>
                </a:moveTo>
                <a:lnTo>
                  <a:pt x="0" y="59"/>
                </a:lnTo>
                <a:lnTo>
                  <a:pt x="911" y="0"/>
                </a:lnTo>
                <a:lnTo>
                  <a:pt x="912" y="15"/>
                </a:lnTo>
                <a:lnTo>
                  <a:pt x="2" y="75"/>
                </a:lnTo>
                <a:close/>
              </a:path>
            </a:pathLst>
          </a:custGeom>
          <a:solidFill>
            <a:srgbClr val="EBAE44">
              <a:alpha val="100000"/>
            </a:srgbClr>
          </a:solidFill>
          <a:ln w="9525">
            <a:noFill/>
          </a:ln>
        </p:spPr>
        <p:txBody>
          <a:bodyPr/>
          <a:lstStyle/>
          <a:p>
            <a:endParaRPr lang="zh-CN" altLang="en-US"/>
          </a:p>
        </p:txBody>
      </p:sp>
      <p:sp>
        <p:nvSpPr>
          <p:cNvPr id="1049205" name="Freeform 335"/>
          <p:cNvSpPr/>
          <p:nvPr/>
        </p:nvSpPr>
        <p:spPr>
          <a:xfrm>
            <a:off x="6602684" y="3338513"/>
            <a:ext cx="596900" cy="28733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76" h="181">
                <a:moveTo>
                  <a:pt x="7" y="181"/>
                </a:moveTo>
                <a:lnTo>
                  <a:pt x="0" y="165"/>
                </a:lnTo>
                <a:lnTo>
                  <a:pt x="370" y="0"/>
                </a:lnTo>
                <a:lnTo>
                  <a:pt x="376" y="16"/>
                </a:lnTo>
                <a:lnTo>
                  <a:pt x="7" y="181"/>
                </a:lnTo>
                <a:close/>
              </a:path>
            </a:pathLst>
          </a:custGeom>
          <a:solidFill>
            <a:srgbClr val="EBAE44">
              <a:alpha val="100000"/>
            </a:srgbClr>
          </a:solidFill>
          <a:ln w="9525">
            <a:noFill/>
          </a:ln>
        </p:spPr>
        <p:txBody>
          <a:bodyPr/>
          <a:lstStyle/>
          <a:p>
            <a:endParaRPr lang="zh-CN" altLang="en-US"/>
          </a:p>
        </p:txBody>
      </p:sp>
      <p:sp>
        <p:nvSpPr>
          <p:cNvPr id="1049206" name="Freeform 336"/>
          <p:cNvSpPr/>
          <p:nvPr/>
        </p:nvSpPr>
        <p:spPr>
          <a:xfrm>
            <a:off x="6245496" y="3600450"/>
            <a:ext cx="366713" cy="12223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31" h="77">
                <a:moveTo>
                  <a:pt x="4" y="77"/>
                </a:moveTo>
                <a:lnTo>
                  <a:pt x="0" y="62"/>
                </a:lnTo>
                <a:lnTo>
                  <a:pt x="226" y="0"/>
                </a:lnTo>
                <a:lnTo>
                  <a:pt x="231" y="16"/>
                </a:lnTo>
                <a:lnTo>
                  <a:pt x="4" y="77"/>
                </a:lnTo>
                <a:close/>
              </a:path>
            </a:pathLst>
          </a:custGeom>
          <a:solidFill>
            <a:srgbClr val="EBAE44">
              <a:alpha val="100000"/>
            </a:srgbClr>
          </a:solidFill>
          <a:ln w="9525">
            <a:noFill/>
          </a:ln>
        </p:spPr>
        <p:txBody>
          <a:bodyPr/>
          <a:lstStyle/>
          <a:p>
            <a:endParaRPr lang="zh-CN" altLang="en-US"/>
          </a:p>
        </p:txBody>
      </p:sp>
      <p:sp>
        <p:nvSpPr>
          <p:cNvPr id="1049207" name="Freeform 337"/>
          <p:cNvSpPr/>
          <p:nvPr/>
        </p:nvSpPr>
        <p:spPr>
          <a:xfrm>
            <a:off x="7147196" y="2581275"/>
            <a:ext cx="60325" cy="77152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8" h="486">
                <a:moveTo>
                  <a:pt x="21" y="486"/>
                </a:moveTo>
                <a:lnTo>
                  <a:pt x="0" y="1"/>
                </a:lnTo>
                <a:lnTo>
                  <a:pt x="16" y="0"/>
                </a:lnTo>
                <a:lnTo>
                  <a:pt x="38" y="484"/>
                </a:lnTo>
                <a:lnTo>
                  <a:pt x="21" y="486"/>
                </a:lnTo>
                <a:close/>
              </a:path>
            </a:pathLst>
          </a:custGeom>
          <a:solidFill>
            <a:srgbClr val="EBAE44">
              <a:alpha val="100000"/>
            </a:srgbClr>
          </a:solidFill>
          <a:ln w="9525">
            <a:noFill/>
          </a:ln>
        </p:spPr>
        <p:txBody>
          <a:bodyPr/>
          <a:lstStyle/>
          <a:p>
            <a:endParaRPr lang="zh-CN" altLang="en-US"/>
          </a:p>
        </p:txBody>
      </p:sp>
      <p:sp>
        <p:nvSpPr>
          <p:cNvPr id="1049208" name="Freeform 338"/>
          <p:cNvSpPr/>
          <p:nvPr/>
        </p:nvSpPr>
        <p:spPr>
          <a:xfrm>
            <a:off x="6732859" y="2098675"/>
            <a:ext cx="436562" cy="4953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75" h="312">
                <a:moveTo>
                  <a:pt x="263" y="312"/>
                </a:moveTo>
                <a:lnTo>
                  <a:pt x="0" y="11"/>
                </a:lnTo>
                <a:lnTo>
                  <a:pt x="13" y="0"/>
                </a:lnTo>
                <a:lnTo>
                  <a:pt x="275" y="301"/>
                </a:lnTo>
                <a:lnTo>
                  <a:pt x="263" y="312"/>
                </a:lnTo>
                <a:close/>
              </a:path>
            </a:pathLst>
          </a:custGeom>
          <a:solidFill>
            <a:srgbClr val="EBAE44">
              <a:alpha val="100000"/>
            </a:srgbClr>
          </a:solidFill>
          <a:ln w="9525">
            <a:noFill/>
          </a:ln>
        </p:spPr>
        <p:txBody>
          <a:bodyPr/>
          <a:lstStyle/>
          <a:p>
            <a:endParaRPr lang="zh-CN" altLang="en-US"/>
          </a:p>
        </p:txBody>
      </p:sp>
      <p:sp>
        <p:nvSpPr>
          <p:cNvPr id="1049209" name="Freeform 339"/>
          <p:cNvSpPr/>
          <p:nvPr/>
        </p:nvSpPr>
        <p:spPr>
          <a:xfrm>
            <a:off x="6815409" y="2579688"/>
            <a:ext cx="347662" cy="27146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19" h="171">
                <a:moveTo>
                  <a:pt x="11" y="171"/>
                </a:moveTo>
                <a:lnTo>
                  <a:pt x="0" y="157"/>
                </a:lnTo>
                <a:lnTo>
                  <a:pt x="209" y="0"/>
                </a:lnTo>
                <a:lnTo>
                  <a:pt x="219" y="12"/>
                </a:lnTo>
                <a:lnTo>
                  <a:pt x="11" y="171"/>
                </a:lnTo>
                <a:close/>
              </a:path>
            </a:pathLst>
          </a:custGeom>
          <a:solidFill>
            <a:srgbClr val="EBAE44">
              <a:alpha val="100000"/>
            </a:srgbClr>
          </a:solidFill>
          <a:ln w="9525">
            <a:noFill/>
          </a:ln>
        </p:spPr>
        <p:txBody>
          <a:bodyPr/>
          <a:lstStyle/>
          <a:p>
            <a:endParaRPr lang="zh-CN" altLang="en-US"/>
          </a:p>
        </p:txBody>
      </p:sp>
      <p:sp>
        <p:nvSpPr>
          <p:cNvPr id="1049210" name="Freeform 340"/>
          <p:cNvSpPr/>
          <p:nvPr/>
        </p:nvSpPr>
        <p:spPr>
          <a:xfrm>
            <a:off x="6464571" y="2832100"/>
            <a:ext cx="371475" cy="32067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34" h="202">
                <a:moveTo>
                  <a:pt x="10" y="202"/>
                </a:moveTo>
                <a:lnTo>
                  <a:pt x="0" y="190"/>
                </a:lnTo>
                <a:lnTo>
                  <a:pt x="224" y="0"/>
                </a:lnTo>
                <a:lnTo>
                  <a:pt x="234" y="12"/>
                </a:lnTo>
                <a:lnTo>
                  <a:pt x="10" y="202"/>
                </a:lnTo>
                <a:close/>
              </a:path>
            </a:pathLst>
          </a:custGeom>
          <a:solidFill>
            <a:srgbClr val="EBAE44">
              <a:alpha val="100000"/>
            </a:srgbClr>
          </a:solidFill>
          <a:ln w="9525">
            <a:noFill/>
          </a:ln>
        </p:spPr>
        <p:txBody>
          <a:bodyPr/>
          <a:lstStyle/>
          <a:p>
            <a:endParaRPr lang="zh-CN" altLang="en-US"/>
          </a:p>
        </p:txBody>
      </p:sp>
      <p:sp>
        <p:nvSpPr>
          <p:cNvPr id="1049211" name="Freeform 341"/>
          <p:cNvSpPr/>
          <p:nvPr/>
        </p:nvSpPr>
        <p:spPr>
          <a:xfrm>
            <a:off x="5886721" y="3049588"/>
            <a:ext cx="592138" cy="10318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73" h="65">
                <a:moveTo>
                  <a:pt x="370" y="65"/>
                </a:moveTo>
                <a:lnTo>
                  <a:pt x="0" y="16"/>
                </a:lnTo>
                <a:lnTo>
                  <a:pt x="3" y="0"/>
                </a:lnTo>
                <a:lnTo>
                  <a:pt x="373" y="48"/>
                </a:lnTo>
                <a:lnTo>
                  <a:pt x="370" y="65"/>
                </a:lnTo>
                <a:close/>
              </a:path>
            </a:pathLst>
          </a:custGeom>
          <a:solidFill>
            <a:srgbClr val="EBAE44">
              <a:alpha val="100000"/>
            </a:srgbClr>
          </a:solidFill>
          <a:ln w="9525">
            <a:noFill/>
          </a:ln>
        </p:spPr>
        <p:txBody>
          <a:bodyPr/>
          <a:lstStyle/>
          <a:p>
            <a:endParaRPr lang="zh-CN" altLang="en-US"/>
          </a:p>
        </p:txBody>
      </p:sp>
      <p:sp>
        <p:nvSpPr>
          <p:cNvPr id="1049212" name="Freeform 342"/>
          <p:cNvSpPr/>
          <p:nvPr/>
        </p:nvSpPr>
        <p:spPr>
          <a:xfrm>
            <a:off x="5326334" y="3055938"/>
            <a:ext cx="560387" cy="7937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53" h="50">
                <a:moveTo>
                  <a:pt x="2" y="50"/>
                </a:moveTo>
                <a:lnTo>
                  <a:pt x="0" y="35"/>
                </a:lnTo>
                <a:lnTo>
                  <a:pt x="351" y="0"/>
                </a:lnTo>
                <a:lnTo>
                  <a:pt x="353" y="17"/>
                </a:lnTo>
                <a:lnTo>
                  <a:pt x="2" y="50"/>
                </a:lnTo>
                <a:close/>
              </a:path>
            </a:pathLst>
          </a:custGeom>
          <a:solidFill>
            <a:srgbClr val="EBAE44">
              <a:alpha val="100000"/>
            </a:srgbClr>
          </a:solidFill>
          <a:ln w="9525">
            <a:noFill/>
          </a:ln>
        </p:spPr>
        <p:txBody>
          <a:bodyPr/>
          <a:lstStyle/>
          <a:p>
            <a:endParaRPr lang="zh-CN" altLang="en-US"/>
          </a:p>
        </p:txBody>
      </p:sp>
      <p:sp>
        <p:nvSpPr>
          <p:cNvPr id="1049213" name="Freeform 343"/>
          <p:cNvSpPr/>
          <p:nvPr/>
        </p:nvSpPr>
        <p:spPr>
          <a:xfrm>
            <a:off x="4600846" y="2895600"/>
            <a:ext cx="731838" cy="246063"/>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61" h="155">
                <a:moveTo>
                  <a:pt x="455" y="155"/>
                </a:moveTo>
                <a:lnTo>
                  <a:pt x="0" y="16"/>
                </a:lnTo>
                <a:lnTo>
                  <a:pt x="5" y="0"/>
                </a:lnTo>
                <a:lnTo>
                  <a:pt x="461" y="140"/>
                </a:lnTo>
                <a:lnTo>
                  <a:pt x="455" y="155"/>
                </a:lnTo>
                <a:close/>
              </a:path>
            </a:pathLst>
          </a:custGeom>
          <a:solidFill>
            <a:srgbClr val="EBAE44">
              <a:alpha val="100000"/>
            </a:srgbClr>
          </a:solidFill>
          <a:ln w="9525">
            <a:noFill/>
          </a:ln>
        </p:spPr>
        <p:txBody>
          <a:bodyPr/>
          <a:lstStyle/>
          <a:p>
            <a:endParaRPr lang="zh-CN" altLang="en-US"/>
          </a:p>
        </p:txBody>
      </p:sp>
      <p:sp>
        <p:nvSpPr>
          <p:cNvPr id="1049214" name="Freeform 344"/>
          <p:cNvSpPr/>
          <p:nvPr/>
        </p:nvSpPr>
        <p:spPr>
          <a:xfrm>
            <a:off x="4977084" y="3122613"/>
            <a:ext cx="346075" cy="1127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18" h="71">
                <a:moveTo>
                  <a:pt x="5" y="71"/>
                </a:moveTo>
                <a:lnTo>
                  <a:pt x="0" y="54"/>
                </a:lnTo>
                <a:lnTo>
                  <a:pt x="215" y="0"/>
                </a:lnTo>
                <a:lnTo>
                  <a:pt x="218" y="15"/>
                </a:lnTo>
                <a:lnTo>
                  <a:pt x="5" y="71"/>
                </a:lnTo>
                <a:close/>
              </a:path>
            </a:pathLst>
          </a:custGeom>
          <a:solidFill>
            <a:srgbClr val="EBAE44">
              <a:alpha val="100000"/>
            </a:srgbClr>
          </a:solidFill>
          <a:ln w="9525">
            <a:noFill/>
          </a:ln>
        </p:spPr>
        <p:txBody>
          <a:bodyPr/>
          <a:lstStyle/>
          <a:p>
            <a:endParaRPr lang="zh-CN" altLang="en-US"/>
          </a:p>
        </p:txBody>
      </p:sp>
      <p:sp>
        <p:nvSpPr>
          <p:cNvPr id="1049215" name="Freeform 345"/>
          <p:cNvSpPr/>
          <p:nvPr/>
        </p:nvSpPr>
        <p:spPr>
          <a:xfrm>
            <a:off x="5372371" y="3128963"/>
            <a:ext cx="1100138" cy="309562"/>
          </a:xfrm>
          <a:custGeom>
            <a:avLst/>
            <a:gdLst/>
            <a:ahLst/>
            <a:cxnLst>
              <a:cxn ang="0">
                <a:pos x="0" y="2147483646"/>
              </a:cxn>
              <a:cxn ang="0">
                <a:pos x="0" y="2147483646"/>
              </a:cxn>
              <a:cxn ang="0">
                <a:pos x="2147483646" y="2147483646"/>
              </a:cxn>
              <a:cxn ang="0">
                <a:pos x="2147483646" y="2147483646"/>
              </a:cxn>
              <a:cxn ang="0">
                <a:pos x="2147483646" y="0"/>
              </a:cxn>
              <a:cxn ang="0">
                <a:pos x="2147483646" y="2147483646"/>
              </a:cxn>
              <a:cxn ang="0">
                <a:pos x="0" y="2147483646"/>
              </a:cxn>
            </a:cxnLst>
            <a:rect l="0" t="0" r="0" b="0"/>
            <a:pathLst>
              <a:path w="496" h="140">
                <a:moveTo>
                  <a:pt x="0" y="140"/>
                </a:moveTo>
                <a:cubicBezTo>
                  <a:pt x="0" y="140"/>
                  <a:pt x="0" y="140"/>
                  <a:pt x="0" y="140"/>
                </a:cubicBezTo>
                <a:cubicBezTo>
                  <a:pt x="1" y="135"/>
                  <a:pt x="1" y="135"/>
                  <a:pt x="1" y="135"/>
                </a:cubicBezTo>
                <a:cubicBezTo>
                  <a:pt x="1" y="129"/>
                  <a:pt x="1" y="129"/>
                  <a:pt x="1" y="129"/>
                </a:cubicBezTo>
                <a:cubicBezTo>
                  <a:pt x="15" y="127"/>
                  <a:pt x="361" y="35"/>
                  <a:pt x="493" y="0"/>
                </a:cubicBezTo>
                <a:cubicBezTo>
                  <a:pt x="496" y="11"/>
                  <a:pt x="496" y="11"/>
                  <a:pt x="496" y="11"/>
                </a:cubicBezTo>
                <a:cubicBezTo>
                  <a:pt x="44" y="132"/>
                  <a:pt x="5" y="140"/>
                  <a:pt x="0" y="140"/>
                </a:cubicBezTo>
                <a:close/>
              </a:path>
            </a:pathLst>
          </a:custGeom>
          <a:solidFill>
            <a:srgbClr val="EBAE44">
              <a:alpha val="100000"/>
            </a:srgbClr>
          </a:solidFill>
          <a:ln w="9525">
            <a:noFill/>
          </a:ln>
        </p:spPr>
        <p:txBody>
          <a:bodyPr/>
          <a:lstStyle/>
          <a:p>
            <a:endParaRPr lang="zh-CN" altLang="en-US"/>
          </a:p>
        </p:txBody>
      </p:sp>
      <p:sp>
        <p:nvSpPr>
          <p:cNvPr id="1049216" name="Freeform 346"/>
          <p:cNvSpPr/>
          <p:nvPr/>
        </p:nvSpPr>
        <p:spPr>
          <a:xfrm>
            <a:off x="5372371" y="3062288"/>
            <a:ext cx="522288" cy="3794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29" h="239">
                <a:moveTo>
                  <a:pt x="8" y="239"/>
                </a:moveTo>
                <a:lnTo>
                  <a:pt x="0" y="225"/>
                </a:lnTo>
                <a:lnTo>
                  <a:pt x="321" y="0"/>
                </a:lnTo>
                <a:lnTo>
                  <a:pt x="329" y="14"/>
                </a:lnTo>
                <a:lnTo>
                  <a:pt x="8" y="239"/>
                </a:lnTo>
                <a:close/>
              </a:path>
            </a:pathLst>
          </a:custGeom>
          <a:solidFill>
            <a:srgbClr val="EBAE44">
              <a:alpha val="100000"/>
            </a:srgbClr>
          </a:solidFill>
          <a:ln w="9525">
            <a:noFill/>
          </a:ln>
        </p:spPr>
        <p:txBody>
          <a:bodyPr/>
          <a:lstStyle/>
          <a:p>
            <a:endParaRPr lang="zh-CN" altLang="en-US"/>
          </a:p>
        </p:txBody>
      </p:sp>
      <p:sp>
        <p:nvSpPr>
          <p:cNvPr id="1049217" name="Freeform 347"/>
          <p:cNvSpPr/>
          <p:nvPr/>
        </p:nvSpPr>
        <p:spPr>
          <a:xfrm>
            <a:off x="5899421" y="2832100"/>
            <a:ext cx="925513" cy="23018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583" h="145">
                <a:moveTo>
                  <a:pt x="3" y="145"/>
                </a:moveTo>
                <a:lnTo>
                  <a:pt x="0" y="128"/>
                </a:lnTo>
                <a:lnTo>
                  <a:pt x="578" y="0"/>
                </a:lnTo>
                <a:lnTo>
                  <a:pt x="583" y="15"/>
                </a:lnTo>
                <a:lnTo>
                  <a:pt x="3" y="145"/>
                </a:lnTo>
                <a:close/>
              </a:path>
            </a:pathLst>
          </a:custGeom>
          <a:solidFill>
            <a:srgbClr val="EBAE44">
              <a:alpha val="100000"/>
            </a:srgbClr>
          </a:solidFill>
          <a:ln w="9525">
            <a:noFill/>
          </a:ln>
        </p:spPr>
        <p:txBody>
          <a:bodyPr/>
          <a:lstStyle/>
          <a:p>
            <a:endParaRPr lang="zh-CN" altLang="en-US"/>
          </a:p>
        </p:txBody>
      </p:sp>
      <p:sp>
        <p:nvSpPr>
          <p:cNvPr id="1049218" name="Freeform 348"/>
          <p:cNvSpPr/>
          <p:nvPr/>
        </p:nvSpPr>
        <p:spPr>
          <a:xfrm>
            <a:off x="6462984" y="3144838"/>
            <a:ext cx="161925" cy="46513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02" h="293">
                <a:moveTo>
                  <a:pt x="85" y="293"/>
                </a:moveTo>
                <a:lnTo>
                  <a:pt x="0" y="4"/>
                </a:lnTo>
                <a:lnTo>
                  <a:pt x="17" y="0"/>
                </a:lnTo>
                <a:lnTo>
                  <a:pt x="102" y="289"/>
                </a:lnTo>
                <a:lnTo>
                  <a:pt x="85" y="293"/>
                </a:lnTo>
                <a:close/>
              </a:path>
            </a:pathLst>
          </a:custGeom>
          <a:solidFill>
            <a:srgbClr val="EBAE44">
              <a:alpha val="100000"/>
            </a:srgbClr>
          </a:solidFill>
          <a:ln w="9525">
            <a:noFill/>
          </a:ln>
        </p:spPr>
        <p:txBody>
          <a:bodyPr/>
          <a:lstStyle/>
          <a:p>
            <a:endParaRPr lang="zh-CN" altLang="en-US"/>
          </a:p>
        </p:txBody>
      </p:sp>
      <p:sp>
        <p:nvSpPr>
          <p:cNvPr id="1049219" name="Freeform 349"/>
          <p:cNvSpPr/>
          <p:nvPr/>
        </p:nvSpPr>
        <p:spPr>
          <a:xfrm>
            <a:off x="6215334" y="2473325"/>
            <a:ext cx="935037" cy="12382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589" h="78">
                <a:moveTo>
                  <a:pt x="587" y="78"/>
                </a:moveTo>
                <a:lnTo>
                  <a:pt x="0" y="16"/>
                </a:lnTo>
                <a:lnTo>
                  <a:pt x="1" y="0"/>
                </a:lnTo>
                <a:lnTo>
                  <a:pt x="589" y="61"/>
                </a:lnTo>
                <a:lnTo>
                  <a:pt x="587" y="78"/>
                </a:lnTo>
                <a:close/>
              </a:path>
            </a:pathLst>
          </a:custGeom>
          <a:solidFill>
            <a:srgbClr val="EBAE44">
              <a:alpha val="100000"/>
            </a:srgbClr>
          </a:solidFill>
          <a:ln w="9525">
            <a:noFill/>
          </a:ln>
        </p:spPr>
        <p:txBody>
          <a:bodyPr/>
          <a:lstStyle/>
          <a:p>
            <a:endParaRPr lang="zh-CN" altLang="en-US"/>
          </a:p>
        </p:txBody>
      </p:sp>
      <p:sp>
        <p:nvSpPr>
          <p:cNvPr id="1049220" name="Freeform 350"/>
          <p:cNvSpPr/>
          <p:nvPr/>
        </p:nvSpPr>
        <p:spPr>
          <a:xfrm>
            <a:off x="6212159" y="2100263"/>
            <a:ext cx="534987" cy="3921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37" h="247">
                <a:moveTo>
                  <a:pt x="10" y="247"/>
                </a:moveTo>
                <a:lnTo>
                  <a:pt x="0" y="233"/>
                </a:lnTo>
                <a:lnTo>
                  <a:pt x="327" y="0"/>
                </a:lnTo>
                <a:lnTo>
                  <a:pt x="337" y="13"/>
                </a:lnTo>
                <a:lnTo>
                  <a:pt x="10" y="247"/>
                </a:lnTo>
                <a:close/>
              </a:path>
            </a:pathLst>
          </a:custGeom>
          <a:solidFill>
            <a:srgbClr val="EBAE44">
              <a:alpha val="100000"/>
            </a:srgbClr>
          </a:solidFill>
          <a:ln w="9525">
            <a:noFill/>
          </a:ln>
        </p:spPr>
        <p:txBody>
          <a:bodyPr/>
          <a:lstStyle/>
          <a:p>
            <a:endParaRPr lang="zh-CN" altLang="en-US"/>
          </a:p>
        </p:txBody>
      </p:sp>
      <p:sp>
        <p:nvSpPr>
          <p:cNvPr id="1049221" name="Freeform 351"/>
          <p:cNvSpPr/>
          <p:nvPr/>
        </p:nvSpPr>
        <p:spPr>
          <a:xfrm>
            <a:off x="4589734" y="2322513"/>
            <a:ext cx="257175" cy="5826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62" h="367">
                <a:moveTo>
                  <a:pt x="15" y="367"/>
                </a:moveTo>
                <a:lnTo>
                  <a:pt x="0" y="361"/>
                </a:lnTo>
                <a:lnTo>
                  <a:pt x="147" y="0"/>
                </a:lnTo>
                <a:lnTo>
                  <a:pt x="162" y="5"/>
                </a:lnTo>
                <a:lnTo>
                  <a:pt x="15" y="367"/>
                </a:lnTo>
                <a:close/>
              </a:path>
            </a:pathLst>
          </a:custGeom>
          <a:solidFill>
            <a:srgbClr val="EBAE44">
              <a:alpha val="100000"/>
            </a:srgbClr>
          </a:solidFill>
          <a:ln w="9525">
            <a:noFill/>
          </a:ln>
        </p:spPr>
        <p:txBody>
          <a:bodyPr/>
          <a:lstStyle/>
          <a:p>
            <a:endParaRPr lang="zh-CN" altLang="en-US"/>
          </a:p>
        </p:txBody>
      </p:sp>
      <p:sp>
        <p:nvSpPr>
          <p:cNvPr id="1049222" name="Freeform 352"/>
          <p:cNvSpPr/>
          <p:nvPr/>
        </p:nvSpPr>
        <p:spPr>
          <a:xfrm>
            <a:off x="4835796" y="2311400"/>
            <a:ext cx="404813" cy="5588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55" h="352">
                <a:moveTo>
                  <a:pt x="242" y="352"/>
                </a:moveTo>
                <a:lnTo>
                  <a:pt x="0" y="10"/>
                </a:lnTo>
                <a:lnTo>
                  <a:pt x="13" y="0"/>
                </a:lnTo>
                <a:lnTo>
                  <a:pt x="255" y="343"/>
                </a:lnTo>
                <a:lnTo>
                  <a:pt x="242" y="352"/>
                </a:lnTo>
                <a:close/>
              </a:path>
            </a:pathLst>
          </a:custGeom>
          <a:solidFill>
            <a:srgbClr val="EBAE44">
              <a:alpha val="100000"/>
            </a:srgbClr>
          </a:solidFill>
          <a:ln w="9525">
            <a:noFill/>
          </a:ln>
        </p:spPr>
        <p:txBody>
          <a:bodyPr/>
          <a:lstStyle/>
          <a:p>
            <a:endParaRPr lang="zh-CN" altLang="en-US"/>
          </a:p>
        </p:txBody>
      </p:sp>
      <p:sp>
        <p:nvSpPr>
          <p:cNvPr id="1049223" name="Freeform 353"/>
          <p:cNvSpPr/>
          <p:nvPr/>
        </p:nvSpPr>
        <p:spPr>
          <a:xfrm>
            <a:off x="5239021" y="2840038"/>
            <a:ext cx="666750" cy="23177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20" h="146">
                <a:moveTo>
                  <a:pt x="415" y="146"/>
                </a:moveTo>
                <a:lnTo>
                  <a:pt x="0" y="16"/>
                </a:lnTo>
                <a:lnTo>
                  <a:pt x="6" y="0"/>
                </a:lnTo>
                <a:lnTo>
                  <a:pt x="420" y="130"/>
                </a:lnTo>
                <a:lnTo>
                  <a:pt x="415" y="146"/>
                </a:lnTo>
                <a:close/>
              </a:path>
            </a:pathLst>
          </a:custGeom>
          <a:solidFill>
            <a:srgbClr val="EBAE44">
              <a:alpha val="100000"/>
            </a:srgbClr>
          </a:solidFill>
          <a:ln w="9525">
            <a:noFill/>
          </a:ln>
        </p:spPr>
        <p:txBody>
          <a:bodyPr/>
          <a:lstStyle/>
          <a:p>
            <a:endParaRPr lang="zh-CN" altLang="en-US"/>
          </a:p>
        </p:txBody>
      </p:sp>
      <p:sp>
        <p:nvSpPr>
          <p:cNvPr id="1049224" name="Freeform 354"/>
          <p:cNvSpPr/>
          <p:nvPr/>
        </p:nvSpPr>
        <p:spPr>
          <a:xfrm>
            <a:off x="5223146" y="2849563"/>
            <a:ext cx="111125" cy="28098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70" h="177">
                <a:moveTo>
                  <a:pt x="53" y="177"/>
                </a:moveTo>
                <a:lnTo>
                  <a:pt x="0" y="4"/>
                </a:lnTo>
                <a:lnTo>
                  <a:pt x="17" y="0"/>
                </a:lnTo>
                <a:lnTo>
                  <a:pt x="70" y="172"/>
                </a:lnTo>
                <a:lnTo>
                  <a:pt x="53" y="177"/>
                </a:lnTo>
                <a:close/>
              </a:path>
            </a:pathLst>
          </a:custGeom>
          <a:solidFill>
            <a:srgbClr val="EBAE44">
              <a:alpha val="100000"/>
            </a:srgbClr>
          </a:solidFill>
          <a:ln w="9525">
            <a:noFill/>
          </a:ln>
        </p:spPr>
        <p:txBody>
          <a:bodyPr/>
          <a:lstStyle/>
          <a:p>
            <a:endParaRPr lang="zh-CN" altLang="en-US"/>
          </a:p>
        </p:txBody>
      </p:sp>
      <p:sp>
        <p:nvSpPr>
          <p:cNvPr id="1049225" name="Freeform 355"/>
          <p:cNvSpPr/>
          <p:nvPr/>
        </p:nvSpPr>
        <p:spPr>
          <a:xfrm>
            <a:off x="4965971" y="2843213"/>
            <a:ext cx="277813" cy="38258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75" h="241">
                <a:moveTo>
                  <a:pt x="13" y="241"/>
                </a:moveTo>
                <a:lnTo>
                  <a:pt x="0" y="231"/>
                </a:lnTo>
                <a:lnTo>
                  <a:pt x="162" y="0"/>
                </a:lnTo>
                <a:lnTo>
                  <a:pt x="175" y="10"/>
                </a:lnTo>
                <a:lnTo>
                  <a:pt x="13" y="241"/>
                </a:lnTo>
                <a:close/>
              </a:path>
            </a:pathLst>
          </a:custGeom>
          <a:solidFill>
            <a:srgbClr val="EBAE44">
              <a:alpha val="100000"/>
            </a:srgbClr>
          </a:solidFill>
          <a:ln w="9525">
            <a:noFill/>
          </a:ln>
        </p:spPr>
        <p:txBody>
          <a:bodyPr/>
          <a:lstStyle/>
          <a:p>
            <a:endParaRPr lang="zh-CN" altLang="en-US"/>
          </a:p>
        </p:txBody>
      </p:sp>
      <p:sp>
        <p:nvSpPr>
          <p:cNvPr id="1049226" name="Freeform 356"/>
          <p:cNvSpPr/>
          <p:nvPr/>
        </p:nvSpPr>
        <p:spPr>
          <a:xfrm>
            <a:off x="4823096" y="1958975"/>
            <a:ext cx="458788" cy="3746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89" h="236">
                <a:moveTo>
                  <a:pt x="9" y="236"/>
                </a:moveTo>
                <a:lnTo>
                  <a:pt x="0" y="223"/>
                </a:lnTo>
                <a:lnTo>
                  <a:pt x="279" y="0"/>
                </a:lnTo>
                <a:lnTo>
                  <a:pt x="289" y="12"/>
                </a:lnTo>
                <a:lnTo>
                  <a:pt x="9" y="236"/>
                </a:lnTo>
                <a:close/>
              </a:path>
            </a:pathLst>
          </a:custGeom>
          <a:solidFill>
            <a:srgbClr val="EBAE44">
              <a:alpha val="100000"/>
            </a:srgbClr>
          </a:solidFill>
          <a:ln w="9525">
            <a:noFill/>
          </a:ln>
        </p:spPr>
        <p:txBody>
          <a:bodyPr/>
          <a:lstStyle/>
          <a:p>
            <a:endParaRPr lang="zh-CN" altLang="en-US"/>
          </a:p>
        </p:txBody>
      </p:sp>
      <p:sp>
        <p:nvSpPr>
          <p:cNvPr id="1049227" name="Freeform 357"/>
          <p:cNvSpPr/>
          <p:nvPr/>
        </p:nvSpPr>
        <p:spPr>
          <a:xfrm>
            <a:off x="5256484" y="1963738"/>
            <a:ext cx="485775" cy="57943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06" h="365">
                <a:moveTo>
                  <a:pt x="294" y="365"/>
                </a:moveTo>
                <a:lnTo>
                  <a:pt x="0" y="11"/>
                </a:lnTo>
                <a:lnTo>
                  <a:pt x="13" y="0"/>
                </a:lnTo>
                <a:lnTo>
                  <a:pt x="306" y="356"/>
                </a:lnTo>
                <a:lnTo>
                  <a:pt x="294" y="365"/>
                </a:lnTo>
                <a:close/>
              </a:path>
            </a:pathLst>
          </a:custGeom>
          <a:solidFill>
            <a:srgbClr val="EBAE44">
              <a:alpha val="100000"/>
            </a:srgbClr>
          </a:solidFill>
          <a:ln w="9525">
            <a:noFill/>
          </a:ln>
        </p:spPr>
        <p:txBody>
          <a:bodyPr/>
          <a:lstStyle/>
          <a:p>
            <a:endParaRPr lang="zh-CN" altLang="en-US"/>
          </a:p>
        </p:txBody>
      </p:sp>
      <p:sp>
        <p:nvSpPr>
          <p:cNvPr id="1049228" name="Freeform 358"/>
          <p:cNvSpPr/>
          <p:nvPr/>
        </p:nvSpPr>
        <p:spPr>
          <a:xfrm>
            <a:off x="5223146" y="2514600"/>
            <a:ext cx="512763" cy="34448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23" h="217">
                <a:moveTo>
                  <a:pt x="9" y="217"/>
                </a:moveTo>
                <a:lnTo>
                  <a:pt x="0" y="203"/>
                </a:lnTo>
                <a:lnTo>
                  <a:pt x="315" y="0"/>
                </a:lnTo>
                <a:lnTo>
                  <a:pt x="323" y="14"/>
                </a:lnTo>
                <a:lnTo>
                  <a:pt x="9" y="217"/>
                </a:lnTo>
                <a:close/>
              </a:path>
            </a:pathLst>
          </a:custGeom>
          <a:solidFill>
            <a:srgbClr val="EBAE44">
              <a:alpha val="100000"/>
            </a:srgbClr>
          </a:solidFill>
          <a:ln w="9525">
            <a:noFill/>
          </a:ln>
        </p:spPr>
        <p:txBody>
          <a:bodyPr/>
          <a:lstStyle/>
          <a:p>
            <a:endParaRPr lang="zh-CN" altLang="en-US"/>
          </a:p>
        </p:txBody>
      </p:sp>
      <p:sp>
        <p:nvSpPr>
          <p:cNvPr id="1049229" name="Freeform 359"/>
          <p:cNvSpPr/>
          <p:nvPr/>
        </p:nvSpPr>
        <p:spPr>
          <a:xfrm>
            <a:off x="4605609" y="2840038"/>
            <a:ext cx="628650" cy="66675"/>
          </a:xfrm>
          <a:custGeom>
            <a:avLst/>
            <a:gdLst/>
            <a:ahLst/>
            <a:cxnLst>
              <a:cxn ang="0">
                <a:pos x="0" y="2147483646"/>
              </a:cxn>
              <a:cxn ang="0">
                <a:pos x="0" y="2147483646"/>
              </a:cxn>
              <a:cxn ang="0">
                <a:pos x="2147483646" y="0"/>
              </a:cxn>
              <a:cxn ang="0">
                <a:pos x="2147483646" y="2147483646"/>
              </a:cxn>
              <a:cxn ang="0">
                <a:pos x="0" y="2147483646"/>
              </a:cxn>
            </a:cxnLst>
            <a:rect l="0" t="0" r="0" b="0"/>
            <a:pathLst>
              <a:path w="396" h="42">
                <a:moveTo>
                  <a:pt x="0" y="42"/>
                </a:moveTo>
                <a:lnTo>
                  <a:pt x="0" y="25"/>
                </a:lnTo>
                <a:lnTo>
                  <a:pt x="395" y="0"/>
                </a:lnTo>
                <a:lnTo>
                  <a:pt x="396" y="17"/>
                </a:lnTo>
                <a:lnTo>
                  <a:pt x="0" y="42"/>
                </a:lnTo>
                <a:close/>
              </a:path>
            </a:pathLst>
          </a:custGeom>
          <a:solidFill>
            <a:srgbClr val="EBAE44">
              <a:alpha val="100000"/>
            </a:srgbClr>
          </a:solidFill>
          <a:ln w="9525">
            <a:noFill/>
          </a:ln>
        </p:spPr>
        <p:txBody>
          <a:bodyPr/>
          <a:lstStyle/>
          <a:p>
            <a:endParaRPr lang="zh-CN" altLang="en-US"/>
          </a:p>
        </p:txBody>
      </p:sp>
      <p:sp>
        <p:nvSpPr>
          <p:cNvPr id="1049230" name="Freeform 360"/>
          <p:cNvSpPr/>
          <p:nvPr/>
        </p:nvSpPr>
        <p:spPr>
          <a:xfrm>
            <a:off x="5731146" y="2468563"/>
            <a:ext cx="490538" cy="7143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09" h="45">
                <a:moveTo>
                  <a:pt x="2" y="45"/>
                </a:moveTo>
                <a:lnTo>
                  <a:pt x="0" y="28"/>
                </a:lnTo>
                <a:lnTo>
                  <a:pt x="307" y="0"/>
                </a:lnTo>
                <a:lnTo>
                  <a:pt x="309" y="17"/>
                </a:lnTo>
                <a:lnTo>
                  <a:pt x="2" y="45"/>
                </a:lnTo>
                <a:close/>
              </a:path>
            </a:pathLst>
          </a:custGeom>
          <a:solidFill>
            <a:srgbClr val="EBAE44">
              <a:alpha val="100000"/>
            </a:srgbClr>
          </a:solidFill>
          <a:ln w="9525">
            <a:noFill/>
          </a:ln>
        </p:spPr>
        <p:txBody>
          <a:bodyPr/>
          <a:lstStyle/>
          <a:p>
            <a:endParaRPr lang="zh-CN" altLang="en-US"/>
          </a:p>
        </p:txBody>
      </p:sp>
      <p:sp>
        <p:nvSpPr>
          <p:cNvPr id="1049231" name="Freeform 361"/>
          <p:cNvSpPr/>
          <p:nvPr/>
        </p:nvSpPr>
        <p:spPr>
          <a:xfrm>
            <a:off x="6026421" y="1797050"/>
            <a:ext cx="717550" cy="32067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52" h="202">
                <a:moveTo>
                  <a:pt x="447" y="202"/>
                </a:moveTo>
                <a:lnTo>
                  <a:pt x="0" y="14"/>
                </a:lnTo>
                <a:lnTo>
                  <a:pt x="7" y="0"/>
                </a:lnTo>
                <a:lnTo>
                  <a:pt x="452" y="188"/>
                </a:lnTo>
                <a:lnTo>
                  <a:pt x="447" y="202"/>
                </a:lnTo>
                <a:close/>
              </a:path>
            </a:pathLst>
          </a:custGeom>
          <a:solidFill>
            <a:srgbClr val="EBAE44">
              <a:alpha val="100000"/>
            </a:srgbClr>
          </a:solidFill>
          <a:ln w="9525">
            <a:noFill/>
          </a:ln>
        </p:spPr>
        <p:txBody>
          <a:bodyPr/>
          <a:lstStyle/>
          <a:p>
            <a:endParaRPr lang="zh-CN" altLang="en-US"/>
          </a:p>
        </p:txBody>
      </p:sp>
      <p:sp>
        <p:nvSpPr>
          <p:cNvPr id="1049232" name="Freeform 362"/>
          <p:cNvSpPr/>
          <p:nvPr/>
        </p:nvSpPr>
        <p:spPr>
          <a:xfrm>
            <a:off x="5261246" y="1793875"/>
            <a:ext cx="773113" cy="1841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87" h="116">
                <a:moveTo>
                  <a:pt x="3" y="116"/>
                </a:moveTo>
                <a:lnTo>
                  <a:pt x="0" y="100"/>
                </a:lnTo>
                <a:lnTo>
                  <a:pt x="483" y="0"/>
                </a:lnTo>
                <a:lnTo>
                  <a:pt x="487" y="17"/>
                </a:lnTo>
                <a:lnTo>
                  <a:pt x="3" y="116"/>
                </a:lnTo>
                <a:close/>
              </a:path>
            </a:pathLst>
          </a:custGeom>
          <a:solidFill>
            <a:srgbClr val="EBAE44">
              <a:alpha val="100000"/>
            </a:srgbClr>
          </a:solidFill>
          <a:ln w="9525">
            <a:noFill/>
          </a:ln>
        </p:spPr>
        <p:txBody>
          <a:bodyPr/>
          <a:lstStyle/>
          <a:p>
            <a:endParaRPr lang="zh-CN" altLang="en-US"/>
          </a:p>
        </p:txBody>
      </p:sp>
      <p:sp>
        <p:nvSpPr>
          <p:cNvPr id="1049233" name="Freeform 363"/>
          <p:cNvSpPr/>
          <p:nvPr/>
        </p:nvSpPr>
        <p:spPr>
          <a:xfrm>
            <a:off x="6020071" y="1803400"/>
            <a:ext cx="214313" cy="68262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35" h="430">
                <a:moveTo>
                  <a:pt x="120" y="430"/>
                </a:moveTo>
                <a:lnTo>
                  <a:pt x="0" y="6"/>
                </a:lnTo>
                <a:lnTo>
                  <a:pt x="15" y="0"/>
                </a:lnTo>
                <a:lnTo>
                  <a:pt x="135" y="426"/>
                </a:lnTo>
                <a:lnTo>
                  <a:pt x="120" y="430"/>
                </a:lnTo>
                <a:close/>
              </a:path>
            </a:pathLst>
          </a:custGeom>
          <a:solidFill>
            <a:srgbClr val="EBAE44">
              <a:alpha val="100000"/>
            </a:srgbClr>
          </a:solidFill>
          <a:ln w="9525">
            <a:noFill/>
          </a:ln>
        </p:spPr>
        <p:txBody>
          <a:bodyPr/>
          <a:lstStyle/>
          <a:p>
            <a:endParaRPr lang="zh-CN" altLang="en-US"/>
          </a:p>
        </p:txBody>
      </p:sp>
      <p:sp>
        <p:nvSpPr>
          <p:cNvPr id="1049234" name="Freeform 364"/>
          <p:cNvSpPr/>
          <p:nvPr/>
        </p:nvSpPr>
        <p:spPr>
          <a:xfrm>
            <a:off x="5707334" y="1816100"/>
            <a:ext cx="330200" cy="71278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08" h="449">
                <a:moveTo>
                  <a:pt x="15" y="449"/>
                </a:moveTo>
                <a:lnTo>
                  <a:pt x="0" y="442"/>
                </a:lnTo>
                <a:lnTo>
                  <a:pt x="192" y="0"/>
                </a:lnTo>
                <a:lnTo>
                  <a:pt x="208" y="6"/>
                </a:lnTo>
                <a:lnTo>
                  <a:pt x="15" y="449"/>
                </a:lnTo>
                <a:close/>
              </a:path>
            </a:pathLst>
          </a:custGeom>
          <a:solidFill>
            <a:srgbClr val="EBAE44">
              <a:alpha val="100000"/>
            </a:srgbClr>
          </a:solidFill>
          <a:ln w="9525">
            <a:noFill/>
          </a:ln>
        </p:spPr>
        <p:txBody>
          <a:bodyPr/>
          <a:lstStyle/>
          <a:p>
            <a:endParaRPr lang="zh-CN" altLang="en-US"/>
          </a:p>
        </p:txBody>
      </p:sp>
      <p:sp>
        <p:nvSpPr>
          <p:cNvPr id="1049235" name="Freeform 365"/>
          <p:cNvSpPr/>
          <p:nvPr/>
        </p:nvSpPr>
        <p:spPr>
          <a:xfrm>
            <a:off x="5212034" y="1966913"/>
            <a:ext cx="65087" cy="8699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41" h="548">
                <a:moveTo>
                  <a:pt x="17" y="548"/>
                </a:moveTo>
                <a:lnTo>
                  <a:pt x="0" y="548"/>
                </a:lnTo>
                <a:lnTo>
                  <a:pt x="24" y="0"/>
                </a:lnTo>
                <a:lnTo>
                  <a:pt x="41" y="2"/>
                </a:lnTo>
                <a:lnTo>
                  <a:pt x="17" y="548"/>
                </a:lnTo>
                <a:close/>
              </a:path>
            </a:pathLst>
          </a:custGeom>
          <a:solidFill>
            <a:srgbClr val="EBAE44">
              <a:alpha val="100000"/>
            </a:srgbClr>
          </a:solidFill>
          <a:ln w="9525">
            <a:noFill/>
          </a:ln>
        </p:spPr>
        <p:txBody>
          <a:bodyPr/>
          <a:lstStyle/>
          <a:p>
            <a:endParaRPr lang="zh-CN" altLang="en-US"/>
          </a:p>
        </p:txBody>
      </p:sp>
      <p:sp>
        <p:nvSpPr>
          <p:cNvPr id="1049236" name="Freeform 366"/>
          <p:cNvSpPr/>
          <p:nvPr/>
        </p:nvSpPr>
        <p:spPr>
          <a:xfrm>
            <a:off x="6210571" y="2476500"/>
            <a:ext cx="276225" cy="658813"/>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74" h="415">
                <a:moveTo>
                  <a:pt x="160" y="415"/>
                </a:moveTo>
                <a:lnTo>
                  <a:pt x="0" y="6"/>
                </a:lnTo>
                <a:lnTo>
                  <a:pt x="15" y="0"/>
                </a:lnTo>
                <a:lnTo>
                  <a:pt x="174" y="409"/>
                </a:lnTo>
                <a:lnTo>
                  <a:pt x="160" y="415"/>
                </a:lnTo>
                <a:close/>
              </a:path>
            </a:pathLst>
          </a:custGeom>
          <a:solidFill>
            <a:srgbClr val="EBAE44">
              <a:alpha val="100000"/>
            </a:srgbClr>
          </a:solidFill>
          <a:ln w="9525">
            <a:noFill/>
          </a:ln>
        </p:spPr>
        <p:txBody>
          <a:bodyPr/>
          <a:lstStyle/>
          <a:p>
            <a:endParaRPr lang="zh-CN" altLang="en-US"/>
          </a:p>
        </p:txBody>
      </p:sp>
      <p:sp>
        <p:nvSpPr>
          <p:cNvPr id="1049237" name="Freeform 367"/>
          <p:cNvSpPr/>
          <p:nvPr/>
        </p:nvSpPr>
        <p:spPr>
          <a:xfrm>
            <a:off x="5726384" y="2524125"/>
            <a:ext cx="168275" cy="52228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06" h="329">
                <a:moveTo>
                  <a:pt x="90" y="329"/>
                </a:moveTo>
                <a:lnTo>
                  <a:pt x="0" y="5"/>
                </a:lnTo>
                <a:lnTo>
                  <a:pt x="16" y="0"/>
                </a:lnTo>
                <a:lnTo>
                  <a:pt x="106" y="325"/>
                </a:lnTo>
                <a:lnTo>
                  <a:pt x="90" y="329"/>
                </a:lnTo>
                <a:close/>
              </a:path>
            </a:pathLst>
          </a:custGeom>
          <a:solidFill>
            <a:srgbClr val="EBAE44">
              <a:alpha val="100000"/>
            </a:srgbClr>
          </a:solidFill>
          <a:ln w="9525">
            <a:noFill/>
          </a:ln>
        </p:spPr>
        <p:txBody>
          <a:bodyPr/>
          <a:lstStyle/>
          <a:p>
            <a:endParaRPr lang="zh-CN" altLang="en-US"/>
          </a:p>
        </p:txBody>
      </p:sp>
      <p:sp>
        <p:nvSpPr>
          <p:cNvPr id="1049238" name="Freeform 368"/>
          <p:cNvSpPr/>
          <p:nvPr/>
        </p:nvSpPr>
        <p:spPr>
          <a:xfrm>
            <a:off x="5877196" y="2486025"/>
            <a:ext cx="350838" cy="576263"/>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21" h="363">
                <a:moveTo>
                  <a:pt x="14" y="363"/>
                </a:moveTo>
                <a:lnTo>
                  <a:pt x="0" y="355"/>
                </a:lnTo>
                <a:lnTo>
                  <a:pt x="207" y="0"/>
                </a:lnTo>
                <a:lnTo>
                  <a:pt x="221" y="8"/>
                </a:lnTo>
                <a:lnTo>
                  <a:pt x="14" y="363"/>
                </a:lnTo>
                <a:close/>
              </a:path>
            </a:pathLst>
          </a:custGeom>
          <a:solidFill>
            <a:srgbClr val="EBAE44">
              <a:alpha val="100000"/>
            </a:srgbClr>
          </a:solidFill>
          <a:ln w="9525">
            <a:noFill/>
          </a:ln>
        </p:spPr>
        <p:txBody>
          <a:bodyPr/>
          <a:lstStyle/>
          <a:p>
            <a:endParaRPr lang="zh-CN" altLang="en-US"/>
          </a:p>
        </p:txBody>
      </p:sp>
      <p:sp>
        <p:nvSpPr>
          <p:cNvPr id="1049239" name="Freeform 369"/>
          <p:cNvSpPr/>
          <p:nvPr/>
        </p:nvSpPr>
        <p:spPr>
          <a:xfrm>
            <a:off x="6229621" y="2474913"/>
            <a:ext cx="598488" cy="3746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77" h="236">
                <a:moveTo>
                  <a:pt x="368" y="236"/>
                </a:moveTo>
                <a:lnTo>
                  <a:pt x="0" y="14"/>
                </a:lnTo>
                <a:lnTo>
                  <a:pt x="9" y="0"/>
                </a:lnTo>
                <a:lnTo>
                  <a:pt x="377" y="222"/>
                </a:lnTo>
                <a:lnTo>
                  <a:pt x="368" y="236"/>
                </a:lnTo>
                <a:close/>
              </a:path>
            </a:pathLst>
          </a:custGeom>
          <a:solidFill>
            <a:srgbClr val="EBAE44">
              <a:alpha val="100000"/>
            </a:srgbClr>
          </a:solidFill>
          <a:ln w="9525">
            <a:noFill/>
          </a:ln>
        </p:spPr>
        <p:txBody>
          <a:bodyPr/>
          <a:lstStyle/>
          <a:p>
            <a:endParaRPr lang="zh-CN" altLang="en-US"/>
          </a:p>
        </p:txBody>
      </p:sp>
      <p:sp>
        <p:nvSpPr>
          <p:cNvPr id="1049240" name="Freeform 370"/>
          <p:cNvSpPr/>
          <p:nvPr/>
        </p:nvSpPr>
        <p:spPr>
          <a:xfrm>
            <a:off x="6810646" y="2843213"/>
            <a:ext cx="384175" cy="509587"/>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42" h="321">
                <a:moveTo>
                  <a:pt x="229" y="321"/>
                </a:moveTo>
                <a:lnTo>
                  <a:pt x="0" y="10"/>
                </a:lnTo>
                <a:lnTo>
                  <a:pt x="13" y="0"/>
                </a:lnTo>
                <a:lnTo>
                  <a:pt x="242" y="311"/>
                </a:lnTo>
                <a:lnTo>
                  <a:pt x="229" y="321"/>
                </a:lnTo>
                <a:close/>
              </a:path>
            </a:pathLst>
          </a:custGeom>
          <a:solidFill>
            <a:srgbClr val="EBAE44">
              <a:alpha val="100000"/>
            </a:srgbClr>
          </a:solidFill>
          <a:ln w="9525">
            <a:noFill/>
          </a:ln>
        </p:spPr>
        <p:txBody>
          <a:bodyPr/>
          <a:lstStyle/>
          <a:p>
            <a:endParaRPr lang="zh-CN" altLang="en-US"/>
          </a:p>
        </p:txBody>
      </p:sp>
      <p:sp>
        <p:nvSpPr>
          <p:cNvPr id="1049241" name="Freeform 371"/>
          <p:cNvSpPr/>
          <p:nvPr/>
        </p:nvSpPr>
        <p:spPr>
          <a:xfrm>
            <a:off x="6609034" y="2860675"/>
            <a:ext cx="222250" cy="746125"/>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40" h="470">
                <a:moveTo>
                  <a:pt x="15" y="470"/>
                </a:moveTo>
                <a:lnTo>
                  <a:pt x="0" y="466"/>
                </a:lnTo>
                <a:lnTo>
                  <a:pt x="124" y="0"/>
                </a:lnTo>
                <a:lnTo>
                  <a:pt x="140" y="4"/>
                </a:lnTo>
                <a:lnTo>
                  <a:pt x="15" y="470"/>
                </a:lnTo>
                <a:close/>
              </a:path>
            </a:pathLst>
          </a:custGeom>
          <a:solidFill>
            <a:srgbClr val="EBAE44">
              <a:alpha val="100000"/>
            </a:srgbClr>
          </a:solidFill>
          <a:ln w="9525">
            <a:noFill/>
          </a:ln>
        </p:spPr>
        <p:txBody>
          <a:bodyPr/>
          <a:lstStyle/>
          <a:p>
            <a:endParaRPr lang="zh-CN" altLang="en-US"/>
          </a:p>
        </p:txBody>
      </p:sp>
      <p:sp>
        <p:nvSpPr>
          <p:cNvPr id="1049242" name="Freeform 372"/>
          <p:cNvSpPr/>
          <p:nvPr/>
        </p:nvSpPr>
        <p:spPr>
          <a:xfrm>
            <a:off x="5883546" y="3062288"/>
            <a:ext cx="368300" cy="6604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32" h="416">
                <a:moveTo>
                  <a:pt x="218" y="416"/>
                </a:moveTo>
                <a:lnTo>
                  <a:pt x="0" y="7"/>
                </a:lnTo>
                <a:lnTo>
                  <a:pt x="14" y="0"/>
                </a:lnTo>
                <a:lnTo>
                  <a:pt x="232" y="408"/>
                </a:lnTo>
                <a:lnTo>
                  <a:pt x="218" y="416"/>
                </a:lnTo>
                <a:close/>
              </a:path>
            </a:pathLst>
          </a:custGeom>
          <a:solidFill>
            <a:srgbClr val="EBAE44">
              <a:alpha val="100000"/>
            </a:srgbClr>
          </a:solidFill>
          <a:ln w="9525">
            <a:noFill/>
          </a:ln>
        </p:spPr>
        <p:txBody>
          <a:bodyPr/>
          <a:lstStyle/>
          <a:p>
            <a:endParaRPr lang="zh-CN" altLang="en-US"/>
          </a:p>
        </p:txBody>
      </p:sp>
      <p:sp>
        <p:nvSpPr>
          <p:cNvPr id="1049243" name="Freeform 373"/>
          <p:cNvSpPr/>
          <p:nvPr/>
        </p:nvSpPr>
        <p:spPr>
          <a:xfrm>
            <a:off x="6229621" y="3140075"/>
            <a:ext cx="257175" cy="573088"/>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162" h="361">
                <a:moveTo>
                  <a:pt x="14" y="361"/>
                </a:moveTo>
                <a:lnTo>
                  <a:pt x="0" y="354"/>
                </a:lnTo>
                <a:lnTo>
                  <a:pt x="147" y="0"/>
                </a:lnTo>
                <a:lnTo>
                  <a:pt x="162" y="7"/>
                </a:lnTo>
                <a:lnTo>
                  <a:pt x="14" y="361"/>
                </a:lnTo>
                <a:close/>
              </a:path>
            </a:pathLst>
          </a:custGeom>
          <a:solidFill>
            <a:srgbClr val="EBAE44">
              <a:alpha val="100000"/>
            </a:srgbClr>
          </a:solidFill>
          <a:ln w="9525">
            <a:noFill/>
          </a:ln>
        </p:spPr>
        <p:txBody>
          <a:bodyPr/>
          <a:lstStyle/>
          <a:p>
            <a:endParaRPr lang="zh-CN" altLang="en-US"/>
          </a:p>
        </p:txBody>
      </p:sp>
      <p:sp>
        <p:nvSpPr>
          <p:cNvPr id="1049244" name="Freeform 374"/>
          <p:cNvSpPr/>
          <p:nvPr/>
        </p:nvSpPr>
        <p:spPr>
          <a:xfrm>
            <a:off x="5910534" y="3709988"/>
            <a:ext cx="333375" cy="455612"/>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10" h="287">
                <a:moveTo>
                  <a:pt x="13" y="287"/>
                </a:moveTo>
                <a:lnTo>
                  <a:pt x="0" y="277"/>
                </a:lnTo>
                <a:lnTo>
                  <a:pt x="196" y="0"/>
                </a:lnTo>
                <a:lnTo>
                  <a:pt x="210" y="9"/>
                </a:lnTo>
                <a:lnTo>
                  <a:pt x="13" y="287"/>
                </a:lnTo>
                <a:close/>
              </a:path>
            </a:pathLst>
          </a:custGeom>
          <a:solidFill>
            <a:srgbClr val="EBAE44">
              <a:alpha val="100000"/>
            </a:srgbClr>
          </a:solidFill>
          <a:ln w="9525">
            <a:noFill/>
          </a:ln>
        </p:spPr>
        <p:txBody>
          <a:bodyPr/>
          <a:lstStyle/>
          <a:p>
            <a:endParaRPr lang="zh-CN" altLang="en-US"/>
          </a:p>
        </p:txBody>
      </p:sp>
      <p:sp>
        <p:nvSpPr>
          <p:cNvPr id="1049245" name="Freeform 375"/>
          <p:cNvSpPr/>
          <p:nvPr/>
        </p:nvSpPr>
        <p:spPr>
          <a:xfrm>
            <a:off x="5910534" y="4183063"/>
            <a:ext cx="411162" cy="47625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259" h="300">
                <a:moveTo>
                  <a:pt x="246" y="300"/>
                </a:moveTo>
                <a:lnTo>
                  <a:pt x="0" y="11"/>
                </a:lnTo>
                <a:lnTo>
                  <a:pt x="13" y="0"/>
                </a:lnTo>
                <a:lnTo>
                  <a:pt x="259" y="289"/>
                </a:lnTo>
                <a:lnTo>
                  <a:pt x="246" y="300"/>
                </a:lnTo>
                <a:close/>
              </a:path>
            </a:pathLst>
          </a:custGeom>
          <a:solidFill>
            <a:srgbClr val="EBAE44">
              <a:alpha val="100000"/>
            </a:srgbClr>
          </a:solidFill>
          <a:ln w="9525">
            <a:noFill/>
          </a:ln>
        </p:spPr>
        <p:txBody>
          <a:bodyPr/>
          <a:lstStyle/>
          <a:p>
            <a:endParaRPr lang="zh-CN" altLang="en-US"/>
          </a:p>
        </p:txBody>
      </p:sp>
      <p:sp>
        <p:nvSpPr>
          <p:cNvPr id="1049246" name="Freeform 376"/>
          <p:cNvSpPr/>
          <p:nvPr/>
        </p:nvSpPr>
        <p:spPr>
          <a:xfrm>
            <a:off x="5366021" y="3449638"/>
            <a:ext cx="565150" cy="749300"/>
          </a:xfrm>
          <a:custGeom>
            <a:avLst/>
            <a:gdLst/>
            <a:ahLst/>
            <a:cxnLst>
              <a:cxn ang="0">
                <a:pos x="2147483646" y="2147483646"/>
              </a:cxn>
              <a:cxn ang="0">
                <a:pos x="0" y="2147483646"/>
              </a:cxn>
              <a:cxn ang="0">
                <a:pos x="2147483646" y="0"/>
              </a:cxn>
              <a:cxn ang="0">
                <a:pos x="2147483646" y="2147483646"/>
              </a:cxn>
              <a:cxn ang="0">
                <a:pos x="2147483646" y="2147483646"/>
              </a:cxn>
            </a:cxnLst>
            <a:rect l="0" t="0" r="0" b="0"/>
            <a:pathLst>
              <a:path w="356" h="472">
                <a:moveTo>
                  <a:pt x="343" y="472"/>
                </a:moveTo>
                <a:lnTo>
                  <a:pt x="0" y="10"/>
                </a:lnTo>
                <a:lnTo>
                  <a:pt x="12" y="0"/>
                </a:lnTo>
                <a:lnTo>
                  <a:pt x="356" y="462"/>
                </a:lnTo>
                <a:lnTo>
                  <a:pt x="343" y="472"/>
                </a:lnTo>
                <a:close/>
              </a:path>
            </a:pathLst>
          </a:custGeom>
          <a:solidFill>
            <a:srgbClr val="EBAE44">
              <a:alpha val="100000"/>
            </a:srgbClr>
          </a:solidFill>
          <a:ln w="9525">
            <a:noFill/>
          </a:ln>
        </p:spPr>
        <p:txBody>
          <a:bodyPr/>
          <a:lstStyle/>
          <a:p>
            <a:endParaRPr lang="zh-CN" altLang="en-US"/>
          </a:p>
        </p:txBody>
      </p:sp>
      <p:sp>
        <p:nvSpPr>
          <p:cNvPr id="1049247" name="Oval 377"/>
          <p:cNvSpPr/>
          <p:nvPr/>
        </p:nvSpPr>
        <p:spPr>
          <a:xfrm>
            <a:off x="5764484" y="2909888"/>
            <a:ext cx="258762" cy="258762"/>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48" name="Oval 378"/>
          <p:cNvSpPr/>
          <p:nvPr/>
        </p:nvSpPr>
        <p:spPr>
          <a:xfrm>
            <a:off x="4645296" y="3611563"/>
            <a:ext cx="258763" cy="258762"/>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49" name="Oval 379"/>
          <p:cNvSpPr/>
          <p:nvPr/>
        </p:nvSpPr>
        <p:spPr>
          <a:xfrm>
            <a:off x="5791471" y="4881563"/>
            <a:ext cx="258763" cy="258762"/>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0" name="Oval 380"/>
          <p:cNvSpPr/>
          <p:nvPr/>
        </p:nvSpPr>
        <p:spPr>
          <a:xfrm>
            <a:off x="5791471" y="3581400"/>
            <a:ext cx="258763" cy="258763"/>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1" name="Oval 381"/>
          <p:cNvSpPr/>
          <p:nvPr/>
        </p:nvSpPr>
        <p:spPr>
          <a:xfrm>
            <a:off x="7061471" y="3213100"/>
            <a:ext cx="258763" cy="258763"/>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2" name="Oval 382"/>
          <p:cNvSpPr/>
          <p:nvPr/>
        </p:nvSpPr>
        <p:spPr>
          <a:xfrm>
            <a:off x="5150121" y="1846263"/>
            <a:ext cx="260350" cy="258762"/>
          </a:xfrm>
          <a:prstGeom prst="ellipse">
            <a:avLst/>
          </a:prstGeom>
          <a:solidFill>
            <a:srgbClr val="7FBC41"/>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3" name="Oval 383"/>
          <p:cNvSpPr/>
          <p:nvPr/>
        </p:nvSpPr>
        <p:spPr>
          <a:xfrm>
            <a:off x="5148534" y="2763838"/>
            <a:ext cx="185737" cy="185737"/>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4" name="Oval 384"/>
          <p:cNvSpPr/>
          <p:nvPr/>
        </p:nvSpPr>
        <p:spPr>
          <a:xfrm>
            <a:off x="4511946" y="2811463"/>
            <a:ext cx="185738" cy="185737"/>
          </a:xfrm>
          <a:prstGeom prst="ellipse">
            <a:avLst/>
          </a:prstGeom>
          <a:solidFill>
            <a:srgbClr val="7FBC41"/>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5" name="Oval 385"/>
          <p:cNvSpPr/>
          <p:nvPr/>
        </p:nvSpPr>
        <p:spPr>
          <a:xfrm>
            <a:off x="4746896" y="2230438"/>
            <a:ext cx="188913" cy="187325"/>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6" name="Oval 386"/>
          <p:cNvSpPr/>
          <p:nvPr/>
        </p:nvSpPr>
        <p:spPr>
          <a:xfrm>
            <a:off x="6126434" y="2390775"/>
            <a:ext cx="185737" cy="185738"/>
          </a:xfrm>
          <a:prstGeom prst="ellipse">
            <a:avLst/>
          </a:prstGeom>
          <a:solidFill>
            <a:srgbClr val="7FBC41"/>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7" name="Oval 387"/>
          <p:cNvSpPr/>
          <p:nvPr/>
        </p:nvSpPr>
        <p:spPr>
          <a:xfrm>
            <a:off x="7070996" y="2484438"/>
            <a:ext cx="185738" cy="185737"/>
          </a:xfrm>
          <a:prstGeom prst="ellipse">
            <a:avLst/>
          </a:prstGeom>
          <a:solidFill>
            <a:srgbClr val="7FBC41"/>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8" name="Oval 388"/>
          <p:cNvSpPr/>
          <p:nvPr/>
        </p:nvSpPr>
        <p:spPr>
          <a:xfrm>
            <a:off x="6520134" y="3530600"/>
            <a:ext cx="187325" cy="185738"/>
          </a:xfrm>
          <a:prstGeom prst="ellipse">
            <a:avLst/>
          </a:prstGeom>
          <a:solidFill>
            <a:srgbClr val="7FBC41"/>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59" name="Oval 389"/>
          <p:cNvSpPr/>
          <p:nvPr/>
        </p:nvSpPr>
        <p:spPr>
          <a:xfrm>
            <a:off x="6736034" y="2752725"/>
            <a:ext cx="187325" cy="185738"/>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0" name="Oval 390"/>
          <p:cNvSpPr/>
          <p:nvPr/>
        </p:nvSpPr>
        <p:spPr>
          <a:xfrm>
            <a:off x="5072334" y="4476750"/>
            <a:ext cx="187325" cy="185738"/>
          </a:xfrm>
          <a:prstGeom prst="ellipse">
            <a:avLst/>
          </a:prstGeom>
          <a:solidFill>
            <a:srgbClr val="EC572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1" name="Oval 391"/>
          <p:cNvSpPr/>
          <p:nvPr/>
        </p:nvSpPr>
        <p:spPr>
          <a:xfrm>
            <a:off x="6580459" y="4327525"/>
            <a:ext cx="188912" cy="188913"/>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2" name="Oval 392"/>
          <p:cNvSpPr/>
          <p:nvPr/>
        </p:nvSpPr>
        <p:spPr>
          <a:xfrm>
            <a:off x="5669234" y="2468563"/>
            <a:ext cx="133350" cy="134937"/>
          </a:xfrm>
          <a:prstGeom prst="ellipse">
            <a:avLst/>
          </a:prstGeom>
          <a:solidFill>
            <a:srgbClr val="EC572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3" name="Oval 393"/>
          <p:cNvSpPr/>
          <p:nvPr/>
        </p:nvSpPr>
        <p:spPr>
          <a:xfrm>
            <a:off x="4915171" y="3152775"/>
            <a:ext cx="133350" cy="133350"/>
          </a:xfrm>
          <a:prstGeom prst="ellipse">
            <a:avLst/>
          </a:prstGeom>
          <a:solidFill>
            <a:srgbClr val="EC572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4" name="Oval 394"/>
          <p:cNvSpPr/>
          <p:nvPr/>
        </p:nvSpPr>
        <p:spPr>
          <a:xfrm>
            <a:off x="5266009" y="3063875"/>
            <a:ext cx="133350" cy="136525"/>
          </a:xfrm>
          <a:prstGeom prst="ellipse">
            <a:avLst/>
          </a:prstGeom>
          <a:solidFill>
            <a:srgbClr val="7FBC41"/>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5" name="Oval 395"/>
          <p:cNvSpPr/>
          <p:nvPr/>
        </p:nvSpPr>
        <p:spPr>
          <a:xfrm>
            <a:off x="6413771" y="3073400"/>
            <a:ext cx="134938" cy="134938"/>
          </a:xfrm>
          <a:prstGeom prst="ellipse">
            <a:avLst/>
          </a:prstGeom>
          <a:solidFill>
            <a:srgbClr val="EC572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6" name="Oval 396"/>
          <p:cNvSpPr/>
          <p:nvPr/>
        </p:nvSpPr>
        <p:spPr>
          <a:xfrm>
            <a:off x="6185171" y="3654425"/>
            <a:ext cx="136525" cy="131763"/>
          </a:xfrm>
          <a:prstGeom prst="ellipse">
            <a:avLst/>
          </a:prstGeom>
          <a:solidFill>
            <a:srgbClr val="EC572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7" name="Oval 397"/>
          <p:cNvSpPr/>
          <p:nvPr/>
        </p:nvSpPr>
        <p:spPr>
          <a:xfrm>
            <a:off x="5964509" y="1741488"/>
            <a:ext cx="134937" cy="134937"/>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8" name="Oval 398"/>
          <p:cNvSpPr/>
          <p:nvPr/>
        </p:nvSpPr>
        <p:spPr>
          <a:xfrm>
            <a:off x="6677296" y="2047875"/>
            <a:ext cx="133350" cy="134938"/>
          </a:xfrm>
          <a:prstGeom prst="ellipse">
            <a:avLst/>
          </a:prstGeom>
          <a:solidFill>
            <a:srgbClr val="EC572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69" name="Oval 399"/>
          <p:cNvSpPr>
            <a:spLocks noChangeArrowheads="1"/>
          </p:cNvSpPr>
          <p:nvPr/>
        </p:nvSpPr>
        <p:spPr bwMode="auto">
          <a:xfrm>
            <a:off x="6853509" y="3879850"/>
            <a:ext cx="134938" cy="134938"/>
          </a:xfrm>
          <a:prstGeom prst="ellipse">
            <a:avLst/>
          </a:prstGeom>
          <a:solidFill>
            <a:schemeClr val="accent4">
              <a:lumMod val="7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49270" name="Oval 400"/>
          <p:cNvSpPr/>
          <p:nvPr/>
        </p:nvSpPr>
        <p:spPr>
          <a:xfrm>
            <a:off x="6537596" y="4887913"/>
            <a:ext cx="133350" cy="134937"/>
          </a:xfrm>
          <a:prstGeom prst="ellipse">
            <a:avLst/>
          </a:prstGeom>
          <a:solidFill>
            <a:srgbClr val="114577"/>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71" name="Oval 401"/>
          <p:cNvSpPr/>
          <p:nvPr/>
        </p:nvSpPr>
        <p:spPr>
          <a:xfrm>
            <a:off x="6247084" y="4959350"/>
            <a:ext cx="136525" cy="134938"/>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72" name="Oval 402"/>
          <p:cNvSpPr/>
          <p:nvPr/>
        </p:nvSpPr>
        <p:spPr>
          <a:xfrm>
            <a:off x="5227909" y="4965700"/>
            <a:ext cx="134937" cy="133350"/>
          </a:xfrm>
          <a:prstGeom prst="ellipse">
            <a:avLst/>
          </a:prstGeom>
          <a:solidFill>
            <a:srgbClr val="EC5724"/>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73" name="Oval 403"/>
          <p:cNvSpPr>
            <a:spLocks noChangeArrowheads="1"/>
          </p:cNvSpPr>
          <p:nvPr/>
        </p:nvSpPr>
        <p:spPr bwMode="auto">
          <a:xfrm>
            <a:off x="5369196" y="3941763"/>
            <a:ext cx="188913" cy="185738"/>
          </a:xfrm>
          <a:prstGeom prst="ellipse">
            <a:avLst/>
          </a:pr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49274" name="Oval 404"/>
          <p:cNvSpPr/>
          <p:nvPr/>
        </p:nvSpPr>
        <p:spPr>
          <a:xfrm>
            <a:off x="6239146" y="4116388"/>
            <a:ext cx="185738" cy="188912"/>
          </a:xfrm>
          <a:prstGeom prst="ellipse">
            <a:avLst/>
          </a:prstGeom>
          <a:solidFill>
            <a:srgbClr val="31A8DF"/>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75" name="Oval 405"/>
          <p:cNvSpPr/>
          <p:nvPr/>
        </p:nvSpPr>
        <p:spPr>
          <a:xfrm>
            <a:off x="6247084" y="4583113"/>
            <a:ext cx="187325" cy="185737"/>
          </a:xfrm>
          <a:prstGeom prst="ellipse">
            <a:avLst/>
          </a:prstGeom>
          <a:solidFill>
            <a:srgbClr val="FDB817"/>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18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76" name="Oval 406"/>
          <p:cNvSpPr/>
          <p:nvPr/>
        </p:nvSpPr>
        <p:spPr>
          <a:xfrm>
            <a:off x="5545409" y="4538663"/>
            <a:ext cx="188912" cy="187325"/>
          </a:xfrm>
          <a:prstGeom prst="ellipse">
            <a:avLst/>
          </a:prstGeom>
          <a:solidFill>
            <a:srgbClr val="7FBC41"/>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77" name="Oval 407"/>
          <p:cNvSpPr/>
          <p:nvPr/>
        </p:nvSpPr>
        <p:spPr>
          <a:xfrm>
            <a:off x="5292996" y="3354388"/>
            <a:ext cx="185738" cy="185737"/>
          </a:xfrm>
          <a:prstGeom prst="ellipse">
            <a:avLst/>
          </a:prstGeom>
          <a:solidFill>
            <a:srgbClr val="FDB817"/>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278" name="任意多边形 129"/>
          <p:cNvSpPr/>
          <p:nvPr/>
        </p:nvSpPr>
        <p:spPr>
          <a:xfrm>
            <a:off x="5280296" y="5222875"/>
            <a:ext cx="1277938" cy="947738"/>
          </a:xfrm>
          <a:custGeom>
            <a:avLst/>
            <a:gdLst/>
            <a:ahLst/>
            <a:cxnLst>
              <a:cxn ang="0">
                <a:pos x="0" y="0"/>
              </a:cxn>
              <a:cxn ang="0">
                <a:pos x="1239213" y="170051"/>
              </a:cxn>
              <a:cxn ang="0">
                <a:pos x="1197619" y="181966"/>
              </a:cxn>
              <a:cxn ang="0">
                <a:pos x="1200487" y="209044"/>
              </a:cxn>
              <a:cxn ang="0">
                <a:pos x="1193316" y="242621"/>
              </a:cxn>
              <a:cxn ang="0">
                <a:pos x="1230608" y="259950"/>
              </a:cxn>
              <a:cxn ang="0">
                <a:pos x="1243516" y="284863"/>
              </a:cxn>
              <a:cxn ang="0">
                <a:pos x="1206224" y="304359"/>
              </a:cxn>
              <a:cxn ang="0">
                <a:pos x="1210527" y="343352"/>
              </a:cxn>
              <a:cxn ang="0">
                <a:pos x="1216265" y="380178"/>
              </a:cxn>
              <a:cxn ang="0">
                <a:pos x="1259292" y="405090"/>
              </a:cxn>
              <a:cxn ang="0">
                <a:pos x="1206224" y="421337"/>
              </a:cxn>
              <a:cxn ang="0">
                <a:pos x="1209093" y="445166"/>
              </a:cxn>
              <a:cxn ang="0">
                <a:pos x="1203356" y="492824"/>
              </a:cxn>
              <a:cxn ang="0">
                <a:pos x="1243516" y="513403"/>
              </a:cxn>
              <a:cxn ang="0">
                <a:pos x="1237779" y="536149"/>
              </a:cxn>
              <a:cxn ang="0">
                <a:pos x="1200487" y="563227"/>
              </a:cxn>
              <a:cxn ang="0">
                <a:pos x="1211962" y="603303"/>
              </a:cxn>
              <a:cxn ang="0">
                <a:pos x="1232041" y="629298"/>
              </a:cxn>
              <a:cxn ang="0">
                <a:pos x="1219133" y="660709"/>
              </a:cxn>
              <a:cxn ang="0">
                <a:pos x="1193316" y="691037"/>
              </a:cxn>
              <a:cxn ang="0">
                <a:pos x="1137379" y="737611"/>
              </a:cxn>
              <a:cxn ang="0">
                <a:pos x="1019769" y="803681"/>
              </a:cxn>
              <a:cxn ang="0">
                <a:pos x="992518" y="831843"/>
              </a:cxn>
              <a:cxn ang="0">
                <a:pos x="953792" y="856755"/>
              </a:cxn>
              <a:cxn ang="0">
                <a:pos x="892116" y="876253"/>
              </a:cxn>
              <a:cxn ang="0">
                <a:pos x="794586" y="902897"/>
              </a:cxn>
              <a:cxn ang="0">
                <a:pos x="770204" y="927158"/>
              </a:cxn>
              <a:cxn ang="0">
                <a:pos x="649725" y="947738"/>
              </a:cxn>
              <a:cxn ang="0">
                <a:pos x="529246" y="927158"/>
              </a:cxn>
              <a:cxn ang="0">
                <a:pos x="503428" y="902706"/>
              </a:cxn>
              <a:cxn ang="0">
                <a:pos x="405898" y="876253"/>
              </a:cxn>
              <a:cxn ang="0">
                <a:pos x="339923" y="856755"/>
              </a:cxn>
              <a:cxn ang="0">
                <a:pos x="315538" y="836175"/>
              </a:cxn>
              <a:cxn ang="0">
                <a:pos x="299761" y="818845"/>
              </a:cxn>
              <a:cxn ang="0">
                <a:pos x="235221" y="776604"/>
              </a:cxn>
              <a:cxn ang="0">
                <a:pos x="157771" y="739777"/>
              </a:cxn>
              <a:cxn ang="0">
                <a:pos x="117611" y="711616"/>
              </a:cxn>
              <a:cxn ang="0">
                <a:pos x="93228" y="683455"/>
              </a:cxn>
              <a:cxn ang="0">
                <a:pos x="84622" y="629298"/>
              </a:cxn>
              <a:cxn ang="0">
                <a:pos x="64543" y="590305"/>
              </a:cxn>
              <a:cxn ang="0">
                <a:pos x="41594" y="567559"/>
              </a:cxn>
              <a:cxn ang="0">
                <a:pos x="84622" y="546980"/>
              </a:cxn>
              <a:cxn ang="0">
                <a:pos x="80319" y="503655"/>
              </a:cxn>
              <a:cxn ang="0">
                <a:pos x="91793" y="472244"/>
              </a:cxn>
              <a:cxn ang="0">
                <a:pos x="32988" y="460330"/>
              </a:cxn>
              <a:cxn ang="0">
                <a:pos x="60240" y="434335"/>
              </a:cxn>
              <a:cxn ang="0">
                <a:pos x="80319" y="401841"/>
              </a:cxn>
              <a:cxn ang="0">
                <a:pos x="84622" y="359598"/>
              </a:cxn>
              <a:cxn ang="0">
                <a:pos x="53068" y="340103"/>
              </a:cxn>
              <a:cxn ang="0">
                <a:pos x="51633" y="315190"/>
              </a:cxn>
              <a:cxn ang="0">
                <a:pos x="97531" y="297860"/>
              </a:cxn>
              <a:cxn ang="0">
                <a:pos x="87490" y="265366"/>
              </a:cxn>
              <a:cxn ang="0">
                <a:pos x="100400" y="233955"/>
              </a:cxn>
              <a:cxn ang="0">
                <a:pos x="57371" y="224207"/>
              </a:cxn>
              <a:cxn ang="0">
                <a:pos x="0" y="0"/>
              </a:cxn>
            </a:cxnLst>
            <a:rect l="0" t="0" r="0" b="0"/>
            <a:pathLst>
              <a:path w="1278224" h="946833">
                <a:moveTo>
                  <a:pt x="349982" y="843168"/>
                </a:moveTo>
                <a:lnTo>
                  <a:pt x="354345" y="844034"/>
                </a:lnTo>
                <a:lnTo>
                  <a:pt x="363774" y="844962"/>
                </a:lnTo>
                <a:lnTo>
                  <a:pt x="349982" y="843168"/>
                </a:lnTo>
                <a:close/>
                <a:moveTo>
                  <a:pt x="0" y="0"/>
                </a:moveTo>
                <a:lnTo>
                  <a:pt x="1278224" y="0"/>
                </a:lnTo>
                <a:lnTo>
                  <a:pt x="1253836" y="151493"/>
                </a:lnTo>
                <a:lnTo>
                  <a:pt x="1252401" y="159068"/>
                </a:lnTo>
                <a:lnTo>
                  <a:pt x="1248098" y="164478"/>
                </a:lnTo>
                <a:lnTo>
                  <a:pt x="1239490" y="169889"/>
                </a:lnTo>
                <a:lnTo>
                  <a:pt x="1232317" y="174217"/>
                </a:lnTo>
                <a:lnTo>
                  <a:pt x="1225144" y="177463"/>
                </a:lnTo>
                <a:lnTo>
                  <a:pt x="1215102" y="180710"/>
                </a:lnTo>
                <a:lnTo>
                  <a:pt x="1205060" y="181792"/>
                </a:lnTo>
                <a:lnTo>
                  <a:pt x="1197887" y="181792"/>
                </a:lnTo>
                <a:lnTo>
                  <a:pt x="1192148" y="183956"/>
                </a:lnTo>
                <a:lnTo>
                  <a:pt x="1189279" y="186120"/>
                </a:lnTo>
                <a:lnTo>
                  <a:pt x="1189279" y="190448"/>
                </a:lnTo>
                <a:lnTo>
                  <a:pt x="1193583" y="194777"/>
                </a:lnTo>
                <a:lnTo>
                  <a:pt x="1200756" y="208844"/>
                </a:lnTo>
                <a:lnTo>
                  <a:pt x="1203625" y="214255"/>
                </a:lnTo>
                <a:lnTo>
                  <a:pt x="1203625" y="221829"/>
                </a:lnTo>
                <a:lnTo>
                  <a:pt x="1200756" y="227240"/>
                </a:lnTo>
                <a:lnTo>
                  <a:pt x="1197887" y="233732"/>
                </a:lnTo>
                <a:lnTo>
                  <a:pt x="1193583" y="242389"/>
                </a:lnTo>
                <a:lnTo>
                  <a:pt x="1193583" y="246717"/>
                </a:lnTo>
                <a:lnTo>
                  <a:pt x="1195018" y="251046"/>
                </a:lnTo>
                <a:lnTo>
                  <a:pt x="1203625" y="254292"/>
                </a:lnTo>
                <a:lnTo>
                  <a:pt x="1216537" y="256456"/>
                </a:lnTo>
                <a:lnTo>
                  <a:pt x="1230883" y="259702"/>
                </a:lnTo>
                <a:lnTo>
                  <a:pt x="1239490" y="264031"/>
                </a:lnTo>
                <a:lnTo>
                  <a:pt x="1245229" y="269441"/>
                </a:lnTo>
                <a:lnTo>
                  <a:pt x="1249532" y="274852"/>
                </a:lnTo>
                <a:lnTo>
                  <a:pt x="1248098" y="280262"/>
                </a:lnTo>
                <a:lnTo>
                  <a:pt x="1243794" y="284591"/>
                </a:lnTo>
                <a:lnTo>
                  <a:pt x="1236621" y="288919"/>
                </a:lnTo>
                <a:lnTo>
                  <a:pt x="1225144" y="293247"/>
                </a:lnTo>
                <a:lnTo>
                  <a:pt x="1215102" y="296494"/>
                </a:lnTo>
                <a:lnTo>
                  <a:pt x="1209364" y="299740"/>
                </a:lnTo>
                <a:lnTo>
                  <a:pt x="1206494" y="304068"/>
                </a:lnTo>
                <a:lnTo>
                  <a:pt x="1205060" y="309479"/>
                </a:lnTo>
                <a:lnTo>
                  <a:pt x="1209364" y="321382"/>
                </a:lnTo>
                <a:lnTo>
                  <a:pt x="1210798" y="328957"/>
                </a:lnTo>
                <a:lnTo>
                  <a:pt x="1212233" y="335449"/>
                </a:lnTo>
                <a:lnTo>
                  <a:pt x="1210798" y="343024"/>
                </a:lnTo>
                <a:lnTo>
                  <a:pt x="1209364" y="350598"/>
                </a:lnTo>
                <a:lnTo>
                  <a:pt x="1206494" y="363584"/>
                </a:lnTo>
                <a:lnTo>
                  <a:pt x="1206494" y="370076"/>
                </a:lnTo>
                <a:lnTo>
                  <a:pt x="1210798" y="375487"/>
                </a:lnTo>
                <a:lnTo>
                  <a:pt x="1216537" y="379815"/>
                </a:lnTo>
                <a:lnTo>
                  <a:pt x="1228013" y="384143"/>
                </a:lnTo>
                <a:lnTo>
                  <a:pt x="1242359" y="388472"/>
                </a:lnTo>
                <a:lnTo>
                  <a:pt x="1252401" y="392800"/>
                </a:lnTo>
                <a:lnTo>
                  <a:pt x="1258140" y="399293"/>
                </a:lnTo>
                <a:lnTo>
                  <a:pt x="1259574" y="404703"/>
                </a:lnTo>
                <a:lnTo>
                  <a:pt x="1258140" y="409032"/>
                </a:lnTo>
                <a:lnTo>
                  <a:pt x="1249532" y="415524"/>
                </a:lnTo>
                <a:lnTo>
                  <a:pt x="1238056" y="417688"/>
                </a:lnTo>
                <a:lnTo>
                  <a:pt x="1222275" y="419853"/>
                </a:lnTo>
                <a:lnTo>
                  <a:pt x="1206494" y="420935"/>
                </a:lnTo>
                <a:lnTo>
                  <a:pt x="1199321" y="422017"/>
                </a:lnTo>
                <a:lnTo>
                  <a:pt x="1195018" y="424181"/>
                </a:lnTo>
                <a:lnTo>
                  <a:pt x="1197887" y="428509"/>
                </a:lnTo>
                <a:lnTo>
                  <a:pt x="1205060" y="437166"/>
                </a:lnTo>
                <a:lnTo>
                  <a:pt x="1209364" y="444741"/>
                </a:lnTo>
                <a:lnTo>
                  <a:pt x="1209364" y="453397"/>
                </a:lnTo>
                <a:lnTo>
                  <a:pt x="1209364" y="463136"/>
                </a:lnTo>
                <a:lnTo>
                  <a:pt x="1206494" y="470711"/>
                </a:lnTo>
                <a:lnTo>
                  <a:pt x="1203625" y="485860"/>
                </a:lnTo>
                <a:lnTo>
                  <a:pt x="1203625" y="492353"/>
                </a:lnTo>
                <a:lnTo>
                  <a:pt x="1205060" y="496681"/>
                </a:lnTo>
                <a:lnTo>
                  <a:pt x="1210798" y="501010"/>
                </a:lnTo>
                <a:lnTo>
                  <a:pt x="1222275" y="505338"/>
                </a:lnTo>
                <a:lnTo>
                  <a:pt x="1233752" y="510748"/>
                </a:lnTo>
                <a:lnTo>
                  <a:pt x="1243794" y="512913"/>
                </a:lnTo>
                <a:lnTo>
                  <a:pt x="1249532" y="517241"/>
                </a:lnTo>
                <a:lnTo>
                  <a:pt x="1252401" y="521569"/>
                </a:lnTo>
                <a:lnTo>
                  <a:pt x="1252401" y="525898"/>
                </a:lnTo>
                <a:lnTo>
                  <a:pt x="1248098" y="530226"/>
                </a:lnTo>
                <a:lnTo>
                  <a:pt x="1238056" y="535637"/>
                </a:lnTo>
                <a:lnTo>
                  <a:pt x="1225144" y="539965"/>
                </a:lnTo>
                <a:lnTo>
                  <a:pt x="1212233" y="544293"/>
                </a:lnTo>
                <a:lnTo>
                  <a:pt x="1205060" y="549704"/>
                </a:lnTo>
                <a:lnTo>
                  <a:pt x="1203625" y="555114"/>
                </a:lnTo>
                <a:lnTo>
                  <a:pt x="1200756" y="562689"/>
                </a:lnTo>
                <a:lnTo>
                  <a:pt x="1206494" y="578920"/>
                </a:lnTo>
                <a:lnTo>
                  <a:pt x="1209364" y="587577"/>
                </a:lnTo>
                <a:lnTo>
                  <a:pt x="1209364" y="596234"/>
                </a:lnTo>
                <a:lnTo>
                  <a:pt x="1210798" y="599480"/>
                </a:lnTo>
                <a:lnTo>
                  <a:pt x="1212233" y="602727"/>
                </a:lnTo>
                <a:lnTo>
                  <a:pt x="1222275" y="610301"/>
                </a:lnTo>
                <a:lnTo>
                  <a:pt x="1226579" y="614630"/>
                </a:lnTo>
                <a:lnTo>
                  <a:pt x="1230883" y="618958"/>
                </a:lnTo>
                <a:lnTo>
                  <a:pt x="1232317" y="623286"/>
                </a:lnTo>
                <a:lnTo>
                  <a:pt x="1232317" y="628697"/>
                </a:lnTo>
                <a:lnTo>
                  <a:pt x="1228013" y="643846"/>
                </a:lnTo>
                <a:lnTo>
                  <a:pt x="1222266" y="654685"/>
                </a:lnTo>
                <a:lnTo>
                  <a:pt x="1220839" y="657913"/>
                </a:lnTo>
                <a:lnTo>
                  <a:pt x="1220126" y="658720"/>
                </a:lnTo>
                <a:lnTo>
                  <a:pt x="1219406" y="660078"/>
                </a:lnTo>
                <a:lnTo>
                  <a:pt x="1206494" y="676309"/>
                </a:lnTo>
                <a:lnTo>
                  <a:pt x="1199439" y="683997"/>
                </a:lnTo>
                <a:lnTo>
                  <a:pt x="1197885" y="686047"/>
                </a:lnTo>
                <a:lnTo>
                  <a:pt x="1195944" y="687804"/>
                </a:lnTo>
                <a:lnTo>
                  <a:pt x="1193583" y="690377"/>
                </a:lnTo>
                <a:lnTo>
                  <a:pt x="1176368" y="706608"/>
                </a:lnTo>
                <a:lnTo>
                  <a:pt x="1157568" y="721802"/>
                </a:lnTo>
                <a:lnTo>
                  <a:pt x="1151978" y="727167"/>
                </a:lnTo>
                <a:lnTo>
                  <a:pt x="1142313" y="733378"/>
                </a:lnTo>
                <a:lnTo>
                  <a:pt x="1137634" y="736907"/>
                </a:lnTo>
                <a:lnTo>
                  <a:pt x="1113246" y="752056"/>
                </a:lnTo>
                <a:lnTo>
                  <a:pt x="1091727" y="765041"/>
                </a:lnTo>
                <a:lnTo>
                  <a:pt x="1071643" y="776944"/>
                </a:lnTo>
                <a:lnTo>
                  <a:pt x="1035778" y="794258"/>
                </a:lnTo>
                <a:lnTo>
                  <a:pt x="1019997" y="802914"/>
                </a:lnTo>
                <a:lnTo>
                  <a:pt x="1008520" y="810489"/>
                </a:lnTo>
                <a:lnTo>
                  <a:pt x="1001347" y="818064"/>
                </a:lnTo>
                <a:lnTo>
                  <a:pt x="997044" y="826721"/>
                </a:lnTo>
                <a:lnTo>
                  <a:pt x="995609" y="827803"/>
                </a:lnTo>
                <a:lnTo>
                  <a:pt x="992740" y="831049"/>
                </a:lnTo>
                <a:lnTo>
                  <a:pt x="984132" y="835377"/>
                </a:lnTo>
                <a:lnTo>
                  <a:pt x="972155" y="837841"/>
                </a:lnTo>
                <a:lnTo>
                  <a:pt x="968350" y="848362"/>
                </a:lnTo>
                <a:lnTo>
                  <a:pt x="964047" y="852691"/>
                </a:lnTo>
                <a:lnTo>
                  <a:pt x="954005" y="855937"/>
                </a:lnTo>
                <a:lnTo>
                  <a:pt x="942528" y="859184"/>
                </a:lnTo>
                <a:lnTo>
                  <a:pt x="925313" y="861348"/>
                </a:lnTo>
                <a:lnTo>
                  <a:pt x="902282" y="864710"/>
                </a:lnTo>
                <a:lnTo>
                  <a:pt x="898055" y="871087"/>
                </a:lnTo>
                <a:lnTo>
                  <a:pt x="892316" y="875416"/>
                </a:lnTo>
                <a:lnTo>
                  <a:pt x="882274" y="879744"/>
                </a:lnTo>
                <a:lnTo>
                  <a:pt x="872232" y="885155"/>
                </a:lnTo>
                <a:lnTo>
                  <a:pt x="859321" y="889483"/>
                </a:lnTo>
                <a:lnTo>
                  <a:pt x="827760" y="897058"/>
                </a:lnTo>
                <a:lnTo>
                  <a:pt x="794764" y="902035"/>
                </a:lnTo>
                <a:lnTo>
                  <a:pt x="794764" y="904631"/>
                </a:lnTo>
                <a:lnTo>
                  <a:pt x="793330" y="908960"/>
                </a:lnTo>
                <a:lnTo>
                  <a:pt x="789026" y="913288"/>
                </a:lnTo>
                <a:lnTo>
                  <a:pt x="783287" y="917617"/>
                </a:lnTo>
                <a:lnTo>
                  <a:pt x="770376" y="926273"/>
                </a:lnTo>
                <a:lnTo>
                  <a:pt x="753161" y="933848"/>
                </a:lnTo>
                <a:lnTo>
                  <a:pt x="731642" y="939259"/>
                </a:lnTo>
                <a:lnTo>
                  <a:pt x="705819" y="943587"/>
                </a:lnTo>
                <a:lnTo>
                  <a:pt x="678562" y="946833"/>
                </a:lnTo>
                <a:lnTo>
                  <a:pt x="649870" y="946833"/>
                </a:lnTo>
                <a:lnTo>
                  <a:pt x="619744" y="946833"/>
                </a:lnTo>
                <a:lnTo>
                  <a:pt x="592486" y="943587"/>
                </a:lnTo>
                <a:lnTo>
                  <a:pt x="568098" y="939259"/>
                </a:lnTo>
                <a:lnTo>
                  <a:pt x="546579" y="933848"/>
                </a:lnTo>
                <a:lnTo>
                  <a:pt x="529364" y="926273"/>
                </a:lnTo>
                <a:lnTo>
                  <a:pt x="515018" y="917617"/>
                </a:lnTo>
                <a:lnTo>
                  <a:pt x="509280" y="913288"/>
                </a:lnTo>
                <a:lnTo>
                  <a:pt x="506410" y="908960"/>
                </a:lnTo>
                <a:lnTo>
                  <a:pt x="503541" y="904631"/>
                </a:lnTo>
                <a:lnTo>
                  <a:pt x="503541" y="901844"/>
                </a:lnTo>
                <a:lnTo>
                  <a:pt x="470546" y="897058"/>
                </a:lnTo>
                <a:lnTo>
                  <a:pt x="438985" y="889483"/>
                </a:lnTo>
                <a:lnTo>
                  <a:pt x="426073" y="885155"/>
                </a:lnTo>
                <a:lnTo>
                  <a:pt x="416031" y="879744"/>
                </a:lnTo>
                <a:lnTo>
                  <a:pt x="405989" y="875416"/>
                </a:lnTo>
                <a:lnTo>
                  <a:pt x="400251" y="871087"/>
                </a:lnTo>
                <a:lnTo>
                  <a:pt x="398457" y="867028"/>
                </a:lnTo>
                <a:lnTo>
                  <a:pt x="365821" y="861348"/>
                </a:lnTo>
                <a:lnTo>
                  <a:pt x="352910" y="859184"/>
                </a:lnTo>
                <a:lnTo>
                  <a:pt x="339999" y="855937"/>
                </a:lnTo>
                <a:lnTo>
                  <a:pt x="334260" y="852691"/>
                </a:lnTo>
                <a:lnTo>
                  <a:pt x="331391" y="848362"/>
                </a:lnTo>
                <a:lnTo>
                  <a:pt x="327088" y="838624"/>
                </a:lnTo>
                <a:lnTo>
                  <a:pt x="327086" y="838624"/>
                </a:lnTo>
                <a:lnTo>
                  <a:pt x="315609" y="835377"/>
                </a:lnTo>
                <a:lnTo>
                  <a:pt x="308487" y="832307"/>
                </a:lnTo>
                <a:lnTo>
                  <a:pt x="305569" y="831049"/>
                </a:lnTo>
                <a:lnTo>
                  <a:pt x="305567" y="831048"/>
                </a:lnTo>
                <a:lnTo>
                  <a:pt x="304132" y="826720"/>
                </a:lnTo>
                <a:lnTo>
                  <a:pt x="299828" y="818063"/>
                </a:lnTo>
                <a:lnTo>
                  <a:pt x="294090" y="810489"/>
                </a:lnTo>
                <a:lnTo>
                  <a:pt x="284048" y="801832"/>
                </a:lnTo>
                <a:lnTo>
                  <a:pt x="272571" y="794257"/>
                </a:lnTo>
                <a:lnTo>
                  <a:pt x="248147" y="782211"/>
                </a:lnTo>
                <a:lnTo>
                  <a:pt x="235274" y="775862"/>
                </a:lnTo>
                <a:lnTo>
                  <a:pt x="185063" y="752056"/>
                </a:lnTo>
                <a:lnTo>
                  <a:pt x="185053" y="752052"/>
                </a:lnTo>
                <a:lnTo>
                  <a:pt x="167846" y="744481"/>
                </a:lnTo>
                <a:lnTo>
                  <a:pt x="162910" y="741502"/>
                </a:lnTo>
                <a:lnTo>
                  <a:pt x="157806" y="739071"/>
                </a:lnTo>
                <a:lnTo>
                  <a:pt x="147071" y="731514"/>
                </a:lnTo>
                <a:lnTo>
                  <a:pt x="140588" y="727167"/>
                </a:lnTo>
                <a:lnTo>
                  <a:pt x="126242" y="718510"/>
                </a:lnTo>
                <a:lnTo>
                  <a:pt x="119824" y="712459"/>
                </a:lnTo>
                <a:lnTo>
                  <a:pt x="117637" y="710936"/>
                </a:lnTo>
                <a:lnTo>
                  <a:pt x="112872" y="705904"/>
                </a:lnTo>
                <a:lnTo>
                  <a:pt x="109027" y="702279"/>
                </a:lnTo>
                <a:lnTo>
                  <a:pt x="93247" y="684965"/>
                </a:lnTo>
                <a:lnTo>
                  <a:pt x="94877" y="684908"/>
                </a:lnTo>
                <a:lnTo>
                  <a:pt x="93249" y="682802"/>
                </a:lnTo>
                <a:lnTo>
                  <a:pt x="86075" y="669817"/>
                </a:lnTo>
                <a:lnTo>
                  <a:pt x="81772" y="657914"/>
                </a:lnTo>
                <a:lnTo>
                  <a:pt x="80337" y="646011"/>
                </a:lnTo>
                <a:lnTo>
                  <a:pt x="81772" y="637354"/>
                </a:lnTo>
                <a:lnTo>
                  <a:pt x="84641" y="628697"/>
                </a:lnTo>
                <a:lnTo>
                  <a:pt x="87510" y="612465"/>
                </a:lnTo>
                <a:lnTo>
                  <a:pt x="87510" y="605973"/>
                </a:lnTo>
                <a:lnTo>
                  <a:pt x="84641" y="599480"/>
                </a:lnTo>
                <a:lnTo>
                  <a:pt x="78902" y="594070"/>
                </a:lnTo>
                <a:lnTo>
                  <a:pt x="64557" y="589741"/>
                </a:lnTo>
                <a:lnTo>
                  <a:pt x="51645" y="585413"/>
                </a:lnTo>
                <a:lnTo>
                  <a:pt x="43038" y="581085"/>
                </a:lnTo>
                <a:lnTo>
                  <a:pt x="40168" y="575674"/>
                </a:lnTo>
                <a:lnTo>
                  <a:pt x="37299" y="571346"/>
                </a:lnTo>
                <a:lnTo>
                  <a:pt x="41603" y="567017"/>
                </a:lnTo>
                <a:lnTo>
                  <a:pt x="47341" y="564853"/>
                </a:lnTo>
                <a:lnTo>
                  <a:pt x="57384" y="560525"/>
                </a:lnTo>
                <a:lnTo>
                  <a:pt x="68860" y="555114"/>
                </a:lnTo>
                <a:lnTo>
                  <a:pt x="78902" y="552950"/>
                </a:lnTo>
                <a:lnTo>
                  <a:pt x="84641" y="546458"/>
                </a:lnTo>
                <a:lnTo>
                  <a:pt x="87510" y="542129"/>
                </a:lnTo>
                <a:lnTo>
                  <a:pt x="87510" y="536719"/>
                </a:lnTo>
                <a:lnTo>
                  <a:pt x="84641" y="521569"/>
                </a:lnTo>
                <a:lnTo>
                  <a:pt x="81772" y="512913"/>
                </a:lnTo>
                <a:lnTo>
                  <a:pt x="80337" y="503174"/>
                </a:lnTo>
                <a:lnTo>
                  <a:pt x="81772" y="494517"/>
                </a:lnTo>
                <a:lnTo>
                  <a:pt x="86075" y="486942"/>
                </a:lnTo>
                <a:lnTo>
                  <a:pt x="93249" y="478286"/>
                </a:lnTo>
                <a:lnTo>
                  <a:pt x="93249" y="475039"/>
                </a:lnTo>
                <a:lnTo>
                  <a:pt x="91814" y="471793"/>
                </a:lnTo>
                <a:lnTo>
                  <a:pt x="84641" y="470711"/>
                </a:lnTo>
                <a:lnTo>
                  <a:pt x="68860" y="470711"/>
                </a:lnTo>
                <a:lnTo>
                  <a:pt x="51645" y="467465"/>
                </a:lnTo>
                <a:lnTo>
                  <a:pt x="40168" y="465300"/>
                </a:lnTo>
                <a:lnTo>
                  <a:pt x="32995" y="459890"/>
                </a:lnTo>
                <a:lnTo>
                  <a:pt x="31561" y="454480"/>
                </a:lnTo>
                <a:lnTo>
                  <a:pt x="32995" y="449069"/>
                </a:lnTo>
                <a:lnTo>
                  <a:pt x="40168" y="442576"/>
                </a:lnTo>
                <a:lnTo>
                  <a:pt x="48776" y="438248"/>
                </a:lnTo>
                <a:lnTo>
                  <a:pt x="60253" y="433920"/>
                </a:lnTo>
                <a:lnTo>
                  <a:pt x="73164" y="429591"/>
                </a:lnTo>
                <a:lnTo>
                  <a:pt x="80337" y="425263"/>
                </a:lnTo>
                <a:lnTo>
                  <a:pt x="84641" y="420935"/>
                </a:lnTo>
                <a:lnTo>
                  <a:pt x="84641" y="415524"/>
                </a:lnTo>
                <a:lnTo>
                  <a:pt x="80337" y="401457"/>
                </a:lnTo>
                <a:lnTo>
                  <a:pt x="78902" y="394964"/>
                </a:lnTo>
                <a:lnTo>
                  <a:pt x="78902" y="385225"/>
                </a:lnTo>
                <a:lnTo>
                  <a:pt x="78902" y="378733"/>
                </a:lnTo>
                <a:lnTo>
                  <a:pt x="80337" y="371158"/>
                </a:lnTo>
                <a:lnTo>
                  <a:pt x="84641" y="359255"/>
                </a:lnTo>
                <a:lnTo>
                  <a:pt x="84641" y="354927"/>
                </a:lnTo>
                <a:lnTo>
                  <a:pt x="81772" y="350598"/>
                </a:lnTo>
                <a:lnTo>
                  <a:pt x="76033" y="346270"/>
                </a:lnTo>
                <a:lnTo>
                  <a:pt x="64557" y="343024"/>
                </a:lnTo>
                <a:lnTo>
                  <a:pt x="53080" y="339778"/>
                </a:lnTo>
                <a:lnTo>
                  <a:pt x="45907" y="335449"/>
                </a:lnTo>
                <a:lnTo>
                  <a:pt x="41603" y="330039"/>
                </a:lnTo>
                <a:lnTo>
                  <a:pt x="41603" y="325710"/>
                </a:lnTo>
                <a:lnTo>
                  <a:pt x="43038" y="320300"/>
                </a:lnTo>
                <a:lnTo>
                  <a:pt x="51645" y="314889"/>
                </a:lnTo>
                <a:lnTo>
                  <a:pt x="60253" y="310561"/>
                </a:lnTo>
                <a:lnTo>
                  <a:pt x="74599" y="306233"/>
                </a:lnTo>
                <a:lnTo>
                  <a:pt x="86075" y="304068"/>
                </a:lnTo>
                <a:lnTo>
                  <a:pt x="93249" y="300822"/>
                </a:lnTo>
                <a:lnTo>
                  <a:pt x="97553" y="297576"/>
                </a:lnTo>
                <a:lnTo>
                  <a:pt x="97553" y="293247"/>
                </a:lnTo>
                <a:lnTo>
                  <a:pt x="91814" y="283509"/>
                </a:lnTo>
                <a:lnTo>
                  <a:pt x="90379" y="277016"/>
                </a:lnTo>
                <a:lnTo>
                  <a:pt x="87510" y="271606"/>
                </a:lnTo>
                <a:lnTo>
                  <a:pt x="87510" y="265113"/>
                </a:lnTo>
                <a:lnTo>
                  <a:pt x="90379" y="258620"/>
                </a:lnTo>
                <a:lnTo>
                  <a:pt x="97553" y="246717"/>
                </a:lnTo>
                <a:lnTo>
                  <a:pt x="100422" y="240225"/>
                </a:lnTo>
                <a:lnTo>
                  <a:pt x="101856" y="235896"/>
                </a:lnTo>
                <a:lnTo>
                  <a:pt x="100422" y="233732"/>
                </a:lnTo>
                <a:lnTo>
                  <a:pt x="93249" y="233732"/>
                </a:lnTo>
                <a:lnTo>
                  <a:pt x="84641" y="231568"/>
                </a:lnTo>
                <a:lnTo>
                  <a:pt x="76033" y="230486"/>
                </a:lnTo>
                <a:lnTo>
                  <a:pt x="65991" y="227240"/>
                </a:lnTo>
                <a:lnTo>
                  <a:pt x="57384" y="223993"/>
                </a:lnTo>
                <a:lnTo>
                  <a:pt x="48776" y="219665"/>
                </a:lnTo>
                <a:lnTo>
                  <a:pt x="43038" y="214255"/>
                </a:lnTo>
                <a:lnTo>
                  <a:pt x="40168" y="208844"/>
                </a:lnTo>
                <a:lnTo>
                  <a:pt x="35865" y="202351"/>
                </a:lnTo>
                <a:lnTo>
                  <a:pt x="0" y="0"/>
                </a:lnTo>
                <a:close/>
              </a:path>
            </a:pathLst>
          </a:custGeom>
          <a:solidFill>
            <a:srgbClr val="B7B7B7">
              <a:alpha val="100000"/>
            </a:srgbClr>
          </a:solidFill>
          <a:ln w="9525">
            <a:noFill/>
          </a:ln>
        </p:spPr>
        <p:txBody>
          <a:bodyPr/>
          <a:lstStyle/>
          <a:p>
            <a:endParaRPr lang="zh-CN" altLang="en-US"/>
          </a:p>
        </p:txBody>
      </p:sp>
      <p:sp>
        <p:nvSpPr>
          <p:cNvPr id="1049279" name="Freeform 10"/>
          <p:cNvSpPr/>
          <p:nvPr/>
        </p:nvSpPr>
        <p:spPr>
          <a:xfrm>
            <a:off x="5342209" y="5467350"/>
            <a:ext cx="1181100" cy="65088"/>
          </a:xfrm>
          <a:custGeom>
            <a:avLst/>
            <a:gdLst/>
            <a:ahLst/>
            <a:cxnLst>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823" h="61">
                <a:moveTo>
                  <a:pt x="20" y="37"/>
                </a:moveTo>
                <a:lnTo>
                  <a:pt x="788" y="0"/>
                </a:lnTo>
                <a:lnTo>
                  <a:pt x="788" y="4"/>
                </a:lnTo>
                <a:lnTo>
                  <a:pt x="791" y="7"/>
                </a:lnTo>
                <a:lnTo>
                  <a:pt x="795" y="10"/>
                </a:lnTo>
                <a:lnTo>
                  <a:pt x="804" y="12"/>
                </a:lnTo>
                <a:lnTo>
                  <a:pt x="810" y="15"/>
                </a:lnTo>
                <a:lnTo>
                  <a:pt x="816" y="16"/>
                </a:lnTo>
                <a:lnTo>
                  <a:pt x="820" y="19"/>
                </a:lnTo>
                <a:lnTo>
                  <a:pt x="823" y="23"/>
                </a:lnTo>
                <a:lnTo>
                  <a:pt x="0" y="61"/>
                </a:lnTo>
                <a:lnTo>
                  <a:pt x="8" y="58"/>
                </a:lnTo>
                <a:lnTo>
                  <a:pt x="15" y="57"/>
                </a:lnTo>
                <a:lnTo>
                  <a:pt x="20" y="54"/>
                </a:lnTo>
                <a:lnTo>
                  <a:pt x="23" y="52"/>
                </a:lnTo>
                <a:lnTo>
                  <a:pt x="24" y="49"/>
                </a:lnTo>
                <a:lnTo>
                  <a:pt x="24" y="46"/>
                </a:lnTo>
                <a:lnTo>
                  <a:pt x="23" y="43"/>
                </a:lnTo>
                <a:lnTo>
                  <a:pt x="20" y="37"/>
                </a:lnTo>
                <a:close/>
              </a:path>
            </a:pathLst>
          </a:custGeom>
          <a:solidFill>
            <a:srgbClr val="858585">
              <a:alpha val="100000"/>
            </a:srgbClr>
          </a:solidFill>
          <a:ln w="9525">
            <a:noFill/>
          </a:ln>
        </p:spPr>
        <p:txBody>
          <a:bodyPr/>
          <a:lstStyle/>
          <a:p>
            <a:endParaRPr lang="zh-CN" altLang="en-US"/>
          </a:p>
        </p:txBody>
      </p:sp>
      <p:sp>
        <p:nvSpPr>
          <p:cNvPr id="1049280" name="Freeform 11"/>
          <p:cNvSpPr/>
          <p:nvPr/>
        </p:nvSpPr>
        <p:spPr>
          <a:xfrm>
            <a:off x="5321571" y="5392738"/>
            <a:ext cx="1198563" cy="68262"/>
          </a:xfrm>
          <a:custGeom>
            <a:avLst/>
            <a:gdLst/>
            <a:ahLst/>
            <a:cxnLst>
              <a:cxn ang="0">
                <a:pos x="0"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Lst>
            <a:rect l="0" t="0" r="0" b="0"/>
            <a:pathLst>
              <a:path w="835" h="63">
                <a:moveTo>
                  <a:pt x="0" y="40"/>
                </a:moveTo>
                <a:lnTo>
                  <a:pt x="835" y="0"/>
                </a:lnTo>
                <a:lnTo>
                  <a:pt x="829" y="6"/>
                </a:lnTo>
                <a:lnTo>
                  <a:pt x="821" y="9"/>
                </a:lnTo>
                <a:lnTo>
                  <a:pt x="812" y="11"/>
                </a:lnTo>
                <a:lnTo>
                  <a:pt x="806" y="11"/>
                </a:lnTo>
                <a:lnTo>
                  <a:pt x="800" y="13"/>
                </a:lnTo>
                <a:lnTo>
                  <a:pt x="800" y="14"/>
                </a:lnTo>
                <a:lnTo>
                  <a:pt x="800" y="17"/>
                </a:lnTo>
                <a:lnTo>
                  <a:pt x="802" y="21"/>
                </a:lnTo>
                <a:lnTo>
                  <a:pt x="804" y="26"/>
                </a:lnTo>
                <a:lnTo>
                  <a:pt x="42" y="63"/>
                </a:lnTo>
                <a:lnTo>
                  <a:pt x="42" y="60"/>
                </a:lnTo>
                <a:lnTo>
                  <a:pt x="41" y="60"/>
                </a:lnTo>
                <a:lnTo>
                  <a:pt x="36" y="59"/>
                </a:lnTo>
                <a:lnTo>
                  <a:pt x="27" y="57"/>
                </a:lnTo>
                <a:lnTo>
                  <a:pt x="16" y="53"/>
                </a:lnTo>
                <a:lnTo>
                  <a:pt x="7" y="48"/>
                </a:lnTo>
                <a:lnTo>
                  <a:pt x="3" y="44"/>
                </a:lnTo>
                <a:lnTo>
                  <a:pt x="0" y="40"/>
                </a:lnTo>
                <a:close/>
              </a:path>
            </a:pathLst>
          </a:custGeom>
          <a:solidFill>
            <a:srgbClr val="858585">
              <a:alpha val="100000"/>
            </a:srgbClr>
          </a:solidFill>
          <a:ln w="9525">
            <a:noFill/>
          </a:ln>
        </p:spPr>
        <p:txBody>
          <a:bodyPr/>
          <a:lstStyle/>
          <a:p>
            <a:endParaRPr lang="zh-CN" altLang="en-US"/>
          </a:p>
        </p:txBody>
      </p:sp>
      <p:sp>
        <p:nvSpPr>
          <p:cNvPr id="1049281" name="Freeform 12"/>
          <p:cNvSpPr/>
          <p:nvPr/>
        </p:nvSpPr>
        <p:spPr>
          <a:xfrm>
            <a:off x="5345384" y="5527675"/>
            <a:ext cx="1146175" cy="65088"/>
          </a:xfrm>
          <a:custGeom>
            <a:avLst/>
            <a:gdLst/>
            <a:ahLst/>
            <a:cxnLst>
              <a:cxn ang="0">
                <a:pos x="0"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Lst>
            <a:rect l="0" t="0" r="0" b="0"/>
            <a:pathLst>
              <a:path w="799" h="61">
                <a:moveTo>
                  <a:pt x="0" y="36"/>
                </a:moveTo>
                <a:lnTo>
                  <a:pt x="795" y="0"/>
                </a:lnTo>
                <a:lnTo>
                  <a:pt x="794" y="4"/>
                </a:lnTo>
                <a:lnTo>
                  <a:pt x="795" y="10"/>
                </a:lnTo>
                <a:lnTo>
                  <a:pt x="799" y="23"/>
                </a:lnTo>
                <a:lnTo>
                  <a:pt x="11" y="61"/>
                </a:lnTo>
                <a:lnTo>
                  <a:pt x="13" y="52"/>
                </a:lnTo>
                <a:lnTo>
                  <a:pt x="13" y="46"/>
                </a:lnTo>
                <a:lnTo>
                  <a:pt x="11" y="43"/>
                </a:lnTo>
                <a:lnTo>
                  <a:pt x="10" y="40"/>
                </a:lnTo>
                <a:lnTo>
                  <a:pt x="6" y="39"/>
                </a:lnTo>
                <a:lnTo>
                  <a:pt x="0" y="36"/>
                </a:lnTo>
                <a:close/>
              </a:path>
            </a:pathLst>
          </a:custGeom>
          <a:solidFill>
            <a:srgbClr val="858585">
              <a:alpha val="100000"/>
            </a:srgbClr>
          </a:solidFill>
          <a:ln w="9525">
            <a:noFill/>
          </a:ln>
        </p:spPr>
        <p:txBody>
          <a:bodyPr/>
          <a:lstStyle/>
          <a:p>
            <a:endParaRPr lang="zh-CN" altLang="en-US"/>
          </a:p>
        </p:txBody>
      </p:sp>
      <p:sp>
        <p:nvSpPr>
          <p:cNvPr id="1049282" name="Freeform 13"/>
          <p:cNvSpPr/>
          <p:nvPr/>
        </p:nvSpPr>
        <p:spPr>
          <a:xfrm>
            <a:off x="5356496" y="5586413"/>
            <a:ext cx="1162050" cy="65087"/>
          </a:xfrm>
          <a:custGeom>
            <a:avLst/>
            <a:gdLst/>
            <a:ahLst/>
            <a:cxnLst>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810" h="61">
                <a:moveTo>
                  <a:pt x="3" y="36"/>
                </a:moveTo>
                <a:lnTo>
                  <a:pt x="788" y="0"/>
                </a:lnTo>
                <a:lnTo>
                  <a:pt x="788" y="5"/>
                </a:lnTo>
                <a:lnTo>
                  <a:pt x="790" y="11"/>
                </a:lnTo>
                <a:lnTo>
                  <a:pt x="795" y="16"/>
                </a:lnTo>
                <a:lnTo>
                  <a:pt x="803" y="20"/>
                </a:lnTo>
                <a:lnTo>
                  <a:pt x="810" y="23"/>
                </a:lnTo>
                <a:lnTo>
                  <a:pt x="0" y="61"/>
                </a:lnTo>
                <a:lnTo>
                  <a:pt x="4" y="55"/>
                </a:lnTo>
                <a:lnTo>
                  <a:pt x="6" y="50"/>
                </a:lnTo>
                <a:lnTo>
                  <a:pt x="4" y="43"/>
                </a:lnTo>
                <a:lnTo>
                  <a:pt x="3" y="36"/>
                </a:lnTo>
                <a:close/>
              </a:path>
            </a:pathLst>
          </a:custGeom>
          <a:solidFill>
            <a:srgbClr val="858585">
              <a:alpha val="100000"/>
            </a:srgbClr>
          </a:solidFill>
          <a:ln w="9525">
            <a:noFill/>
          </a:ln>
        </p:spPr>
        <p:txBody>
          <a:bodyPr/>
          <a:lstStyle/>
          <a:p>
            <a:endParaRPr lang="zh-CN" altLang="en-US"/>
          </a:p>
        </p:txBody>
      </p:sp>
      <p:sp>
        <p:nvSpPr>
          <p:cNvPr id="1049283" name="Freeform 14"/>
          <p:cNvSpPr/>
          <p:nvPr/>
        </p:nvSpPr>
        <p:spPr>
          <a:xfrm>
            <a:off x="5348559" y="5653088"/>
            <a:ext cx="1141412" cy="65087"/>
          </a:xfrm>
          <a:custGeom>
            <a:avLst/>
            <a:gdLst/>
            <a:ahLst/>
            <a:cxnLst>
              <a:cxn ang="0">
                <a:pos x="0"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Lst>
            <a:rect l="0" t="0" r="0" b="0"/>
            <a:pathLst>
              <a:path w="795" h="61">
                <a:moveTo>
                  <a:pt x="0" y="38"/>
                </a:moveTo>
                <a:lnTo>
                  <a:pt x="788" y="0"/>
                </a:lnTo>
                <a:lnTo>
                  <a:pt x="792" y="8"/>
                </a:lnTo>
                <a:lnTo>
                  <a:pt x="795" y="15"/>
                </a:lnTo>
                <a:lnTo>
                  <a:pt x="795" y="22"/>
                </a:lnTo>
                <a:lnTo>
                  <a:pt x="795" y="24"/>
                </a:lnTo>
                <a:lnTo>
                  <a:pt x="9" y="61"/>
                </a:lnTo>
                <a:lnTo>
                  <a:pt x="11" y="56"/>
                </a:lnTo>
                <a:lnTo>
                  <a:pt x="13" y="50"/>
                </a:lnTo>
                <a:lnTo>
                  <a:pt x="17" y="43"/>
                </a:lnTo>
                <a:lnTo>
                  <a:pt x="17" y="41"/>
                </a:lnTo>
                <a:lnTo>
                  <a:pt x="15" y="39"/>
                </a:lnTo>
                <a:lnTo>
                  <a:pt x="9" y="38"/>
                </a:lnTo>
                <a:lnTo>
                  <a:pt x="0" y="38"/>
                </a:lnTo>
                <a:close/>
              </a:path>
            </a:pathLst>
          </a:custGeom>
          <a:solidFill>
            <a:srgbClr val="858585">
              <a:alpha val="100000"/>
            </a:srgbClr>
          </a:solidFill>
          <a:ln w="9525">
            <a:noFill/>
          </a:ln>
        </p:spPr>
        <p:txBody>
          <a:bodyPr/>
          <a:lstStyle/>
          <a:p>
            <a:endParaRPr lang="zh-CN" altLang="en-US"/>
          </a:p>
        </p:txBody>
      </p:sp>
      <p:sp>
        <p:nvSpPr>
          <p:cNvPr id="1049284" name="Freeform 15"/>
          <p:cNvSpPr/>
          <p:nvPr/>
        </p:nvSpPr>
        <p:spPr>
          <a:xfrm>
            <a:off x="5343796" y="5715000"/>
            <a:ext cx="1181100" cy="65088"/>
          </a:xfrm>
          <a:custGeom>
            <a:avLst/>
            <a:gdLst/>
            <a:ahLst/>
            <a:cxnLst>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823" h="61">
                <a:moveTo>
                  <a:pt x="15" y="36"/>
                </a:moveTo>
                <a:lnTo>
                  <a:pt x="794" y="0"/>
                </a:lnTo>
                <a:lnTo>
                  <a:pt x="794" y="4"/>
                </a:lnTo>
                <a:lnTo>
                  <a:pt x="796" y="7"/>
                </a:lnTo>
                <a:lnTo>
                  <a:pt x="800" y="11"/>
                </a:lnTo>
                <a:lnTo>
                  <a:pt x="807" y="13"/>
                </a:lnTo>
                <a:lnTo>
                  <a:pt x="817" y="18"/>
                </a:lnTo>
                <a:lnTo>
                  <a:pt x="823" y="22"/>
                </a:lnTo>
                <a:lnTo>
                  <a:pt x="0" y="61"/>
                </a:lnTo>
                <a:lnTo>
                  <a:pt x="3" y="59"/>
                </a:lnTo>
                <a:lnTo>
                  <a:pt x="11" y="55"/>
                </a:lnTo>
                <a:lnTo>
                  <a:pt x="14" y="53"/>
                </a:lnTo>
                <a:lnTo>
                  <a:pt x="15" y="50"/>
                </a:lnTo>
                <a:lnTo>
                  <a:pt x="16" y="43"/>
                </a:lnTo>
                <a:lnTo>
                  <a:pt x="15" y="36"/>
                </a:lnTo>
                <a:close/>
              </a:path>
            </a:pathLst>
          </a:custGeom>
          <a:solidFill>
            <a:srgbClr val="858585">
              <a:alpha val="100000"/>
            </a:srgbClr>
          </a:solidFill>
          <a:ln w="9525">
            <a:noFill/>
          </a:ln>
        </p:spPr>
        <p:txBody>
          <a:bodyPr/>
          <a:lstStyle/>
          <a:p>
            <a:endParaRPr lang="zh-CN" altLang="en-US"/>
          </a:p>
        </p:txBody>
      </p:sp>
      <p:sp>
        <p:nvSpPr>
          <p:cNvPr id="1049285" name="Freeform 16"/>
          <p:cNvSpPr/>
          <p:nvPr/>
        </p:nvSpPr>
        <p:spPr>
          <a:xfrm>
            <a:off x="5356496" y="5776913"/>
            <a:ext cx="1130300" cy="66675"/>
          </a:xfrm>
          <a:custGeom>
            <a:avLst/>
            <a:gdLst/>
            <a:ahLst/>
            <a:cxnLst>
              <a:cxn ang="0">
                <a:pos x="0"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Lst>
            <a:rect l="0" t="0" r="0" b="0"/>
            <a:pathLst>
              <a:path w="788" h="61">
                <a:moveTo>
                  <a:pt x="0" y="37"/>
                </a:moveTo>
                <a:lnTo>
                  <a:pt x="786" y="0"/>
                </a:lnTo>
                <a:lnTo>
                  <a:pt x="784" y="6"/>
                </a:lnTo>
                <a:lnTo>
                  <a:pt x="786" y="11"/>
                </a:lnTo>
                <a:lnTo>
                  <a:pt x="788" y="25"/>
                </a:lnTo>
                <a:lnTo>
                  <a:pt x="7" y="61"/>
                </a:lnTo>
                <a:lnTo>
                  <a:pt x="8" y="54"/>
                </a:lnTo>
                <a:lnTo>
                  <a:pt x="8" y="48"/>
                </a:lnTo>
                <a:lnTo>
                  <a:pt x="6" y="42"/>
                </a:lnTo>
                <a:lnTo>
                  <a:pt x="0" y="37"/>
                </a:lnTo>
                <a:close/>
              </a:path>
            </a:pathLst>
          </a:custGeom>
          <a:solidFill>
            <a:srgbClr val="858585">
              <a:alpha val="100000"/>
            </a:srgbClr>
          </a:solidFill>
          <a:ln w="9525">
            <a:noFill/>
          </a:ln>
        </p:spPr>
        <p:txBody>
          <a:bodyPr/>
          <a:lstStyle/>
          <a:p>
            <a:endParaRPr lang="zh-CN" altLang="en-US"/>
          </a:p>
        </p:txBody>
      </p:sp>
      <p:sp>
        <p:nvSpPr>
          <p:cNvPr id="1049290" name="TextBox 13"/>
          <p:cNvSpPr txBox="1"/>
          <p:nvPr/>
        </p:nvSpPr>
        <p:spPr>
          <a:xfrm>
            <a:off x="7886838" y="1430655"/>
            <a:ext cx="965200" cy="369888"/>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049292" name="TextBox 13"/>
          <p:cNvSpPr txBox="1"/>
          <p:nvPr/>
        </p:nvSpPr>
        <p:spPr>
          <a:xfrm>
            <a:off x="8901025" y="1455875"/>
            <a:ext cx="2333625" cy="276860"/>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zh-CN" sz="1800" kern="1200" dirty="0">
                <a:solidFill>
                  <a:schemeClr val="bg1"/>
                </a:solidFill>
                <a:effectLst/>
                <a:latin typeface="微软雅黑" panose="020B0503020204020204" pitchFamily="34" charset="-122"/>
                <a:ea typeface="微软雅黑" panose="020B0503020204020204" pitchFamily="34" charset="-122"/>
                <a:cs typeface="+mn-cs"/>
              </a:rPr>
              <a:t>有害程序事件</a:t>
            </a:r>
          </a:p>
        </p:txBody>
      </p:sp>
      <p:sp>
        <p:nvSpPr>
          <p:cNvPr id="2" name="TextBox 13"/>
          <p:cNvSpPr txBox="1"/>
          <p:nvPr/>
        </p:nvSpPr>
        <p:spPr>
          <a:xfrm>
            <a:off x="1521825" y="2601913"/>
            <a:ext cx="2336800" cy="369332"/>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网络安全事件</a:t>
            </a:r>
            <a:endParaRPr lang="en-US" altLang="x-none"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TextBox 13"/>
          <p:cNvSpPr txBox="1"/>
          <p:nvPr/>
        </p:nvSpPr>
        <p:spPr>
          <a:xfrm>
            <a:off x="1490891" y="3122613"/>
            <a:ext cx="2646877" cy="2023696"/>
          </a:xfrm>
          <a:prstGeom prst="rect">
            <a:avLst/>
          </a:prstGeom>
          <a:noFill/>
          <a:ln w="9525">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50000"/>
              </a:lnSpc>
              <a:spcBef>
                <a:spcPct val="20000"/>
              </a:spcBef>
              <a:buNone/>
            </a:pPr>
            <a:r>
              <a:rPr lang="zh-CN" altLang="en-US" sz="1800" kern="1200" dirty="0">
                <a:solidFill>
                  <a:schemeClr val="bg1"/>
                </a:solidFill>
                <a:effectLst/>
                <a:latin typeface="+mn-lt"/>
                <a:ea typeface="+mn-ea"/>
                <a:cs typeface="+mn-cs"/>
              </a:rPr>
              <a:t>         </a:t>
            </a:r>
            <a:r>
              <a:rPr lang="zh-CN" altLang="zh-CN" sz="1800" kern="1200" dirty="0">
                <a:solidFill>
                  <a:schemeClr val="bg1"/>
                </a:solidFill>
                <a:effectLst/>
                <a:latin typeface="+mn-lt"/>
                <a:ea typeface="+mn-ea"/>
                <a:cs typeface="+mn-cs"/>
              </a:rPr>
              <a:t>是指通过网络途径对计算机系统中的数据和信息进行攻击或破坏，导致系统安全受到威胁或出现故障的事件。</a:t>
            </a:r>
            <a:endParaRPr lang="en-US" altLang="zh-CN"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Rectangle 4"/>
          <p:cNvSpPr/>
          <p:nvPr/>
        </p:nvSpPr>
        <p:spPr>
          <a:xfrm>
            <a:off x="8135124" y="2076948"/>
            <a:ext cx="506413" cy="50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mn-lt"/>
              <a:ea typeface="+mn-ea"/>
              <a:cs typeface="+mn-cs"/>
              <a:sym typeface="Arial" panose="020B0604020202020204" pitchFamily="34" charset="0"/>
            </a:endParaRPr>
          </a:p>
        </p:txBody>
      </p:sp>
      <p:sp>
        <p:nvSpPr>
          <p:cNvPr id="5" name="TextBox 13"/>
          <p:cNvSpPr txBox="1"/>
          <p:nvPr/>
        </p:nvSpPr>
        <p:spPr>
          <a:xfrm>
            <a:off x="8914361" y="2170430"/>
            <a:ext cx="2333625" cy="276860"/>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网络攻击事件</a:t>
            </a:r>
          </a:p>
        </p:txBody>
      </p:sp>
      <p:sp>
        <p:nvSpPr>
          <p:cNvPr id="6" name="TextBox 13"/>
          <p:cNvSpPr txBox="1"/>
          <p:nvPr/>
        </p:nvSpPr>
        <p:spPr>
          <a:xfrm>
            <a:off x="7905887" y="2132329"/>
            <a:ext cx="965200" cy="369888"/>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7" name="Rectangle 4"/>
          <p:cNvSpPr/>
          <p:nvPr/>
        </p:nvSpPr>
        <p:spPr>
          <a:xfrm>
            <a:off x="8140837" y="2781798"/>
            <a:ext cx="506413" cy="50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mn-lt"/>
              <a:ea typeface="+mn-ea"/>
              <a:cs typeface="+mn-cs"/>
              <a:sym typeface="Arial" panose="020B0604020202020204" pitchFamily="34" charset="0"/>
            </a:endParaRPr>
          </a:p>
        </p:txBody>
      </p:sp>
      <p:sp>
        <p:nvSpPr>
          <p:cNvPr id="8" name="TextBox 13"/>
          <p:cNvSpPr txBox="1"/>
          <p:nvPr/>
        </p:nvSpPr>
        <p:spPr>
          <a:xfrm>
            <a:off x="7905887" y="2850060"/>
            <a:ext cx="965200" cy="369888"/>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9" name="TextBox 13"/>
          <p:cNvSpPr txBox="1"/>
          <p:nvPr/>
        </p:nvSpPr>
        <p:spPr>
          <a:xfrm>
            <a:off x="8920074" y="2875280"/>
            <a:ext cx="2333625" cy="276860"/>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信息破坏事件</a:t>
            </a:r>
          </a:p>
        </p:txBody>
      </p:sp>
      <p:sp>
        <p:nvSpPr>
          <p:cNvPr id="10" name="Rectangle 4"/>
          <p:cNvSpPr/>
          <p:nvPr/>
        </p:nvSpPr>
        <p:spPr>
          <a:xfrm>
            <a:off x="8135124" y="3494586"/>
            <a:ext cx="506413" cy="50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mn-lt"/>
              <a:ea typeface="+mn-ea"/>
              <a:cs typeface="+mn-cs"/>
              <a:sym typeface="Arial" panose="020B0604020202020204" pitchFamily="34" charset="0"/>
            </a:endParaRPr>
          </a:p>
        </p:txBody>
      </p:sp>
      <p:sp>
        <p:nvSpPr>
          <p:cNvPr id="11" name="TextBox 13"/>
          <p:cNvSpPr txBox="1"/>
          <p:nvPr/>
        </p:nvSpPr>
        <p:spPr>
          <a:xfrm>
            <a:off x="8914361" y="3588068"/>
            <a:ext cx="2333625" cy="276860"/>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信息内容安全事件</a:t>
            </a:r>
          </a:p>
        </p:txBody>
      </p:sp>
      <p:sp>
        <p:nvSpPr>
          <p:cNvPr id="12" name="TextBox 13"/>
          <p:cNvSpPr txBox="1"/>
          <p:nvPr/>
        </p:nvSpPr>
        <p:spPr>
          <a:xfrm>
            <a:off x="7905887" y="3549967"/>
            <a:ext cx="965200" cy="369888"/>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3" name="Rectangle 4"/>
          <p:cNvSpPr/>
          <p:nvPr/>
        </p:nvSpPr>
        <p:spPr>
          <a:xfrm>
            <a:off x="8140837" y="4199436"/>
            <a:ext cx="506413" cy="50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mn-lt"/>
              <a:ea typeface="+mn-ea"/>
              <a:cs typeface="+mn-cs"/>
              <a:sym typeface="Arial" panose="020B0604020202020204" pitchFamily="34" charset="0"/>
            </a:endParaRPr>
          </a:p>
        </p:txBody>
      </p:sp>
      <p:sp>
        <p:nvSpPr>
          <p:cNvPr id="14" name="TextBox 13"/>
          <p:cNvSpPr txBox="1"/>
          <p:nvPr/>
        </p:nvSpPr>
        <p:spPr>
          <a:xfrm>
            <a:off x="7905887" y="4267698"/>
            <a:ext cx="965200" cy="369888"/>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p>
        </p:txBody>
      </p:sp>
      <p:sp>
        <p:nvSpPr>
          <p:cNvPr id="15" name="TextBox 13"/>
          <p:cNvSpPr txBox="1"/>
          <p:nvPr/>
        </p:nvSpPr>
        <p:spPr>
          <a:xfrm>
            <a:off x="8920074" y="4292918"/>
            <a:ext cx="2333625" cy="276860"/>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设备设施故障</a:t>
            </a:r>
          </a:p>
        </p:txBody>
      </p:sp>
      <p:sp>
        <p:nvSpPr>
          <p:cNvPr id="16" name="Rectangle 4"/>
          <p:cNvSpPr/>
          <p:nvPr>
            <p:custDataLst>
              <p:tags r:id="rId1"/>
            </p:custDataLst>
          </p:nvPr>
        </p:nvSpPr>
        <p:spPr>
          <a:xfrm>
            <a:off x="8140837" y="4884601"/>
            <a:ext cx="506413" cy="50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mn-lt"/>
              <a:ea typeface="+mn-ea"/>
              <a:cs typeface="+mn-cs"/>
              <a:sym typeface="Arial" panose="020B0604020202020204" pitchFamily="34" charset="0"/>
            </a:endParaRPr>
          </a:p>
        </p:txBody>
      </p:sp>
      <p:sp>
        <p:nvSpPr>
          <p:cNvPr id="17" name="TextBox 13"/>
          <p:cNvSpPr txBox="1"/>
          <p:nvPr>
            <p:custDataLst>
              <p:tags r:id="rId2"/>
            </p:custDataLst>
          </p:nvPr>
        </p:nvSpPr>
        <p:spPr>
          <a:xfrm>
            <a:off x="7905887" y="4952863"/>
            <a:ext cx="965200" cy="368935"/>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defTabSz="1216025">
              <a:lnSpc>
                <a:spcPct val="100000"/>
              </a:lnSpc>
              <a:spcBef>
                <a:spcPct val="20000"/>
              </a:spcBef>
              <a:buNone/>
            </a:pPr>
            <a:r>
              <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06</a:t>
            </a:r>
          </a:p>
        </p:txBody>
      </p:sp>
      <p:sp>
        <p:nvSpPr>
          <p:cNvPr id="18" name="TextBox 13"/>
          <p:cNvSpPr txBox="1"/>
          <p:nvPr>
            <p:custDataLst>
              <p:tags r:id="rId3"/>
            </p:custDataLst>
          </p:nvPr>
        </p:nvSpPr>
        <p:spPr>
          <a:xfrm>
            <a:off x="8920074" y="4978083"/>
            <a:ext cx="2333625" cy="276860"/>
          </a:xfrm>
          <a:prstGeom prst="rect">
            <a:avLst/>
          </a:prstGeom>
          <a:noFill/>
          <a:ln w="9525">
            <a:noFill/>
          </a:ln>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1216025">
              <a:lnSpc>
                <a:spcPct val="100000"/>
              </a:lnSpc>
              <a:spcBef>
                <a:spcPct val="20000"/>
              </a:spcBef>
              <a:buNone/>
            </a:pP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灾害性事件</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4120896"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olidFill>
                <a:schemeClr val="lt1"/>
              </a:solidFill>
              <a:latin typeface="微软雅黑" panose="020B0503020204020204" pitchFamily="34" charset="-122"/>
              <a:ea typeface="微软雅黑" panose="020B0503020204020204" pitchFamily="34" charset="-122"/>
              <a:sym typeface="+mn-ea"/>
            </a:endParaRPr>
          </a:p>
        </p:txBody>
      </p:sp>
      <p:pic>
        <p:nvPicPr>
          <p:cNvPr id="3" name="图形 3"/>
          <p:cNvPicPr>
            <a:picLocks noChangeAspect="1"/>
          </p:cNvPicPr>
          <p:nvPr>
            <p:custDataLst>
              <p:tags r:id="rId3"/>
            </p:custDataLst>
          </p:nvPr>
        </p:nvPicPr>
        <p:blipFill>
          <a:blip r:embed="rId8"/>
          <a:stretch>
            <a:fillRect/>
          </a:stretch>
        </p:blipFill>
        <p:spPr>
          <a:xfrm rot="10800000">
            <a:off x="10854281" y="467"/>
            <a:ext cx="869950" cy="746935"/>
          </a:xfrm>
          <a:prstGeom prst="rect">
            <a:avLst/>
          </a:prstGeom>
        </p:spPr>
      </p:pic>
      <p:sp>
        <p:nvSpPr>
          <p:cNvPr id="4" name="文本框 3"/>
          <p:cNvSpPr txBox="1"/>
          <p:nvPr>
            <p:custDataLst>
              <p:tags r:id="rId4"/>
            </p:custDataLst>
          </p:nvPr>
        </p:nvSpPr>
        <p:spPr>
          <a:xfrm>
            <a:off x="608965" y="1295413"/>
            <a:ext cx="2901302" cy="1371587"/>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900" b="1" spc="230" dirty="0">
                <a:solidFill>
                  <a:schemeClr val="lt1"/>
                </a:solidFill>
                <a:uFillTx/>
                <a:latin typeface="微软雅黑" panose="020B0503020204020204" pitchFamily="34" charset="-122"/>
                <a:ea typeface="微软雅黑" panose="020B0503020204020204" pitchFamily="34" charset="-122"/>
              </a:rPr>
              <a:t>网络安全事件分类</a:t>
            </a:r>
          </a:p>
        </p:txBody>
      </p:sp>
      <p:sp>
        <p:nvSpPr>
          <p:cNvPr id="11" name="Title 6"/>
          <p:cNvSpPr txBox="1"/>
          <p:nvPr>
            <p:custDataLst>
              <p:tags r:id="rId5"/>
            </p:custDataLst>
          </p:nvPr>
        </p:nvSpPr>
        <p:spPr>
          <a:xfrm>
            <a:off x="608965" y="2971800"/>
            <a:ext cx="2901302" cy="228600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800" spc="10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有害程序事件</a:t>
            </a:r>
          </a:p>
          <a:p>
            <a:pPr marL="0" lvl="0" indent="-285750" algn="l" fontAlgn="ctr">
              <a:lnSpc>
                <a:spcPct val="120000"/>
              </a:lnSpc>
              <a:spcBef>
                <a:spcPts val="0"/>
              </a:spcBef>
              <a:spcAft>
                <a:spcPts val="800"/>
              </a:spcAft>
              <a:buSzPct val="100000"/>
              <a:buFont typeface="Wingdings" panose="05000000000000000000" charset="0"/>
              <a:buNone/>
            </a:pPr>
            <a:r>
              <a:rPr lang="zh-CN" altLang="en-US" sz="1800" spc="100">
                <a:ln w="3175">
                  <a:noFill/>
                  <a:prstDash val="dash"/>
                </a:ln>
                <a:solidFill>
                  <a:schemeClr val="lt1"/>
                </a:solidFill>
                <a:uFillTx/>
                <a:latin typeface="微软雅黑" panose="020B0503020204020204" pitchFamily="34" charset="-122"/>
                <a:ea typeface="微软雅黑" panose="020B0503020204020204" pitchFamily="34" charset="-122"/>
                <a:cs typeface="微软雅黑" panose="020B0503020204020204" pitchFamily="34" charset="-122"/>
              </a:rPr>
              <a:t>有害程序事件是指蓄意制造、传播有害程序，或者是因受到有害程序的影响而导致的信息安全事件</a:t>
            </a:r>
          </a:p>
        </p:txBody>
      </p:sp>
      <p:pic>
        <p:nvPicPr>
          <p:cNvPr id="2" name="图片 1" descr="有害程序"/>
          <p:cNvPicPr>
            <a:picLocks noChangeAspect="1"/>
          </p:cNvPicPr>
          <p:nvPr/>
        </p:nvPicPr>
        <p:blipFill>
          <a:blip r:embed="rId9"/>
          <a:stretch>
            <a:fillRect/>
          </a:stretch>
        </p:blipFill>
        <p:spPr>
          <a:xfrm>
            <a:off x="5151120" y="899795"/>
            <a:ext cx="6019800" cy="5057775"/>
          </a:xfrm>
          <a:prstGeom prst="rect">
            <a:avLst/>
          </a:prstGeom>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4120896"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olidFill>
                <a:schemeClr val="lt1"/>
              </a:solidFill>
              <a:latin typeface="微软雅黑" panose="020B0503020204020204" pitchFamily="34" charset="-122"/>
              <a:ea typeface="微软雅黑" panose="020B0503020204020204" pitchFamily="34" charset="-122"/>
              <a:sym typeface="+mn-ea"/>
            </a:endParaRPr>
          </a:p>
        </p:txBody>
      </p:sp>
      <p:pic>
        <p:nvPicPr>
          <p:cNvPr id="3" name="图形 3"/>
          <p:cNvPicPr>
            <a:picLocks noChangeAspect="1"/>
          </p:cNvPicPr>
          <p:nvPr>
            <p:custDataLst>
              <p:tags r:id="rId3"/>
            </p:custDataLst>
          </p:nvPr>
        </p:nvPicPr>
        <p:blipFill>
          <a:blip r:embed="rId9"/>
          <a:stretch>
            <a:fillRect/>
          </a:stretch>
        </p:blipFill>
        <p:spPr>
          <a:xfrm rot="10800000">
            <a:off x="10854281" y="467"/>
            <a:ext cx="869950" cy="746935"/>
          </a:xfrm>
          <a:prstGeom prst="rect">
            <a:avLst/>
          </a:prstGeom>
        </p:spPr>
      </p:pic>
      <p:sp>
        <p:nvSpPr>
          <p:cNvPr id="4" name="文本框 3"/>
          <p:cNvSpPr txBox="1"/>
          <p:nvPr>
            <p:custDataLst>
              <p:tags r:id="rId4"/>
            </p:custDataLst>
          </p:nvPr>
        </p:nvSpPr>
        <p:spPr>
          <a:xfrm>
            <a:off x="608965" y="1295413"/>
            <a:ext cx="2901302" cy="1371587"/>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900" b="1" spc="230" dirty="0">
                <a:solidFill>
                  <a:schemeClr val="lt1"/>
                </a:solidFill>
                <a:uFillTx/>
                <a:latin typeface="微软雅黑" panose="020B0503020204020204" pitchFamily="34" charset="-122"/>
                <a:ea typeface="微软雅黑" panose="020B0503020204020204" pitchFamily="34" charset="-122"/>
              </a:rPr>
              <a:t>网络安全事件分类</a:t>
            </a:r>
          </a:p>
        </p:txBody>
      </p:sp>
      <p:sp>
        <p:nvSpPr>
          <p:cNvPr id="11" name="Title 6"/>
          <p:cNvSpPr txBox="1"/>
          <p:nvPr>
            <p:custDataLst>
              <p:tags r:id="rId5"/>
            </p:custDataLst>
          </p:nvPr>
        </p:nvSpPr>
        <p:spPr>
          <a:xfrm>
            <a:off x="608965" y="2971800"/>
            <a:ext cx="2901315" cy="309118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800" spc="10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网络攻击事件</a:t>
            </a:r>
          </a:p>
          <a:p>
            <a:pPr marL="0" lvl="0" indent="-285750" algn="l" fontAlgn="ctr">
              <a:lnSpc>
                <a:spcPct val="120000"/>
              </a:lnSpc>
              <a:spcBef>
                <a:spcPts val="0"/>
              </a:spcBef>
              <a:spcAft>
                <a:spcPts val="800"/>
              </a:spcAft>
              <a:buSzPct val="100000"/>
              <a:buFont typeface="Wingdings" panose="05000000000000000000" charset="0"/>
              <a:buNone/>
            </a:pPr>
            <a:r>
              <a:rPr kumimoji="1" altLang="zh-CN" sz="1800">
                <a:solidFill>
                  <a:schemeClr val="bg1"/>
                </a:solidFill>
                <a:latin typeface="微软雅黑" panose="020B0503020204020204" pitchFamily="34" charset="-122"/>
                <a:ea typeface="微软雅黑" panose="020B0503020204020204" pitchFamily="34" charset="-122"/>
                <a:sym typeface="+mn-ea"/>
              </a:rPr>
              <a:t>是指通过网络或其他技术手段，利用信息系统的配置缺陷、协议缺陷、程序缺陷或使用暴力攻击对信息系统实施攻击，并造成信息系统异常或对信息系统当前运行造成潜在危害的网络安全事件。</a:t>
            </a:r>
            <a:endParaRPr kumimoji="1" lang="zh-CN" altLang="zh-CN" sz="1800" spc="10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descr="11111"/>
          <p:cNvPicPr>
            <a:picLocks noChangeAspect="1"/>
          </p:cNvPicPr>
          <p:nvPr>
            <p:custDataLst>
              <p:tags r:id="rId6"/>
            </p:custDataLst>
          </p:nvPr>
        </p:nvPicPr>
        <p:blipFill>
          <a:blip r:embed="rId10"/>
          <a:stretch>
            <a:fillRect/>
          </a:stretch>
        </p:blipFill>
        <p:spPr>
          <a:xfrm>
            <a:off x="5038090" y="1223645"/>
            <a:ext cx="6019800" cy="4410075"/>
          </a:xfrm>
          <a:prstGeom prst="rect">
            <a:avLst/>
          </a:prstGeom>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4120896"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olidFill>
                <a:schemeClr val="lt1"/>
              </a:solidFill>
              <a:latin typeface="微软雅黑" panose="020B0503020204020204" pitchFamily="34" charset="-122"/>
              <a:ea typeface="微软雅黑" panose="020B0503020204020204" pitchFamily="34" charset="-122"/>
              <a:sym typeface="+mn-ea"/>
            </a:endParaRPr>
          </a:p>
        </p:txBody>
      </p:sp>
      <p:pic>
        <p:nvPicPr>
          <p:cNvPr id="3" name="图形 3"/>
          <p:cNvPicPr>
            <a:picLocks noChangeAspect="1"/>
          </p:cNvPicPr>
          <p:nvPr>
            <p:custDataLst>
              <p:tags r:id="rId3"/>
            </p:custDataLst>
          </p:nvPr>
        </p:nvPicPr>
        <p:blipFill>
          <a:blip r:embed="rId8"/>
          <a:stretch>
            <a:fillRect/>
          </a:stretch>
        </p:blipFill>
        <p:spPr>
          <a:xfrm rot="10800000">
            <a:off x="10854281" y="467"/>
            <a:ext cx="869950" cy="746935"/>
          </a:xfrm>
          <a:prstGeom prst="rect">
            <a:avLst/>
          </a:prstGeom>
        </p:spPr>
      </p:pic>
      <p:sp>
        <p:nvSpPr>
          <p:cNvPr id="4" name="文本框 3"/>
          <p:cNvSpPr txBox="1"/>
          <p:nvPr>
            <p:custDataLst>
              <p:tags r:id="rId4"/>
            </p:custDataLst>
          </p:nvPr>
        </p:nvSpPr>
        <p:spPr>
          <a:xfrm>
            <a:off x="608965" y="1295413"/>
            <a:ext cx="2901302" cy="1371587"/>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900" b="1" spc="230" dirty="0">
                <a:solidFill>
                  <a:schemeClr val="lt1"/>
                </a:solidFill>
                <a:uFillTx/>
                <a:latin typeface="微软雅黑" panose="020B0503020204020204" pitchFamily="34" charset="-122"/>
                <a:ea typeface="微软雅黑" panose="020B0503020204020204" pitchFamily="34" charset="-122"/>
              </a:rPr>
              <a:t>网络安全事件分类</a:t>
            </a:r>
          </a:p>
        </p:txBody>
      </p:sp>
      <p:sp>
        <p:nvSpPr>
          <p:cNvPr id="11" name="Title 6"/>
          <p:cNvSpPr txBox="1"/>
          <p:nvPr>
            <p:custDataLst>
              <p:tags r:id="rId5"/>
            </p:custDataLst>
          </p:nvPr>
        </p:nvSpPr>
        <p:spPr>
          <a:xfrm>
            <a:off x="608965" y="2971800"/>
            <a:ext cx="2901315" cy="309118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800" spc="10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信息破坏事件</a:t>
            </a:r>
          </a:p>
          <a:p>
            <a:pPr marL="0" lvl="0" indent="-285750" algn="l" fontAlgn="ctr">
              <a:lnSpc>
                <a:spcPct val="120000"/>
              </a:lnSpc>
              <a:spcBef>
                <a:spcPts val="0"/>
              </a:spcBef>
              <a:spcAft>
                <a:spcPts val="800"/>
              </a:spcAft>
              <a:buSzPct val="100000"/>
              <a:buFont typeface="Wingdings" panose="05000000000000000000" charset="0"/>
              <a:buNone/>
            </a:pPr>
            <a:r>
              <a:rPr kumimoji="1" altLang="zh-CN" sz="1800">
                <a:solidFill>
                  <a:schemeClr val="bg1"/>
                </a:solidFill>
                <a:latin typeface="微软雅黑" panose="020B0503020204020204" pitchFamily="34" charset="-122"/>
                <a:ea typeface="微软雅黑" panose="020B0503020204020204" pitchFamily="34" charset="-122"/>
                <a:sym typeface="+mn-ea"/>
              </a:rPr>
              <a:t>是指通过网络或其他技术手段，造成信息系统中的信息被篡改、假冒、泄露、窃取等而导致的网络安全事件。</a:t>
            </a:r>
            <a:endParaRPr kumimoji="1" lang="zh-CN" altLang="zh-CN" sz="1800" spc="10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descr="222"/>
          <p:cNvPicPr>
            <a:picLocks noChangeAspect="1"/>
          </p:cNvPicPr>
          <p:nvPr/>
        </p:nvPicPr>
        <p:blipFill>
          <a:blip r:embed="rId9"/>
          <a:stretch>
            <a:fillRect/>
          </a:stretch>
        </p:blipFill>
        <p:spPr>
          <a:xfrm>
            <a:off x="4963795" y="1247775"/>
            <a:ext cx="6019800" cy="4362450"/>
          </a:xfrm>
          <a:prstGeom prst="rect">
            <a:avLst/>
          </a:prstGeom>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4120896"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olidFill>
                <a:schemeClr val="lt1"/>
              </a:solidFill>
              <a:latin typeface="微软雅黑" panose="020B0503020204020204" pitchFamily="34" charset="-122"/>
              <a:ea typeface="微软雅黑" panose="020B0503020204020204" pitchFamily="34" charset="-122"/>
              <a:sym typeface="+mn-ea"/>
            </a:endParaRPr>
          </a:p>
        </p:txBody>
      </p:sp>
      <p:pic>
        <p:nvPicPr>
          <p:cNvPr id="3" name="图形 3"/>
          <p:cNvPicPr>
            <a:picLocks noChangeAspect="1"/>
          </p:cNvPicPr>
          <p:nvPr>
            <p:custDataLst>
              <p:tags r:id="rId3"/>
            </p:custDataLst>
          </p:nvPr>
        </p:nvPicPr>
        <p:blipFill>
          <a:blip r:embed="rId8"/>
          <a:stretch>
            <a:fillRect/>
          </a:stretch>
        </p:blipFill>
        <p:spPr>
          <a:xfrm rot="10800000">
            <a:off x="10854281" y="467"/>
            <a:ext cx="869950" cy="746935"/>
          </a:xfrm>
          <a:prstGeom prst="rect">
            <a:avLst/>
          </a:prstGeom>
        </p:spPr>
      </p:pic>
      <p:sp>
        <p:nvSpPr>
          <p:cNvPr id="4" name="文本框 3"/>
          <p:cNvSpPr txBox="1"/>
          <p:nvPr>
            <p:custDataLst>
              <p:tags r:id="rId4"/>
            </p:custDataLst>
          </p:nvPr>
        </p:nvSpPr>
        <p:spPr>
          <a:xfrm>
            <a:off x="608965" y="1295413"/>
            <a:ext cx="2901302" cy="1371587"/>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900" b="1" spc="230" dirty="0">
                <a:solidFill>
                  <a:schemeClr val="lt1"/>
                </a:solidFill>
                <a:uFillTx/>
                <a:latin typeface="微软雅黑" panose="020B0503020204020204" pitchFamily="34" charset="-122"/>
                <a:ea typeface="微软雅黑" panose="020B0503020204020204" pitchFamily="34" charset="-122"/>
              </a:rPr>
              <a:t>网络安全事件分类</a:t>
            </a:r>
          </a:p>
        </p:txBody>
      </p:sp>
      <p:sp>
        <p:nvSpPr>
          <p:cNvPr id="11" name="Title 6"/>
          <p:cNvSpPr txBox="1"/>
          <p:nvPr>
            <p:custDataLst>
              <p:tags r:id="rId5"/>
            </p:custDataLst>
          </p:nvPr>
        </p:nvSpPr>
        <p:spPr>
          <a:xfrm>
            <a:off x="608965" y="2971800"/>
            <a:ext cx="2901315" cy="309118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800" spc="10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信息内容事件</a:t>
            </a:r>
          </a:p>
          <a:p>
            <a:pPr marL="0" lvl="0" indent="-285750" algn="l" fontAlgn="ctr">
              <a:lnSpc>
                <a:spcPct val="120000"/>
              </a:lnSpc>
              <a:spcBef>
                <a:spcPts val="0"/>
              </a:spcBef>
              <a:spcAft>
                <a:spcPts val="800"/>
              </a:spcAft>
              <a:buSzPct val="100000"/>
              <a:buFont typeface="Wingdings" panose="05000000000000000000" charset="0"/>
              <a:buNone/>
            </a:pPr>
            <a:r>
              <a:rPr kumimoji="1" altLang="zh-CN" sz="1800">
                <a:solidFill>
                  <a:schemeClr val="bg1"/>
                </a:solidFill>
                <a:latin typeface="微软雅黑" panose="020B0503020204020204" pitchFamily="34" charset="-122"/>
                <a:ea typeface="微软雅黑" panose="020B0503020204020204" pitchFamily="34" charset="-122"/>
                <a:sym typeface="+mn-ea"/>
              </a:rPr>
              <a:t>信息内容安全事件是指利用信息网络发布、传播危害国家安全、社会稳定和公共利益等内容的安全事件</a:t>
            </a:r>
          </a:p>
        </p:txBody>
      </p:sp>
      <p:pic>
        <p:nvPicPr>
          <p:cNvPr id="2" name="图片 1" descr="256409262_4_20221125095847789"/>
          <p:cNvPicPr>
            <a:picLocks noChangeAspect="1"/>
          </p:cNvPicPr>
          <p:nvPr/>
        </p:nvPicPr>
        <p:blipFill>
          <a:blip r:embed="rId9"/>
          <a:stretch>
            <a:fillRect/>
          </a:stretch>
        </p:blipFill>
        <p:spPr>
          <a:xfrm>
            <a:off x="4949190" y="683895"/>
            <a:ext cx="6057900" cy="5286375"/>
          </a:xfrm>
          <a:prstGeom prst="rect">
            <a:avLst/>
          </a:prstGeom>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4120896"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olidFill>
                <a:schemeClr val="lt1"/>
              </a:solidFill>
              <a:latin typeface="微软雅黑" panose="020B0503020204020204" pitchFamily="34" charset="-122"/>
              <a:ea typeface="微软雅黑" panose="020B0503020204020204" pitchFamily="34" charset="-122"/>
              <a:sym typeface="+mn-ea"/>
            </a:endParaRPr>
          </a:p>
        </p:txBody>
      </p:sp>
      <p:pic>
        <p:nvPicPr>
          <p:cNvPr id="3" name="图形 3"/>
          <p:cNvPicPr>
            <a:picLocks noChangeAspect="1"/>
          </p:cNvPicPr>
          <p:nvPr>
            <p:custDataLst>
              <p:tags r:id="rId3"/>
            </p:custDataLst>
          </p:nvPr>
        </p:nvPicPr>
        <p:blipFill>
          <a:blip r:embed="rId8"/>
          <a:stretch>
            <a:fillRect/>
          </a:stretch>
        </p:blipFill>
        <p:spPr>
          <a:xfrm rot="10800000">
            <a:off x="10854281" y="467"/>
            <a:ext cx="869950" cy="746935"/>
          </a:xfrm>
          <a:prstGeom prst="rect">
            <a:avLst/>
          </a:prstGeom>
        </p:spPr>
      </p:pic>
      <p:sp>
        <p:nvSpPr>
          <p:cNvPr id="4" name="文本框 3"/>
          <p:cNvSpPr txBox="1"/>
          <p:nvPr>
            <p:custDataLst>
              <p:tags r:id="rId4"/>
            </p:custDataLst>
          </p:nvPr>
        </p:nvSpPr>
        <p:spPr>
          <a:xfrm>
            <a:off x="608965" y="1295413"/>
            <a:ext cx="2901302" cy="1371587"/>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900" b="1" spc="230" dirty="0">
                <a:solidFill>
                  <a:schemeClr val="lt1"/>
                </a:solidFill>
                <a:uFillTx/>
                <a:latin typeface="微软雅黑" panose="020B0503020204020204" pitchFamily="34" charset="-122"/>
                <a:ea typeface="微软雅黑" panose="020B0503020204020204" pitchFamily="34" charset="-122"/>
              </a:rPr>
              <a:t>网络安全事件分类</a:t>
            </a:r>
          </a:p>
        </p:txBody>
      </p:sp>
      <p:sp>
        <p:nvSpPr>
          <p:cNvPr id="11" name="Title 6"/>
          <p:cNvSpPr txBox="1"/>
          <p:nvPr>
            <p:custDataLst>
              <p:tags r:id="rId5"/>
            </p:custDataLst>
          </p:nvPr>
        </p:nvSpPr>
        <p:spPr>
          <a:xfrm>
            <a:off x="608965" y="2971800"/>
            <a:ext cx="2901315" cy="309118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800" spc="10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设备设施故障</a:t>
            </a:r>
          </a:p>
          <a:p>
            <a:pPr marL="0" lvl="0" indent="-285750" algn="l" fontAlgn="ctr">
              <a:lnSpc>
                <a:spcPct val="120000"/>
              </a:lnSpc>
              <a:spcBef>
                <a:spcPts val="0"/>
              </a:spcBef>
              <a:spcAft>
                <a:spcPts val="800"/>
              </a:spcAft>
              <a:buSzPct val="100000"/>
              <a:buFont typeface="Wingdings" panose="05000000000000000000" charset="0"/>
              <a:buNone/>
            </a:pPr>
            <a:r>
              <a:rPr kumimoji="1" altLang="zh-CN" sz="1800">
                <a:solidFill>
                  <a:schemeClr val="bg1"/>
                </a:solidFill>
                <a:latin typeface="微软雅黑" panose="020B0503020204020204" pitchFamily="34" charset="-122"/>
                <a:ea typeface="微软雅黑" panose="020B0503020204020204" pitchFamily="34" charset="-122"/>
                <a:sym typeface="+mn-ea"/>
              </a:rPr>
              <a:t>设备设施故障是指由于信息系统自身故障或外围保障设施故障而导致的网络安全事件，以及人为地使用非技术手段有意或无意地造成信息系统破坏而导致的网络安全事件。</a:t>
            </a:r>
          </a:p>
        </p:txBody>
      </p:sp>
      <p:pic>
        <p:nvPicPr>
          <p:cNvPr id="5" name="图片 4" descr="3333"/>
          <p:cNvPicPr>
            <a:picLocks noChangeAspect="1"/>
          </p:cNvPicPr>
          <p:nvPr/>
        </p:nvPicPr>
        <p:blipFill>
          <a:blip r:embed="rId9"/>
          <a:stretch>
            <a:fillRect/>
          </a:stretch>
        </p:blipFill>
        <p:spPr>
          <a:xfrm>
            <a:off x="5071745" y="1247775"/>
            <a:ext cx="6019800" cy="4362450"/>
          </a:xfrm>
          <a:prstGeom prst="rect">
            <a:avLst/>
          </a:prstGeom>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4120896"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olidFill>
                <a:schemeClr val="lt1"/>
              </a:solidFill>
              <a:latin typeface="微软雅黑" panose="020B0503020204020204" pitchFamily="34" charset="-122"/>
              <a:ea typeface="微软雅黑" panose="020B0503020204020204" pitchFamily="34" charset="-122"/>
              <a:sym typeface="+mn-ea"/>
            </a:endParaRPr>
          </a:p>
        </p:txBody>
      </p:sp>
      <p:pic>
        <p:nvPicPr>
          <p:cNvPr id="3" name="图形 3"/>
          <p:cNvPicPr>
            <a:picLocks noChangeAspect="1"/>
          </p:cNvPicPr>
          <p:nvPr>
            <p:custDataLst>
              <p:tags r:id="rId3"/>
            </p:custDataLst>
          </p:nvPr>
        </p:nvPicPr>
        <p:blipFill>
          <a:blip r:embed="rId8"/>
          <a:stretch>
            <a:fillRect/>
          </a:stretch>
        </p:blipFill>
        <p:spPr>
          <a:xfrm rot="10800000">
            <a:off x="10854281" y="467"/>
            <a:ext cx="869950" cy="746935"/>
          </a:xfrm>
          <a:prstGeom prst="rect">
            <a:avLst/>
          </a:prstGeom>
        </p:spPr>
      </p:pic>
      <p:sp>
        <p:nvSpPr>
          <p:cNvPr id="4" name="文本框 3"/>
          <p:cNvSpPr txBox="1"/>
          <p:nvPr>
            <p:custDataLst>
              <p:tags r:id="rId4"/>
            </p:custDataLst>
          </p:nvPr>
        </p:nvSpPr>
        <p:spPr>
          <a:xfrm>
            <a:off x="608965" y="1295413"/>
            <a:ext cx="2901302" cy="1371587"/>
          </a:xfrm>
          <a:prstGeom prst="rect">
            <a:avLst/>
          </a:prstGeom>
          <a:noFill/>
        </p:spPr>
        <p:txBody>
          <a:bodyPr wrap="square" lIns="63500" tIns="25400" rIns="63500" bIns="25400" rtlCol="0" anchor="b" anchorCtr="0">
            <a:normAutofit/>
          </a:bodyPr>
          <a:lstStyle/>
          <a:p>
            <a:pPr marL="0" indent="0" algn="l">
              <a:lnSpc>
                <a:spcPct val="110000"/>
              </a:lnSpc>
              <a:spcBef>
                <a:spcPts val="0"/>
              </a:spcBef>
              <a:spcAft>
                <a:spcPts val="0"/>
              </a:spcAft>
              <a:buSzPct val="100000"/>
              <a:buNone/>
            </a:pPr>
            <a:r>
              <a:rPr lang="zh-CN" altLang="en-US" sz="3900" b="1" spc="230" dirty="0">
                <a:solidFill>
                  <a:schemeClr val="lt1"/>
                </a:solidFill>
                <a:uFillTx/>
                <a:latin typeface="微软雅黑" panose="020B0503020204020204" pitchFamily="34" charset="-122"/>
                <a:ea typeface="微软雅黑" panose="020B0503020204020204" pitchFamily="34" charset="-122"/>
              </a:rPr>
              <a:t>网络安全事件分类</a:t>
            </a:r>
          </a:p>
        </p:txBody>
      </p:sp>
      <p:sp>
        <p:nvSpPr>
          <p:cNvPr id="11" name="Title 6"/>
          <p:cNvSpPr txBox="1"/>
          <p:nvPr>
            <p:custDataLst>
              <p:tags r:id="rId5"/>
            </p:custDataLst>
          </p:nvPr>
        </p:nvSpPr>
        <p:spPr>
          <a:xfrm>
            <a:off x="608965" y="2971800"/>
            <a:ext cx="2901315" cy="309118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800" spc="10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灾害性事件</a:t>
            </a:r>
          </a:p>
          <a:p>
            <a:pPr marL="0" lvl="0" indent="-285750" algn="l" fontAlgn="ctr">
              <a:lnSpc>
                <a:spcPct val="120000"/>
              </a:lnSpc>
              <a:spcBef>
                <a:spcPts val="0"/>
              </a:spcBef>
              <a:spcAft>
                <a:spcPts val="800"/>
              </a:spcAft>
              <a:buSzPct val="100000"/>
              <a:buFont typeface="Wingdings" panose="05000000000000000000" charset="0"/>
              <a:buNone/>
            </a:pPr>
            <a:r>
              <a:rPr kumimoji="1" altLang="zh-CN" sz="1800">
                <a:solidFill>
                  <a:schemeClr val="bg1"/>
                </a:solidFill>
                <a:latin typeface="微软雅黑" panose="020B0503020204020204" pitchFamily="34" charset="-122"/>
                <a:ea typeface="微软雅黑" panose="020B0503020204020204" pitchFamily="34" charset="-122"/>
                <a:sym typeface="+mn-ea"/>
              </a:rPr>
              <a:t>灾害性事件是指由于不可抗力对信息系统造成物理破坏而导致的网络安全事件。</a:t>
            </a:r>
          </a:p>
        </p:txBody>
      </p:sp>
      <p:pic>
        <p:nvPicPr>
          <p:cNvPr id="2" name="图片 1" descr="4444"/>
          <p:cNvPicPr>
            <a:picLocks noChangeAspect="1"/>
          </p:cNvPicPr>
          <p:nvPr/>
        </p:nvPicPr>
        <p:blipFill>
          <a:blip r:embed="rId9"/>
          <a:stretch>
            <a:fillRect/>
          </a:stretch>
        </p:blipFill>
        <p:spPr>
          <a:xfrm>
            <a:off x="5280025" y="1295400"/>
            <a:ext cx="6019800" cy="3114675"/>
          </a:xfrm>
          <a:prstGeom prst="rect">
            <a:avLst/>
          </a:prstGeom>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7" name="文本框 5"/>
          <p:cNvSpPr txBox="1"/>
          <p:nvPr/>
        </p:nvSpPr>
        <p:spPr>
          <a:xfrm>
            <a:off x="901700" y="355600"/>
            <a:ext cx="5109091"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解读</a:t>
            </a:r>
          </a:p>
        </p:txBody>
      </p:sp>
      <p:grpSp>
        <p:nvGrpSpPr>
          <p:cNvPr id="128" name="组合 20"/>
          <p:cNvGrpSpPr/>
          <p:nvPr/>
        </p:nvGrpSpPr>
        <p:grpSpPr>
          <a:xfrm>
            <a:off x="376058" y="356215"/>
            <a:ext cx="443886" cy="443886"/>
            <a:chOff x="1986666" y="3692216"/>
            <a:chExt cx="233012" cy="233012"/>
          </a:xfrm>
          <a:solidFill>
            <a:schemeClr val="bg1">
              <a:alpha val="40000"/>
            </a:schemeClr>
          </a:solidFill>
        </p:grpSpPr>
        <p:sp>
          <p:nvSpPr>
            <p:cNvPr id="1048728"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29"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30"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31"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32"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733" name="Freeform 26"/>
          <p:cNvSpPr>
            <a:spLocks noEditPoints="1"/>
          </p:cNvSpPr>
          <p:nvPr/>
        </p:nvSpPr>
        <p:spPr>
          <a:xfrm>
            <a:off x="4500563" y="2890838"/>
            <a:ext cx="3619500" cy="2057400"/>
          </a:xfrm>
          <a:custGeom>
            <a:avLst/>
            <a:gdLst/>
            <a:ahLst/>
            <a:cxnLst>
              <a:cxn ang="0">
                <a:pos x="2008188" y="990600"/>
              </a:cxn>
              <a:cxn ang="0">
                <a:pos x="1968500" y="1030288"/>
              </a:cxn>
              <a:cxn ang="0">
                <a:pos x="2995613" y="2057400"/>
              </a:cxn>
              <a:cxn ang="0">
                <a:pos x="3619500" y="2057400"/>
              </a:cxn>
              <a:cxn ang="0">
                <a:pos x="3557588" y="1916113"/>
              </a:cxn>
              <a:cxn ang="0">
                <a:pos x="2933700" y="1916113"/>
              </a:cxn>
              <a:cxn ang="0">
                <a:pos x="2008188" y="990600"/>
              </a:cxn>
              <a:cxn ang="0">
                <a:pos x="1547813" y="928688"/>
              </a:cxn>
              <a:cxn ang="0">
                <a:pos x="561975" y="1916113"/>
              </a:cxn>
              <a:cxn ang="0">
                <a:pos x="61913" y="1916113"/>
              </a:cxn>
              <a:cxn ang="0">
                <a:pos x="0" y="2057400"/>
              </a:cxn>
              <a:cxn ang="0">
                <a:pos x="623888" y="2057400"/>
              </a:cxn>
              <a:cxn ang="0">
                <a:pos x="1651000" y="1030288"/>
              </a:cxn>
              <a:cxn ang="0">
                <a:pos x="1547813" y="928688"/>
              </a:cxn>
              <a:cxn ang="0">
                <a:pos x="0" y="0"/>
              </a:cxn>
              <a:cxn ang="0">
                <a:pos x="0" y="0"/>
              </a:cxn>
              <a:cxn ang="0">
                <a:pos x="393700" y="889000"/>
              </a:cxn>
              <a:cxn ang="0">
                <a:pos x="393700" y="889000"/>
              </a:cxn>
              <a:cxn ang="0">
                <a:pos x="0" y="0"/>
              </a:cxn>
            </a:cxnLst>
            <a:rect l="0" t="0" r="0" b="0"/>
            <a:pathLst>
              <a:path w="2280" h="1296">
                <a:moveTo>
                  <a:pt x="1265" y="624"/>
                </a:moveTo>
                <a:lnTo>
                  <a:pt x="1240" y="649"/>
                </a:lnTo>
                <a:lnTo>
                  <a:pt x="1887" y="1296"/>
                </a:lnTo>
                <a:lnTo>
                  <a:pt x="2280" y="1296"/>
                </a:lnTo>
                <a:lnTo>
                  <a:pt x="2241" y="1207"/>
                </a:lnTo>
                <a:lnTo>
                  <a:pt x="1848" y="1207"/>
                </a:lnTo>
                <a:lnTo>
                  <a:pt x="1265" y="624"/>
                </a:lnTo>
                <a:moveTo>
                  <a:pt x="975" y="585"/>
                </a:moveTo>
                <a:lnTo>
                  <a:pt x="354" y="1207"/>
                </a:lnTo>
                <a:lnTo>
                  <a:pt x="39" y="1207"/>
                </a:lnTo>
                <a:lnTo>
                  <a:pt x="0" y="1296"/>
                </a:lnTo>
                <a:lnTo>
                  <a:pt x="393" y="1296"/>
                </a:lnTo>
                <a:lnTo>
                  <a:pt x="1040" y="649"/>
                </a:lnTo>
                <a:lnTo>
                  <a:pt x="975" y="585"/>
                </a:lnTo>
                <a:moveTo>
                  <a:pt x="0" y="0"/>
                </a:moveTo>
                <a:lnTo>
                  <a:pt x="0" y="0"/>
                </a:lnTo>
                <a:lnTo>
                  <a:pt x="248" y="560"/>
                </a:lnTo>
                <a:lnTo>
                  <a:pt x="248" y="560"/>
                </a:lnTo>
                <a:lnTo>
                  <a:pt x="0" y="0"/>
                </a:lnTo>
              </a:path>
            </a:pathLst>
          </a:custGeom>
          <a:noFill/>
          <a:ln w="9525">
            <a:noFill/>
          </a:ln>
        </p:spPr>
        <p:txBody>
          <a:bodyPr/>
          <a:lstStyle/>
          <a:p>
            <a:endParaRPr lang="zh-CN" altLang="en-US"/>
          </a:p>
        </p:txBody>
      </p:sp>
      <p:grpSp>
        <p:nvGrpSpPr>
          <p:cNvPr id="129" name="组合 27"/>
          <p:cNvGrpSpPr/>
          <p:nvPr/>
        </p:nvGrpSpPr>
        <p:grpSpPr>
          <a:xfrm>
            <a:off x="4438841" y="2747836"/>
            <a:ext cx="1651000" cy="2058988"/>
            <a:chOff x="4585145" y="2711260"/>
            <a:chExt cx="1651000" cy="2058988"/>
          </a:xfrm>
          <a:solidFill>
            <a:schemeClr val="bg1">
              <a:alpha val="40000"/>
            </a:schemeClr>
          </a:solidFill>
        </p:grpSpPr>
        <p:sp>
          <p:nvSpPr>
            <p:cNvPr id="1048734" name="Freeform 17"/>
            <p:cNvSpPr/>
            <p:nvPr/>
          </p:nvSpPr>
          <p:spPr bwMode="auto">
            <a:xfrm>
              <a:off x="4585145" y="2711260"/>
              <a:ext cx="1651000" cy="1031875"/>
            </a:xfrm>
            <a:custGeom>
              <a:avLst/>
              <a:gdLst>
                <a:gd name="T0" fmla="*/ 0 w 1040"/>
                <a:gd name="T1" fmla="*/ 0 h 650"/>
                <a:gd name="T2" fmla="*/ 287 w 1040"/>
                <a:gd name="T3" fmla="*/ 650 h 650"/>
                <a:gd name="T4" fmla="*/ 1040 w 1040"/>
                <a:gd name="T5" fmla="*/ 650 h 650"/>
                <a:gd name="T6" fmla="*/ 393 w 1040"/>
                <a:gd name="T7" fmla="*/ 0 h 650"/>
                <a:gd name="T8" fmla="*/ 0 w 1040"/>
                <a:gd name="T9" fmla="*/ 0 h 650"/>
              </a:gdLst>
              <a:ahLst/>
              <a:cxnLst>
                <a:cxn ang="0">
                  <a:pos x="T0" y="T1"/>
                </a:cxn>
                <a:cxn ang="0">
                  <a:pos x="T2" y="T3"/>
                </a:cxn>
                <a:cxn ang="0">
                  <a:pos x="T4" y="T5"/>
                </a:cxn>
                <a:cxn ang="0">
                  <a:pos x="T6" y="T7"/>
                </a:cxn>
                <a:cxn ang="0">
                  <a:pos x="T8" y="T9"/>
                </a:cxn>
              </a:cxnLst>
              <a:rect l="0" t="0" r="r" b="b"/>
              <a:pathLst>
                <a:path w="1040" h="650">
                  <a:moveTo>
                    <a:pt x="0" y="0"/>
                  </a:moveTo>
                  <a:lnTo>
                    <a:pt x="287" y="650"/>
                  </a:lnTo>
                  <a:lnTo>
                    <a:pt x="1040" y="650"/>
                  </a:lnTo>
                  <a:lnTo>
                    <a:pt x="393" y="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35" name="Freeform 19"/>
            <p:cNvSpPr/>
            <p:nvPr/>
          </p:nvSpPr>
          <p:spPr bwMode="auto">
            <a:xfrm>
              <a:off x="4585145" y="3743135"/>
              <a:ext cx="1651000" cy="1027113"/>
            </a:xfrm>
            <a:custGeom>
              <a:avLst/>
              <a:gdLst>
                <a:gd name="T0" fmla="*/ 0 w 1040"/>
                <a:gd name="T1" fmla="*/ 647 h 647"/>
                <a:gd name="T2" fmla="*/ 287 w 1040"/>
                <a:gd name="T3" fmla="*/ 0 h 647"/>
                <a:gd name="T4" fmla="*/ 1040 w 1040"/>
                <a:gd name="T5" fmla="*/ 0 h 647"/>
                <a:gd name="T6" fmla="*/ 393 w 1040"/>
                <a:gd name="T7" fmla="*/ 647 h 647"/>
                <a:gd name="T8" fmla="*/ 0 w 1040"/>
                <a:gd name="T9" fmla="*/ 647 h 647"/>
              </a:gdLst>
              <a:ahLst/>
              <a:cxnLst>
                <a:cxn ang="0">
                  <a:pos x="T0" y="T1"/>
                </a:cxn>
                <a:cxn ang="0">
                  <a:pos x="T2" y="T3"/>
                </a:cxn>
                <a:cxn ang="0">
                  <a:pos x="T4" y="T5"/>
                </a:cxn>
                <a:cxn ang="0">
                  <a:pos x="T6" y="T7"/>
                </a:cxn>
                <a:cxn ang="0">
                  <a:pos x="T8" y="T9"/>
                </a:cxn>
              </a:cxnLst>
              <a:rect l="0" t="0" r="r" b="b"/>
              <a:pathLst>
                <a:path w="1040" h="647">
                  <a:moveTo>
                    <a:pt x="0" y="647"/>
                  </a:moveTo>
                  <a:lnTo>
                    <a:pt x="287" y="0"/>
                  </a:lnTo>
                  <a:lnTo>
                    <a:pt x="1040" y="0"/>
                  </a:lnTo>
                  <a:lnTo>
                    <a:pt x="393" y="647"/>
                  </a:lnTo>
                  <a:lnTo>
                    <a:pt x="0" y="64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36" name="Freeform 31"/>
            <p:cNvSpPr/>
            <p:nvPr/>
          </p:nvSpPr>
          <p:spPr bwMode="auto">
            <a:xfrm>
              <a:off x="4708970" y="3782823"/>
              <a:ext cx="1485900" cy="987425"/>
            </a:xfrm>
            <a:custGeom>
              <a:avLst/>
              <a:gdLst>
                <a:gd name="T0" fmla="*/ 936 w 936"/>
                <a:gd name="T1" fmla="*/ 0 h 622"/>
                <a:gd name="T2" fmla="*/ 315 w 936"/>
                <a:gd name="T3" fmla="*/ 622 h 622"/>
                <a:gd name="T4" fmla="*/ 0 w 936"/>
                <a:gd name="T5" fmla="*/ 622 h 622"/>
                <a:gd name="T6" fmla="*/ 315 w 936"/>
                <a:gd name="T7" fmla="*/ 622 h 622"/>
                <a:gd name="T8" fmla="*/ 936 w 936"/>
                <a:gd name="T9" fmla="*/ 0 h 622"/>
                <a:gd name="T10" fmla="*/ 936 w 936"/>
                <a:gd name="T11" fmla="*/ 0 h 622"/>
              </a:gdLst>
              <a:ahLst/>
              <a:cxnLst>
                <a:cxn ang="0">
                  <a:pos x="T0" y="T1"/>
                </a:cxn>
                <a:cxn ang="0">
                  <a:pos x="T2" y="T3"/>
                </a:cxn>
                <a:cxn ang="0">
                  <a:pos x="T4" y="T5"/>
                </a:cxn>
                <a:cxn ang="0">
                  <a:pos x="T6" y="T7"/>
                </a:cxn>
                <a:cxn ang="0">
                  <a:pos x="T8" y="T9"/>
                </a:cxn>
                <a:cxn ang="0">
                  <a:pos x="T10" y="T11"/>
                </a:cxn>
              </a:cxnLst>
              <a:rect l="0" t="0" r="r" b="b"/>
              <a:pathLst>
                <a:path w="936" h="622">
                  <a:moveTo>
                    <a:pt x="936" y="0"/>
                  </a:moveTo>
                  <a:lnTo>
                    <a:pt x="315" y="622"/>
                  </a:lnTo>
                  <a:lnTo>
                    <a:pt x="0" y="622"/>
                  </a:lnTo>
                  <a:lnTo>
                    <a:pt x="315" y="622"/>
                  </a:lnTo>
                  <a:lnTo>
                    <a:pt x="936" y="0"/>
                  </a:lnTo>
                  <a:lnTo>
                    <a:pt x="93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37" name="Freeform 32"/>
            <p:cNvSpPr/>
            <p:nvPr/>
          </p:nvSpPr>
          <p:spPr bwMode="auto">
            <a:xfrm>
              <a:off x="4708970" y="3782823"/>
              <a:ext cx="1485900" cy="987425"/>
            </a:xfrm>
            <a:custGeom>
              <a:avLst/>
              <a:gdLst>
                <a:gd name="T0" fmla="*/ 936 w 936"/>
                <a:gd name="T1" fmla="*/ 0 h 622"/>
                <a:gd name="T2" fmla="*/ 315 w 936"/>
                <a:gd name="T3" fmla="*/ 622 h 622"/>
                <a:gd name="T4" fmla="*/ 0 w 936"/>
                <a:gd name="T5" fmla="*/ 622 h 622"/>
                <a:gd name="T6" fmla="*/ 315 w 936"/>
                <a:gd name="T7" fmla="*/ 622 h 622"/>
                <a:gd name="T8" fmla="*/ 936 w 936"/>
                <a:gd name="T9" fmla="*/ 0 h 622"/>
                <a:gd name="T10" fmla="*/ 936 w 936"/>
                <a:gd name="T11" fmla="*/ 0 h 622"/>
              </a:gdLst>
              <a:ahLst/>
              <a:cxnLst>
                <a:cxn ang="0">
                  <a:pos x="T0" y="T1"/>
                </a:cxn>
                <a:cxn ang="0">
                  <a:pos x="T2" y="T3"/>
                </a:cxn>
                <a:cxn ang="0">
                  <a:pos x="T4" y="T5"/>
                </a:cxn>
                <a:cxn ang="0">
                  <a:pos x="T6" y="T7"/>
                </a:cxn>
                <a:cxn ang="0">
                  <a:pos x="T8" y="T9"/>
                </a:cxn>
                <a:cxn ang="0">
                  <a:pos x="T10" y="T11"/>
                </a:cxn>
              </a:cxnLst>
              <a:rect l="0" t="0" r="r" b="b"/>
              <a:pathLst>
                <a:path w="936" h="622">
                  <a:moveTo>
                    <a:pt x="936" y="0"/>
                  </a:moveTo>
                  <a:lnTo>
                    <a:pt x="315" y="622"/>
                  </a:lnTo>
                  <a:lnTo>
                    <a:pt x="0" y="622"/>
                  </a:lnTo>
                  <a:lnTo>
                    <a:pt x="315" y="622"/>
                  </a:lnTo>
                  <a:lnTo>
                    <a:pt x="936" y="0"/>
                  </a:lnTo>
                  <a:lnTo>
                    <a:pt x="936" y="0"/>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38" name="Freeform 33"/>
            <p:cNvSpPr>
              <a:spLocks noEditPoints="1"/>
            </p:cNvSpPr>
            <p:nvPr/>
          </p:nvSpPr>
          <p:spPr bwMode="auto">
            <a:xfrm>
              <a:off x="5172520" y="3124010"/>
              <a:ext cx="465137" cy="527050"/>
            </a:xfrm>
            <a:custGeom>
              <a:avLst/>
              <a:gdLst>
                <a:gd name="T0" fmla="*/ 54 w 105"/>
                <a:gd name="T1" fmla="*/ 33 h 119"/>
                <a:gd name="T2" fmla="*/ 51 w 105"/>
                <a:gd name="T3" fmla="*/ 33 h 119"/>
                <a:gd name="T4" fmla="*/ 51 w 105"/>
                <a:gd name="T5" fmla="*/ 66 h 119"/>
                <a:gd name="T6" fmla="*/ 49 w 105"/>
                <a:gd name="T7" fmla="*/ 69 h 119"/>
                <a:gd name="T8" fmla="*/ 50 w 105"/>
                <a:gd name="T9" fmla="*/ 71 h 119"/>
                <a:gd name="T10" fmla="*/ 51 w 105"/>
                <a:gd name="T11" fmla="*/ 70 h 119"/>
                <a:gd name="T12" fmla="*/ 51 w 105"/>
                <a:gd name="T13" fmla="*/ 73 h 119"/>
                <a:gd name="T14" fmla="*/ 54 w 105"/>
                <a:gd name="T15" fmla="*/ 73 h 119"/>
                <a:gd name="T16" fmla="*/ 54 w 105"/>
                <a:gd name="T17" fmla="*/ 67 h 119"/>
                <a:gd name="T18" fmla="*/ 72 w 105"/>
                <a:gd name="T19" fmla="*/ 49 h 119"/>
                <a:gd name="T20" fmla="*/ 71 w 105"/>
                <a:gd name="T21" fmla="*/ 47 h 119"/>
                <a:gd name="T22" fmla="*/ 54 w 105"/>
                <a:gd name="T23" fmla="*/ 64 h 119"/>
                <a:gd name="T24" fmla="*/ 54 w 105"/>
                <a:gd name="T25" fmla="*/ 33 h 119"/>
                <a:gd name="T26" fmla="*/ 51 w 105"/>
                <a:gd name="T27" fmla="*/ 31 h 119"/>
                <a:gd name="T28" fmla="*/ 54 w 105"/>
                <a:gd name="T29" fmla="*/ 31 h 119"/>
                <a:gd name="T30" fmla="*/ 54 w 105"/>
                <a:gd name="T31" fmla="*/ 21 h 119"/>
                <a:gd name="T32" fmla="*/ 84 w 105"/>
                <a:gd name="T33" fmla="*/ 34 h 119"/>
                <a:gd name="T34" fmla="*/ 77 w 105"/>
                <a:gd name="T35" fmla="*/ 40 h 119"/>
                <a:gd name="T36" fmla="*/ 79 w 105"/>
                <a:gd name="T37" fmla="*/ 42 h 119"/>
                <a:gd name="T38" fmla="*/ 86 w 105"/>
                <a:gd name="T39" fmla="*/ 35 h 119"/>
                <a:gd name="T40" fmla="*/ 98 w 105"/>
                <a:gd name="T41" fmla="*/ 65 h 119"/>
                <a:gd name="T42" fmla="*/ 89 w 105"/>
                <a:gd name="T43" fmla="*/ 65 h 119"/>
                <a:gd name="T44" fmla="*/ 89 w 105"/>
                <a:gd name="T45" fmla="*/ 68 h 119"/>
                <a:gd name="T46" fmla="*/ 98 w 105"/>
                <a:gd name="T47" fmla="*/ 68 h 119"/>
                <a:gd name="T48" fmla="*/ 86 w 105"/>
                <a:gd name="T49" fmla="*/ 98 h 119"/>
                <a:gd name="T50" fmla="*/ 79 w 105"/>
                <a:gd name="T51" fmla="*/ 91 h 119"/>
                <a:gd name="T52" fmla="*/ 77 w 105"/>
                <a:gd name="T53" fmla="*/ 93 h 119"/>
                <a:gd name="T54" fmla="*/ 84 w 105"/>
                <a:gd name="T55" fmla="*/ 100 h 119"/>
                <a:gd name="T56" fmla="*/ 54 w 105"/>
                <a:gd name="T57" fmla="*/ 112 h 119"/>
                <a:gd name="T58" fmla="*/ 54 w 105"/>
                <a:gd name="T59" fmla="*/ 103 h 119"/>
                <a:gd name="T60" fmla="*/ 51 w 105"/>
                <a:gd name="T61" fmla="*/ 103 h 119"/>
                <a:gd name="T62" fmla="*/ 51 w 105"/>
                <a:gd name="T63" fmla="*/ 112 h 119"/>
                <a:gd name="T64" fmla="*/ 21 w 105"/>
                <a:gd name="T65" fmla="*/ 100 h 119"/>
                <a:gd name="T66" fmla="*/ 28 w 105"/>
                <a:gd name="T67" fmla="*/ 93 h 119"/>
                <a:gd name="T68" fmla="*/ 26 w 105"/>
                <a:gd name="T69" fmla="*/ 91 h 119"/>
                <a:gd name="T70" fmla="*/ 20 w 105"/>
                <a:gd name="T71" fmla="*/ 98 h 119"/>
                <a:gd name="T72" fmla="*/ 7 w 105"/>
                <a:gd name="T73" fmla="*/ 68 h 119"/>
                <a:gd name="T74" fmla="*/ 17 w 105"/>
                <a:gd name="T75" fmla="*/ 68 h 119"/>
                <a:gd name="T76" fmla="*/ 17 w 105"/>
                <a:gd name="T77" fmla="*/ 65 h 119"/>
                <a:gd name="T78" fmla="*/ 7 w 105"/>
                <a:gd name="T79" fmla="*/ 65 h 119"/>
                <a:gd name="T80" fmla="*/ 20 w 105"/>
                <a:gd name="T81" fmla="*/ 35 h 119"/>
                <a:gd name="T82" fmla="*/ 26 w 105"/>
                <a:gd name="T83" fmla="*/ 42 h 119"/>
                <a:gd name="T84" fmla="*/ 28 w 105"/>
                <a:gd name="T85" fmla="*/ 40 h 119"/>
                <a:gd name="T86" fmla="*/ 21 w 105"/>
                <a:gd name="T87" fmla="*/ 34 h 119"/>
                <a:gd name="T88" fmla="*/ 51 w 105"/>
                <a:gd name="T89" fmla="*/ 21 h 119"/>
                <a:gd name="T90" fmla="*/ 51 w 105"/>
                <a:gd name="T91" fmla="*/ 31 h 119"/>
                <a:gd name="T92" fmla="*/ 65 w 105"/>
                <a:gd name="T93" fmla="*/ 0 h 119"/>
                <a:gd name="T94" fmla="*/ 40 w 105"/>
                <a:gd name="T95" fmla="*/ 0 h 119"/>
                <a:gd name="T96" fmla="*/ 40 w 105"/>
                <a:gd name="T97" fmla="*/ 10 h 119"/>
                <a:gd name="T98" fmla="*/ 50 w 105"/>
                <a:gd name="T99" fmla="*/ 10 h 119"/>
                <a:gd name="T100" fmla="*/ 50 w 105"/>
                <a:gd name="T101" fmla="*/ 14 h 119"/>
                <a:gd name="T102" fmla="*/ 0 w 105"/>
                <a:gd name="T103" fmla="*/ 67 h 119"/>
                <a:gd name="T104" fmla="*/ 53 w 105"/>
                <a:gd name="T105" fmla="*/ 119 h 119"/>
                <a:gd name="T106" fmla="*/ 105 w 105"/>
                <a:gd name="T107" fmla="*/ 67 h 119"/>
                <a:gd name="T108" fmla="*/ 56 w 105"/>
                <a:gd name="T109" fmla="*/ 14 h 119"/>
                <a:gd name="T110" fmla="*/ 56 w 105"/>
                <a:gd name="T111" fmla="*/ 10 h 119"/>
                <a:gd name="T112" fmla="*/ 65 w 105"/>
                <a:gd name="T113" fmla="*/ 10 h 119"/>
                <a:gd name="T114" fmla="*/ 65 w 105"/>
                <a:gd name="T11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19">
                  <a:moveTo>
                    <a:pt x="54" y="33"/>
                  </a:moveTo>
                  <a:cubicBezTo>
                    <a:pt x="51" y="33"/>
                    <a:pt x="51" y="33"/>
                    <a:pt x="51" y="33"/>
                  </a:cubicBezTo>
                  <a:cubicBezTo>
                    <a:pt x="51" y="66"/>
                    <a:pt x="51" y="66"/>
                    <a:pt x="51" y="66"/>
                  </a:cubicBezTo>
                  <a:cubicBezTo>
                    <a:pt x="49" y="69"/>
                    <a:pt x="49" y="69"/>
                    <a:pt x="49" y="69"/>
                  </a:cubicBezTo>
                  <a:cubicBezTo>
                    <a:pt x="50" y="71"/>
                    <a:pt x="50" y="71"/>
                    <a:pt x="50" y="71"/>
                  </a:cubicBezTo>
                  <a:cubicBezTo>
                    <a:pt x="51" y="70"/>
                    <a:pt x="51" y="70"/>
                    <a:pt x="51" y="70"/>
                  </a:cubicBezTo>
                  <a:cubicBezTo>
                    <a:pt x="51" y="73"/>
                    <a:pt x="51" y="73"/>
                    <a:pt x="51" y="73"/>
                  </a:cubicBezTo>
                  <a:cubicBezTo>
                    <a:pt x="54" y="73"/>
                    <a:pt x="54" y="73"/>
                    <a:pt x="54" y="73"/>
                  </a:cubicBezTo>
                  <a:cubicBezTo>
                    <a:pt x="54" y="67"/>
                    <a:pt x="54" y="67"/>
                    <a:pt x="54" y="67"/>
                  </a:cubicBezTo>
                  <a:cubicBezTo>
                    <a:pt x="72" y="49"/>
                    <a:pt x="72" y="49"/>
                    <a:pt x="72" y="49"/>
                  </a:cubicBezTo>
                  <a:cubicBezTo>
                    <a:pt x="71" y="47"/>
                    <a:pt x="71" y="47"/>
                    <a:pt x="71" y="47"/>
                  </a:cubicBezTo>
                  <a:cubicBezTo>
                    <a:pt x="54" y="64"/>
                    <a:pt x="54" y="64"/>
                    <a:pt x="54" y="64"/>
                  </a:cubicBezTo>
                  <a:cubicBezTo>
                    <a:pt x="54" y="33"/>
                    <a:pt x="54" y="33"/>
                    <a:pt x="54" y="33"/>
                  </a:cubicBezTo>
                  <a:moveTo>
                    <a:pt x="51" y="31"/>
                  </a:moveTo>
                  <a:cubicBezTo>
                    <a:pt x="54" y="31"/>
                    <a:pt x="54" y="31"/>
                    <a:pt x="54" y="31"/>
                  </a:cubicBezTo>
                  <a:cubicBezTo>
                    <a:pt x="54" y="21"/>
                    <a:pt x="54" y="21"/>
                    <a:pt x="54" y="21"/>
                  </a:cubicBezTo>
                  <a:cubicBezTo>
                    <a:pt x="66" y="21"/>
                    <a:pt x="76" y="26"/>
                    <a:pt x="84" y="34"/>
                  </a:cubicBezTo>
                  <a:cubicBezTo>
                    <a:pt x="77" y="40"/>
                    <a:pt x="77" y="40"/>
                    <a:pt x="77" y="40"/>
                  </a:cubicBezTo>
                  <a:cubicBezTo>
                    <a:pt x="79" y="42"/>
                    <a:pt x="79" y="42"/>
                    <a:pt x="79" y="42"/>
                  </a:cubicBezTo>
                  <a:cubicBezTo>
                    <a:pt x="86" y="35"/>
                    <a:pt x="86" y="35"/>
                    <a:pt x="86" y="35"/>
                  </a:cubicBezTo>
                  <a:cubicBezTo>
                    <a:pt x="93" y="43"/>
                    <a:pt x="98" y="54"/>
                    <a:pt x="98" y="65"/>
                  </a:cubicBezTo>
                  <a:cubicBezTo>
                    <a:pt x="89" y="65"/>
                    <a:pt x="89" y="65"/>
                    <a:pt x="89" y="65"/>
                  </a:cubicBezTo>
                  <a:cubicBezTo>
                    <a:pt x="89" y="68"/>
                    <a:pt x="89" y="68"/>
                    <a:pt x="89" y="68"/>
                  </a:cubicBezTo>
                  <a:cubicBezTo>
                    <a:pt x="98" y="68"/>
                    <a:pt x="98" y="68"/>
                    <a:pt x="98" y="68"/>
                  </a:cubicBezTo>
                  <a:cubicBezTo>
                    <a:pt x="98" y="79"/>
                    <a:pt x="93" y="90"/>
                    <a:pt x="86" y="98"/>
                  </a:cubicBezTo>
                  <a:cubicBezTo>
                    <a:pt x="79" y="91"/>
                    <a:pt x="79" y="91"/>
                    <a:pt x="79" y="91"/>
                  </a:cubicBezTo>
                  <a:cubicBezTo>
                    <a:pt x="77" y="93"/>
                    <a:pt x="77" y="93"/>
                    <a:pt x="77" y="93"/>
                  </a:cubicBezTo>
                  <a:cubicBezTo>
                    <a:pt x="84" y="100"/>
                    <a:pt x="84" y="100"/>
                    <a:pt x="84" y="100"/>
                  </a:cubicBezTo>
                  <a:cubicBezTo>
                    <a:pt x="76" y="107"/>
                    <a:pt x="66" y="112"/>
                    <a:pt x="54" y="112"/>
                  </a:cubicBezTo>
                  <a:cubicBezTo>
                    <a:pt x="54" y="103"/>
                    <a:pt x="54" y="103"/>
                    <a:pt x="54" y="103"/>
                  </a:cubicBezTo>
                  <a:cubicBezTo>
                    <a:pt x="51" y="103"/>
                    <a:pt x="51" y="103"/>
                    <a:pt x="51" y="103"/>
                  </a:cubicBezTo>
                  <a:cubicBezTo>
                    <a:pt x="51" y="112"/>
                    <a:pt x="51" y="112"/>
                    <a:pt x="51" y="112"/>
                  </a:cubicBezTo>
                  <a:cubicBezTo>
                    <a:pt x="40" y="112"/>
                    <a:pt x="29" y="107"/>
                    <a:pt x="21" y="100"/>
                  </a:cubicBezTo>
                  <a:cubicBezTo>
                    <a:pt x="28" y="93"/>
                    <a:pt x="28" y="93"/>
                    <a:pt x="28" y="93"/>
                  </a:cubicBezTo>
                  <a:cubicBezTo>
                    <a:pt x="26" y="91"/>
                    <a:pt x="26" y="91"/>
                    <a:pt x="26" y="91"/>
                  </a:cubicBezTo>
                  <a:cubicBezTo>
                    <a:pt x="20" y="98"/>
                    <a:pt x="20" y="98"/>
                    <a:pt x="20" y="98"/>
                  </a:cubicBezTo>
                  <a:cubicBezTo>
                    <a:pt x="12" y="90"/>
                    <a:pt x="8" y="79"/>
                    <a:pt x="7" y="68"/>
                  </a:cubicBezTo>
                  <a:cubicBezTo>
                    <a:pt x="17" y="68"/>
                    <a:pt x="17" y="68"/>
                    <a:pt x="17" y="68"/>
                  </a:cubicBezTo>
                  <a:cubicBezTo>
                    <a:pt x="17" y="65"/>
                    <a:pt x="17" y="65"/>
                    <a:pt x="17" y="65"/>
                  </a:cubicBezTo>
                  <a:cubicBezTo>
                    <a:pt x="7" y="65"/>
                    <a:pt x="7" y="65"/>
                    <a:pt x="7" y="65"/>
                  </a:cubicBezTo>
                  <a:cubicBezTo>
                    <a:pt x="8" y="54"/>
                    <a:pt x="12" y="43"/>
                    <a:pt x="20" y="35"/>
                  </a:cubicBezTo>
                  <a:cubicBezTo>
                    <a:pt x="26" y="42"/>
                    <a:pt x="26" y="42"/>
                    <a:pt x="26" y="42"/>
                  </a:cubicBezTo>
                  <a:cubicBezTo>
                    <a:pt x="28" y="40"/>
                    <a:pt x="28" y="40"/>
                    <a:pt x="28" y="40"/>
                  </a:cubicBezTo>
                  <a:cubicBezTo>
                    <a:pt x="21" y="34"/>
                    <a:pt x="21" y="34"/>
                    <a:pt x="21" y="34"/>
                  </a:cubicBezTo>
                  <a:cubicBezTo>
                    <a:pt x="29" y="26"/>
                    <a:pt x="40" y="21"/>
                    <a:pt x="51" y="21"/>
                  </a:cubicBezTo>
                  <a:cubicBezTo>
                    <a:pt x="51" y="31"/>
                    <a:pt x="51" y="31"/>
                    <a:pt x="51" y="31"/>
                  </a:cubicBezTo>
                  <a:moveTo>
                    <a:pt x="65" y="0"/>
                  </a:moveTo>
                  <a:cubicBezTo>
                    <a:pt x="40" y="0"/>
                    <a:pt x="40" y="0"/>
                    <a:pt x="40" y="0"/>
                  </a:cubicBezTo>
                  <a:cubicBezTo>
                    <a:pt x="40" y="10"/>
                    <a:pt x="40" y="10"/>
                    <a:pt x="40" y="10"/>
                  </a:cubicBezTo>
                  <a:cubicBezTo>
                    <a:pt x="50" y="10"/>
                    <a:pt x="50" y="10"/>
                    <a:pt x="50" y="10"/>
                  </a:cubicBezTo>
                  <a:cubicBezTo>
                    <a:pt x="50" y="14"/>
                    <a:pt x="50" y="14"/>
                    <a:pt x="50" y="14"/>
                  </a:cubicBezTo>
                  <a:cubicBezTo>
                    <a:pt x="22" y="16"/>
                    <a:pt x="0" y="39"/>
                    <a:pt x="0" y="67"/>
                  </a:cubicBezTo>
                  <a:cubicBezTo>
                    <a:pt x="0" y="96"/>
                    <a:pt x="24" y="119"/>
                    <a:pt x="53" y="119"/>
                  </a:cubicBezTo>
                  <a:cubicBezTo>
                    <a:pt x="82" y="119"/>
                    <a:pt x="105" y="96"/>
                    <a:pt x="105" y="67"/>
                  </a:cubicBezTo>
                  <a:cubicBezTo>
                    <a:pt x="105" y="39"/>
                    <a:pt x="83" y="16"/>
                    <a:pt x="56" y="14"/>
                  </a:cubicBezTo>
                  <a:cubicBezTo>
                    <a:pt x="56" y="10"/>
                    <a:pt x="56" y="10"/>
                    <a:pt x="56" y="10"/>
                  </a:cubicBezTo>
                  <a:cubicBezTo>
                    <a:pt x="65" y="10"/>
                    <a:pt x="65" y="10"/>
                    <a:pt x="65" y="10"/>
                  </a:cubicBezTo>
                  <a:cubicBezTo>
                    <a:pt x="65" y="0"/>
                    <a:pt x="65" y="0"/>
                    <a:pt x="65"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grpSp>
        <p:nvGrpSpPr>
          <p:cNvPr id="130" name="组合 35"/>
          <p:cNvGrpSpPr/>
          <p:nvPr/>
        </p:nvGrpSpPr>
        <p:grpSpPr>
          <a:xfrm>
            <a:off x="6407341" y="2747836"/>
            <a:ext cx="1651000" cy="2058988"/>
            <a:chOff x="6553645" y="2711260"/>
            <a:chExt cx="1651000" cy="2058988"/>
          </a:xfrm>
          <a:solidFill>
            <a:schemeClr val="bg1">
              <a:alpha val="40000"/>
            </a:schemeClr>
          </a:solidFill>
        </p:grpSpPr>
        <p:sp>
          <p:nvSpPr>
            <p:cNvPr id="1048739" name="Freeform 9"/>
            <p:cNvSpPr/>
            <p:nvPr/>
          </p:nvSpPr>
          <p:spPr bwMode="auto">
            <a:xfrm>
              <a:off x="6553645" y="3743135"/>
              <a:ext cx="1651000" cy="1027113"/>
            </a:xfrm>
            <a:custGeom>
              <a:avLst/>
              <a:gdLst>
                <a:gd name="T0" fmla="*/ 1040 w 1040"/>
                <a:gd name="T1" fmla="*/ 647 h 647"/>
                <a:gd name="T2" fmla="*/ 753 w 1040"/>
                <a:gd name="T3" fmla="*/ 0 h 647"/>
                <a:gd name="T4" fmla="*/ 0 w 1040"/>
                <a:gd name="T5" fmla="*/ 0 h 647"/>
                <a:gd name="T6" fmla="*/ 647 w 1040"/>
                <a:gd name="T7" fmla="*/ 647 h 647"/>
                <a:gd name="T8" fmla="*/ 1040 w 1040"/>
                <a:gd name="T9" fmla="*/ 647 h 647"/>
              </a:gdLst>
              <a:ahLst/>
              <a:cxnLst>
                <a:cxn ang="0">
                  <a:pos x="T0" y="T1"/>
                </a:cxn>
                <a:cxn ang="0">
                  <a:pos x="T2" y="T3"/>
                </a:cxn>
                <a:cxn ang="0">
                  <a:pos x="T4" y="T5"/>
                </a:cxn>
                <a:cxn ang="0">
                  <a:pos x="T6" y="T7"/>
                </a:cxn>
                <a:cxn ang="0">
                  <a:pos x="T8" y="T9"/>
                </a:cxn>
              </a:cxnLst>
              <a:rect l="0" t="0" r="r" b="b"/>
              <a:pathLst>
                <a:path w="1040" h="647">
                  <a:moveTo>
                    <a:pt x="1040" y="647"/>
                  </a:moveTo>
                  <a:lnTo>
                    <a:pt x="753" y="0"/>
                  </a:lnTo>
                  <a:lnTo>
                    <a:pt x="0" y="0"/>
                  </a:lnTo>
                  <a:lnTo>
                    <a:pt x="647" y="647"/>
                  </a:lnTo>
                  <a:lnTo>
                    <a:pt x="1040" y="64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0" name="Freeform 11"/>
            <p:cNvSpPr/>
            <p:nvPr/>
          </p:nvSpPr>
          <p:spPr bwMode="auto">
            <a:xfrm>
              <a:off x="6553645" y="2711260"/>
              <a:ext cx="1651000" cy="1031875"/>
            </a:xfrm>
            <a:custGeom>
              <a:avLst/>
              <a:gdLst>
                <a:gd name="T0" fmla="*/ 1040 w 1040"/>
                <a:gd name="T1" fmla="*/ 0 h 650"/>
                <a:gd name="T2" fmla="*/ 753 w 1040"/>
                <a:gd name="T3" fmla="*/ 650 h 650"/>
                <a:gd name="T4" fmla="*/ 0 w 1040"/>
                <a:gd name="T5" fmla="*/ 650 h 650"/>
                <a:gd name="T6" fmla="*/ 647 w 1040"/>
                <a:gd name="T7" fmla="*/ 0 h 650"/>
                <a:gd name="T8" fmla="*/ 1040 w 1040"/>
                <a:gd name="T9" fmla="*/ 0 h 650"/>
              </a:gdLst>
              <a:ahLst/>
              <a:cxnLst>
                <a:cxn ang="0">
                  <a:pos x="T0" y="T1"/>
                </a:cxn>
                <a:cxn ang="0">
                  <a:pos x="T2" y="T3"/>
                </a:cxn>
                <a:cxn ang="0">
                  <a:pos x="T4" y="T5"/>
                </a:cxn>
                <a:cxn ang="0">
                  <a:pos x="T6" y="T7"/>
                </a:cxn>
                <a:cxn ang="0">
                  <a:pos x="T8" y="T9"/>
                </a:cxn>
              </a:cxnLst>
              <a:rect l="0" t="0" r="r" b="b"/>
              <a:pathLst>
                <a:path w="1040" h="650">
                  <a:moveTo>
                    <a:pt x="1040" y="0"/>
                  </a:moveTo>
                  <a:lnTo>
                    <a:pt x="753" y="650"/>
                  </a:lnTo>
                  <a:lnTo>
                    <a:pt x="0" y="650"/>
                  </a:lnTo>
                  <a:lnTo>
                    <a:pt x="647" y="0"/>
                  </a:lnTo>
                  <a:lnTo>
                    <a:pt x="104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1" name="Freeform 27"/>
            <p:cNvSpPr/>
            <p:nvPr/>
          </p:nvSpPr>
          <p:spPr bwMode="auto">
            <a:xfrm>
              <a:off x="6655245" y="3844735"/>
              <a:ext cx="1549400" cy="925513"/>
            </a:xfrm>
            <a:custGeom>
              <a:avLst/>
              <a:gdLst>
                <a:gd name="T0" fmla="*/ 0 w 976"/>
                <a:gd name="T1" fmla="*/ 0 h 583"/>
                <a:gd name="T2" fmla="*/ 0 w 976"/>
                <a:gd name="T3" fmla="*/ 0 h 583"/>
                <a:gd name="T4" fmla="*/ 583 w 976"/>
                <a:gd name="T5" fmla="*/ 583 h 583"/>
                <a:gd name="T6" fmla="*/ 976 w 976"/>
                <a:gd name="T7" fmla="*/ 583 h 583"/>
                <a:gd name="T8" fmla="*/ 583 w 976"/>
                <a:gd name="T9" fmla="*/ 583 h 583"/>
                <a:gd name="T10" fmla="*/ 0 w 976"/>
                <a:gd name="T11" fmla="*/ 0 h 583"/>
              </a:gdLst>
              <a:ahLst/>
              <a:cxnLst>
                <a:cxn ang="0">
                  <a:pos x="T0" y="T1"/>
                </a:cxn>
                <a:cxn ang="0">
                  <a:pos x="T2" y="T3"/>
                </a:cxn>
                <a:cxn ang="0">
                  <a:pos x="T4" y="T5"/>
                </a:cxn>
                <a:cxn ang="0">
                  <a:pos x="T6" y="T7"/>
                </a:cxn>
                <a:cxn ang="0">
                  <a:pos x="T8" y="T9"/>
                </a:cxn>
                <a:cxn ang="0">
                  <a:pos x="T10" y="T11"/>
                </a:cxn>
              </a:cxnLst>
              <a:rect l="0" t="0" r="r" b="b"/>
              <a:pathLst>
                <a:path w="976" h="583">
                  <a:moveTo>
                    <a:pt x="0" y="0"/>
                  </a:moveTo>
                  <a:lnTo>
                    <a:pt x="0" y="0"/>
                  </a:lnTo>
                  <a:lnTo>
                    <a:pt x="583" y="583"/>
                  </a:lnTo>
                  <a:lnTo>
                    <a:pt x="976" y="583"/>
                  </a:lnTo>
                  <a:lnTo>
                    <a:pt x="583" y="58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2" name="Freeform 28"/>
            <p:cNvSpPr/>
            <p:nvPr/>
          </p:nvSpPr>
          <p:spPr bwMode="auto">
            <a:xfrm>
              <a:off x="6655245" y="3844735"/>
              <a:ext cx="1549400" cy="925513"/>
            </a:xfrm>
            <a:custGeom>
              <a:avLst/>
              <a:gdLst>
                <a:gd name="T0" fmla="*/ 0 w 976"/>
                <a:gd name="T1" fmla="*/ 0 h 583"/>
                <a:gd name="T2" fmla="*/ 0 w 976"/>
                <a:gd name="T3" fmla="*/ 0 h 583"/>
                <a:gd name="T4" fmla="*/ 583 w 976"/>
                <a:gd name="T5" fmla="*/ 583 h 583"/>
                <a:gd name="T6" fmla="*/ 976 w 976"/>
                <a:gd name="T7" fmla="*/ 583 h 583"/>
                <a:gd name="T8" fmla="*/ 583 w 976"/>
                <a:gd name="T9" fmla="*/ 583 h 583"/>
                <a:gd name="T10" fmla="*/ 0 w 976"/>
                <a:gd name="T11" fmla="*/ 0 h 583"/>
              </a:gdLst>
              <a:ahLst/>
              <a:cxnLst>
                <a:cxn ang="0">
                  <a:pos x="T0" y="T1"/>
                </a:cxn>
                <a:cxn ang="0">
                  <a:pos x="T2" y="T3"/>
                </a:cxn>
                <a:cxn ang="0">
                  <a:pos x="T4" y="T5"/>
                </a:cxn>
                <a:cxn ang="0">
                  <a:pos x="T6" y="T7"/>
                </a:cxn>
                <a:cxn ang="0">
                  <a:pos x="T8" y="T9"/>
                </a:cxn>
                <a:cxn ang="0">
                  <a:pos x="T10" y="T11"/>
                </a:cxn>
              </a:cxnLst>
              <a:rect l="0" t="0" r="r" b="b"/>
              <a:pathLst>
                <a:path w="976" h="583">
                  <a:moveTo>
                    <a:pt x="0" y="0"/>
                  </a:moveTo>
                  <a:lnTo>
                    <a:pt x="0" y="0"/>
                  </a:lnTo>
                  <a:lnTo>
                    <a:pt x="583" y="583"/>
                  </a:lnTo>
                  <a:lnTo>
                    <a:pt x="976" y="583"/>
                  </a:lnTo>
                  <a:lnTo>
                    <a:pt x="583" y="583"/>
                  </a:lnTo>
                  <a:lnTo>
                    <a:pt x="0" y="0"/>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3" name="Freeform 35"/>
            <p:cNvSpPr>
              <a:spLocks noEditPoints="1"/>
            </p:cNvSpPr>
            <p:nvPr/>
          </p:nvSpPr>
          <p:spPr bwMode="auto">
            <a:xfrm>
              <a:off x="7199757" y="3052573"/>
              <a:ext cx="601662" cy="495300"/>
            </a:xfrm>
            <a:custGeom>
              <a:avLst/>
              <a:gdLst>
                <a:gd name="T0" fmla="*/ 18 w 136"/>
                <a:gd name="T1" fmla="*/ 63 h 112"/>
                <a:gd name="T2" fmla="*/ 80 w 136"/>
                <a:gd name="T3" fmla="*/ 63 h 112"/>
                <a:gd name="T4" fmla="*/ 56 w 136"/>
                <a:gd name="T5" fmla="*/ 14 h 112"/>
                <a:gd name="T6" fmla="*/ 41 w 136"/>
                <a:gd name="T7" fmla="*/ 23 h 112"/>
                <a:gd name="T8" fmla="*/ 19 w 136"/>
                <a:gd name="T9" fmla="*/ 23 h 112"/>
                <a:gd name="T10" fmla="*/ 15 w 136"/>
                <a:gd name="T11" fmla="*/ 40 h 112"/>
                <a:gd name="T12" fmla="*/ 0 w 136"/>
                <a:gd name="T13" fmla="*/ 55 h 112"/>
                <a:gd name="T14" fmla="*/ 9 w 136"/>
                <a:gd name="T15" fmla="*/ 70 h 112"/>
                <a:gd name="T16" fmla="*/ 9 w 136"/>
                <a:gd name="T17" fmla="*/ 92 h 112"/>
                <a:gd name="T18" fmla="*/ 26 w 136"/>
                <a:gd name="T19" fmla="*/ 97 h 112"/>
                <a:gd name="T20" fmla="*/ 41 w 136"/>
                <a:gd name="T21" fmla="*/ 112 h 112"/>
                <a:gd name="T22" fmla="*/ 56 w 136"/>
                <a:gd name="T23" fmla="*/ 103 h 112"/>
                <a:gd name="T24" fmla="*/ 78 w 136"/>
                <a:gd name="T25" fmla="*/ 103 h 112"/>
                <a:gd name="T26" fmla="*/ 83 w 136"/>
                <a:gd name="T27" fmla="*/ 86 h 112"/>
                <a:gd name="T28" fmla="*/ 98 w 136"/>
                <a:gd name="T29" fmla="*/ 70 h 112"/>
                <a:gd name="T30" fmla="*/ 89 w 136"/>
                <a:gd name="T31" fmla="*/ 55 h 112"/>
                <a:gd name="T32" fmla="*/ 89 w 136"/>
                <a:gd name="T33" fmla="*/ 33 h 112"/>
                <a:gd name="T34" fmla="*/ 72 w 136"/>
                <a:gd name="T35" fmla="*/ 29 h 112"/>
                <a:gd name="T36" fmla="*/ 56 w 136"/>
                <a:gd name="T37" fmla="*/ 14 h 112"/>
                <a:gd name="T38" fmla="*/ 100 w 136"/>
                <a:gd name="T39" fmla="*/ 23 h 112"/>
                <a:gd name="T40" fmla="*/ 124 w 136"/>
                <a:gd name="T41" fmla="*/ 23 h 112"/>
                <a:gd name="T42" fmla="*/ 116 w 136"/>
                <a:gd name="T43" fmla="*/ 0 h 112"/>
                <a:gd name="T44" fmla="*/ 108 w 136"/>
                <a:gd name="T45" fmla="*/ 4 h 112"/>
                <a:gd name="T46" fmla="*/ 98 w 136"/>
                <a:gd name="T47" fmla="*/ 4 h 112"/>
                <a:gd name="T48" fmla="*/ 96 w 136"/>
                <a:gd name="T49" fmla="*/ 12 h 112"/>
                <a:gd name="T50" fmla="*/ 88 w 136"/>
                <a:gd name="T51" fmla="*/ 20 h 112"/>
                <a:gd name="T52" fmla="*/ 93 w 136"/>
                <a:gd name="T53" fmla="*/ 27 h 112"/>
                <a:gd name="T54" fmla="*/ 93 w 136"/>
                <a:gd name="T55" fmla="*/ 37 h 112"/>
                <a:gd name="T56" fmla="*/ 101 w 136"/>
                <a:gd name="T57" fmla="*/ 39 h 112"/>
                <a:gd name="T58" fmla="*/ 108 w 136"/>
                <a:gd name="T59" fmla="*/ 47 h 112"/>
                <a:gd name="T60" fmla="*/ 116 w 136"/>
                <a:gd name="T61" fmla="*/ 42 h 112"/>
                <a:gd name="T62" fmla="*/ 126 w 136"/>
                <a:gd name="T63" fmla="*/ 43 h 112"/>
                <a:gd name="T64" fmla="*/ 128 w 136"/>
                <a:gd name="T65" fmla="*/ 34 h 112"/>
                <a:gd name="T66" fmla="*/ 136 w 136"/>
                <a:gd name="T67" fmla="*/ 27 h 112"/>
                <a:gd name="T68" fmla="*/ 131 w 136"/>
                <a:gd name="T69" fmla="*/ 20 h 112"/>
                <a:gd name="T70" fmla="*/ 131 w 136"/>
                <a:gd name="T71" fmla="*/ 9 h 112"/>
                <a:gd name="T72" fmla="*/ 123 w 136"/>
                <a:gd name="T73" fmla="*/ 7 h 112"/>
                <a:gd name="T74" fmla="*/ 116 w 136"/>
                <a:gd name="T7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12">
                  <a:moveTo>
                    <a:pt x="49" y="94"/>
                  </a:moveTo>
                  <a:cubicBezTo>
                    <a:pt x="32" y="94"/>
                    <a:pt x="18" y="80"/>
                    <a:pt x="18" y="63"/>
                  </a:cubicBezTo>
                  <a:cubicBezTo>
                    <a:pt x="18" y="46"/>
                    <a:pt x="32" y="32"/>
                    <a:pt x="49" y="32"/>
                  </a:cubicBezTo>
                  <a:cubicBezTo>
                    <a:pt x="66" y="32"/>
                    <a:pt x="80" y="46"/>
                    <a:pt x="80" y="63"/>
                  </a:cubicBezTo>
                  <a:cubicBezTo>
                    <a:pt x="80" y="80"/>
                    <a:pt x="66" y="94"/>
                    <a:pt x="49" y="94"/>
                  </a:cubicBezTo>
                  <a:moveTo>
                    <a:pt x="56" y="14"/>
                  </a:moveTo>
                  <a:cubicBezTo>
                    <a:pt x="41" y="14"/>
                    <a:pt x="41" y="14"/>
                    <a:pt x="41" y="14"/>
                  </a:cubicBezTo>
                  <a:cubicBezTo>
                    <a:pt x="41" y="23"/>
                    <a:pt x="41" y="23"/>
                    <a:pt x="41" y="23"/>
                  </a:cubicBezTo>
                  <a:cubicBezTo>
                    <a:pt x="36" y="24"/>
                    <a:pt x="30" y="26"/>
                    <a:pt x="26" y="29"/>
                  </a:cubicBezTo>
                  <a:cubicBezTo>
                    <a:pt x="19" y="23"/>
                    <a:pt x="19" y="23"/>
                    <a:pt x="19" y="23"/>
                  </a:cubicBezTo>
                  <a:cubicBezTo>
                    <a:pt x="9" y="33"/>
                    <a:pt x="9" y="33"/>
                    <a:pt x="9" y="33"/>
                  </a:cubicBezTo>
                  <a:cubicBezTo>
                    <a:pt x="15" y="40"/>
                    <a:pt x="15" y="40"/>
                    <a:pt x="15" y="40"/>
                  </a:cubicBezTo>
                  <a:cubicBezTo>
                    <a:pt x="12" y="44"/>
                    <a:pt x="10" y="50"/>
                    <a:pt x="9" y="55"/>
                  </a:cubicBezTo>
                  <a:cubicBezTo>
                    <a:pt x="0" y="55"/>
                    <a:pt x="0" y="55"/>
                    <a:pt x="0" y="55"/>
                  </a:cubicBezTo>
                  <a:cubicBezTo>
                    <a:pt x="0" y="70"/>
                    <a:pt x="0" y="70"/>
                    <a:pt x="0" y="70"/>
                  </a:cubicBezTo>
                  <a:cubicBezTo>
                    <a:pt x="9" y="70"/>
                    <a:pt x="9" y="70"/>
                    <a:pt x="9" y="70"/>
                  </a:cubicBezTo>
                  <a:cubicBezTo>
                    <a:pt x="10" y="76"/>
                    <a:pt x="12" y="81"/>
                    <a:pt x="15" y="86"/>
                  </a:cubicBezTo>
                  <a:cubicBezTo>
                    <a:pt x="9" y="92"/>
                    <a:pt x="9" y="92"/>
                    <a:pt x="9" y="92"/>
                  </a:cubicBezTo>
                  <a:cubicBezTo>
                    <a:pt x="19" y="103"/>
                    <a:pt x="19" y="103"/>
                    <a:pt x="19" y="103"/>
                  </a:cubicBezTo>
                  <a:cubicBezTo>
                    <a:pt x="26" y="97"/>
                    <a:pt x="26" y="97"/>
                    <a:pt x="26" y="97"/>
                  </a:cubicBezTo>
                  <a:cubicBezTo>
                    <a:pt x="30" y="100"/>
                    <a:pt x="36" y="102"/>
                    <a:pt x="41" y="103"/>
                  </a:cubicBezTo>
                  <a:cubicBezTo>
                    <a:pt x="41" y="112"/>
                    <a:pt x="41" y="112"/>
                    <a:pt x="41" y="112"/>
                  </a:cubicBezTo>
                  <a:cubicBezTo>
                    <a:pt x="56" y="112"/>
                    <a:pt x="56" y="112"/>
                    <a:pt x="56" y="112"/>
                  </a:cubicBezTo>
                  <a:cubicBezTo>
                    <a:pt x="56" y="103"/>
                    <a:pt x="56" y="103"/>
                    <a:pt x="56" y="103"/>
                  </a:cubicBezTo>
                  <a:cubicBezTo>
                    <a:pt x="62" y="102"/>
                    <a:pt x="67" y="100"/>
                    <a:pt x="72" y="97"/>
                  </a:cubicBezTo>
                  <a:cubicBezTo>
                    <a:pt x="78" y="103"/>
                    <a:pt x="78" y="103"/>
                    <a:pt x="78" y="103"/>
                  </a:cubicBezTo>
                  <a:cubicBezTo>
                    <a:pt x="89" y="92"/>
                    <a:pt x="89" y="92"/>
                    <a:pt x="89" y="92"/>
                  </a:cubicBezTo>
                  <a:cubicBezTo>
                    <a:pt x="83" y="86"/>
                    <a:pt x="83" y="86"/>
                    <a:pt x="83" y="86"/>
                  </a:cubicBezTo>
                  <a:cubicBezTo>
                    <a:pt x="86" y="81"/>
                    <a:pt x="88" y="76"/>
                    <a:pt x="89" y="70"/>
                  </a:cubicBezTo>
                  <a:cubicBezTo>
                    <a:pt x="98" y="70"/>
                    <a:pt x="98" y="70"/>
                    <a:pt x="98" y="70"/>
                  </a:cubicBezTo>
                  <a:cubicBezTo>
                    <a:pt x="98" y="55"/>
                    <a:pt x="98" y="55"/>
                    <a:pt x="98" y="55"/>
                  </a:cubicBezTo>
                  <a:cubicBezTo>
                    <a:pt x="89" y="55"/>
                    <a:pt x="89" y="55"/>
                    <a:pt x="89" y="55"/>
                  </a:cubicBezTo>
                  <a:cubicBezTo>
                    <a:pt x="88" y="50"/>
                    <a:pt x="86" y="44"/>
                    <a:pt x="83" y="40"/>
                  </a:cubicBezTo>
                  <a:cubicBezTo>
                    <a:pt x="89" y="33"/>
                    <a:pt x="89" y="33"/>
                    <a:pt x="89" y="33"/>
                  </a:cubicBezTo>
                  <a:cubicBezTo>
                    <a:pt x="78" y="23"/>
                    <a:pt x="78" y="23"/>
                    <a:pt x="78" y="23"/>
                  </a:cubicBezTo>
                  <a:cubicBezTo>
                    <a:pt x="72" y="29"/>
                    <a:pt x="72" y="29"/>
                    <a:pt x="72" y="29"/>
                  </a:cubicBezTo>
                  <a:cubicBezTo>
                    <a:pt x="67" y="26"/>
                    <a:pt x="62" y="24"/>
                    <a:pt x="56" y="23"/>
                  </a:cubicBezTo>
                  <a:cubicBezTo>
                    <a:pt x="56" y="14"/>
                    <a:pt x="56" y="14"/>
                    <a:pt x="56" y="14"/>
                  </a:cubicBezTo>
                  <a:moveTo>
                    <a:pt x="112" y="35"/>
                  </a:moveTo>
                  <a:cubicBezTo>
                    <a:pt x="105" y="35"/>
                    <a:pt x="100" y="30"/>
                    <a:pt x="100" y="23"/>
                  </a:cubicBezTo>
                  <a:cubicBezTo>
                    <a:pt x="100" y="16"/>
                    <a:pt x="105" y="11"/>
                    <a:pt x="112" y="11"/>
                  </a:cubicBezTo>
                  <a:cubicBezTo>
                    <a:pt x="119" y="11"/>
                    <a:pt x="124" y="16"/>
                    <a:pt x="124" y="23"/>
                  </a:cubicBezTo>
                  <a:cubicBezTo>
                    <a:pt x="124" y="30"/>
                    <a:pt x="119" y="35"/>
                    <a:pt x="112" y="35"/>
                  </a:cubicBezTo>
                  <a:moveTo>
                    <a:pt x="116" y="0"/>
                  </a:moveTo>
                  <a:cubicBezTo>
                    <a:pt x="108" y="0"/>
                    <a:pt x="108" y="0"/>
                    <a:pt x="108" y="0"/>
                  </a:cubicBezTo>
                  <a:cubicBezTo>
                    <a:pt x="108" y="4"/>
                    <a:pt x="108" y="4"/>
                    <a:pt x="108" y="4"/>
                  </a:cubicBezTo>
                  <a:cubicBezTo>
                    <a:pt x="106" y="4"/>
                    <a:pt x="103" y="6"/>
                    <a:pt x="101" y="7"/>
                  </a:cubicBezTo>
                  <a:cubicBezTo>
                    <a:pt x="98" y="4"/>
                    <a:pt x="98" y="4"/>
                    <a:pt x="98" y="4"/>
                  </a:cubicBezTo>
                  <a:cubicBezTo>
                    <a:pt x="93" y="9"/>
                    <a:pt x="93" y="9"/>
                    <a:pt x="93" y="9"/>
                  </a:cubicBezTo>
                  <a:cubicBezTo>
                    <a:pt x="96" y="12"/>
                    <a:pt x="96" y="12"/>
                    <a:pt x="96" y="12"/>
                  </a:cubicBezTo>
                  <a:cubicBezTo>
                    <a:pt x="94" y="14"/>
                    <a:pt x="93" y="17"/>
                    <a:pt x="93" y="20"/>
                  </a:cubicBezTo>
                  <a:cubicBezTo>
                    <a:pt x="88" y="20"/>
                    <a:pt x="88" y="20"/>
                    <a:pt x="88" y="20"/>
                  </a:cubicBezTo>
                  <a:cubicBezTo>
                    <a:pt x="88" y="27"/>
                    <a:pt x="88" y="27"/>
                    <a:pt x="88" y="27"/>
                  </a:cubicBezTo>
                  <a:cubicBezTo>
                    <a:pt x="93" y="27"/>
                    <a:pt x="93" y="27"/>
                    <a:pt x="93" y="27"/>
                  </a:cubicBezTo>
                  <a:cubicBezTo>
                    <a:pt x="93" y="30"/>
                    <a:pt x="94" y="32"/>
                    <a:pt x="96" y="34"/>
                  </a:cubicBezTo>
                  <a:cubicBezTo>
                    <a:pt x="93" y="37"/>
                    <a:pt x="93" y="37"/>
                    <a:pt x="93" y="37"/>
                  </a:cubicBezTo>
                  <a:cubicBezTo>
                    <a:pt x="98" y="43"/>
                    <a:pt x="98" y="43"/>
                    <a:pt x="98" y="43"/>
                  </a:cubicBezTo>
                  <a:cubicBezTo>
                    <a:pt x="101" y="39"/>
                    <a:pt x="101" y="39"/>
                    <a:pt x="101" y="39"/>
                  </a:cubicBezTo>
                  <a:cubicBezTo>
                    <a:pt x="103" y="41"/>
                    <a:pt x="106" y="42"/>
                    <a:pt x="108" y="42"/>
                  </a:cubicBezTo>
                  <a:cubicBezTo>
                    <a:pt x="108" y="47"/>
                    <a:pt x="108" y="47"/>
                    <a:pt x="108" y="47"/>
                  </a:cubicBezTo>
                  <a:cubicBezTo>
                    <a:pt x="116" y="47"/>
                    <a:pt x="116" y="47"/>
                    <a:pt x="116" y="47"/>
                  </a:cubicBezTo>
                  <a:cubicBezTo>
                    <a:pt x="116" y="42"/>
                    <a:pt x="116" y="42"/>
                    <a:pt x="116" y="42"/>
                  </a:cubicBezTo>
                  <a:cubicBezTo>
                    <a:pt x="118" y="42"/>
                    <a:pt x="121" y="41"/>
                    <a:pt x="123" y="39"/>
                  </a:cubicBezTo>
                  <a:cubicBezTo>
                    <a:pt x="126" y="43"/>
                    <a:pt x="126" y="43"/>
                    <a:pt x="126" y="43"/>
                  </a:cubicBezTo>
                  <a:cubicBezTo>
                    <a:pt x="131" y="37"/>
                    <a:pt x="131" y="37"/>
                    <a:pt x="131" y="37"/>
                  </a:cubicBezTo>
                  <a:cubicBezTo>
                    <a:pt x="128" y="34"/>
                    <a:pt x="128" y="34"/>
                    <a:pt x="128" y="34"/>
                  </a:cubicBezTo>
                  <a:cubicBezTo>
                    <a:pt x="130" y="32"/>
                    <a:pt x="131" y="30"/>
                    <a:pt x="131" y="27"/>
                  </a:cubicBezTo>
                  <a:cubicBezTo>
                    <a:pt x="136" y="27"/>
                    <a:pt x="136" y="27"/>
                    <a:pt x="136" y="27"/>
                  </a:cubicBezTo>
                  <a:cubicBezTo>
                    <a:pt x="136" y="20"/>
                    <a:pt x="136" y="20"/>
                    <a:pt x="136" y="20"/>
                  </a:cubicBezTo>
                  <a:cubicBezTo>
                    <a:pt x="131" y="20"/>
                    <a:pt x="131" y="20"/>
                    <a:pt x="131" y="20"/>
                  </a:cubicBezTo>
                  <a:cubicBezTo>
                    <a:pt x="131" y="17"/>
                    <a:pt x="130" y="14"/>
                    <a:pt x="128" y="12"/>
                  </a:cubicBezTo>
                  <a:cubicBezTo>
                    <a:pt x="131" y="9"/>
                    <a:pt x="131" y="9"/>
                    <a:pt x="131" y="9"/>
                  </a:cubicBezTo>
                  <a:cubicBezTo>
                    <a:pt x="126" y="4"/>
                    <a:pt x="126" y="4"/>
                    <a:pt x="126" y="4"/>
                  </a:cubicBezTo>
                  <a:cubicBezTo>
                    <a:pt x="123" y="7"/>
                    <a:pt x="123" y="7"/>
                    <a:pt x="123" y="7"/>
                  </a:cubicBezTo>
                  <a:cubicBezTo>
                    <a:pt x="121" y="6"/>
                    <a:pt x="118" y="4"/>
                    <a:pt x="116" y="4"/>
                  </a:cubicBezTo>
                  <a:cubicBezTo>
                    <a:pt x="116" y="0"/>
                    <a:pt x="116" y="0"/>
                    <a:pt x="116"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744" name="Freeform 13"/>
          <p:cNvSpPr/>
          <p:nvPr/>
        </p:nvSpPr>
        <p:spPr bwMode="auto">
          <a:xfrm>
            <a:off x="5221288" y="3935413"/>
            <a:ext cx="1027113" cy="1654175"/>
          </a:xfrm>
          <a:custGeom>
            <a:avLst/>
            <a:gdLst>
              <a:gd name="T0" fmla="*/ 0 w 647"/>
              <a:gd name="T1" fmla="*/ 1042 h 1042"/>
              <a:gd name="T2" fmla="*/ 647 w 647"/>
              <a:gd name="T3" fmla="*/ 752 h 1042"/>
              <a:gd name="T4" fmla="*/ 647 w 647"/>
              <a:gd name="T5" fmla="*/ 0 h 1042"/>
              <a:gd name="T6" fmla="*/ 0 w 647"/>
              <a:gd name="T7" fmla="*/ 649 h 1042"/>
              <a:gd name="T8" fmla="*/ 0 w 647"/>
              <a:gd name="T9" fmla="*/ 1042 h 1042"/>
            </a:gdLst>
            <a:ahLst/>
            <a:cxnLst>
              <a:cxn ang="0">
                <a:pos x="T0" y="T1"/>
              </a:cxn>
              <a:cxn ang="0">
                <a:pos x="T2" y="T3"/>
              </a:cxn>
              <a:cxn ang="0">
                <a:pos x="T4" y="T5"/>
              </a:cxn>
              <a:cxn ang="0">
                <a:pos x="T6" y="T7"/>
              </a:cxn>
              <a:cxn ang="0">
                <a:pos x="T8" y="T9"/>
              </a:cxn>
            </a:cxnLst>
            <a:rect l="0" t="0" r="r" b="b"/>
            <a:pathLst>
              <a:path w="647" h="1042">
                <a:moveTo>
                  <a:pt x="0" y="1042"/>
                </a:moveTo>
                <a:lnTo>
                  <a:pt x="647" y="752"/>
                </a:lnTo>
                <a:lnTo>
                  <a:pt x="647" y="0"/>
                </a:lnTo>
                <a:lnTo>
                  <a:pt x="0" y="649"/>
                </a:lnTo>
                <a:lnTo>
                  <a:pt x="0" y="1042"/>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5" name="Freeform 15"/>
          <p:cNvSpPr/>
          <p:nvPr/>
        </p:nvSpPr>
        <p:spPr bwMode="auto">
          <a:xfrm>
            <a:off x="6248400" y="3935413"/>
            <a:ext cx="1027113" cy="1654175"/>
          </a:xfrm>
          <a:custGeom>
            <a:avLst/>
            <a:gdLst>
              <a:gd name="T0" fmla="*/ 647 w 647"/>
              <a:gd name="T1" fmla="*/ 1042 h 1042"/>
              <a:gd name="T2" fmla="*/ 0 w 647"/>
              <a:gd name="T3" fmla="*/ 752 h 1042"/>
              <a:gd name="T4" fmla="*/ 0 w 647"/>
              <a:gd name="T5" fmla="*/ 0 h 1042"/>
              <a:gd name="T6" fmla="*/ 647 w 647"/>
              <a:gd name="T7" fmla="*/ 649 h 1042"/>
              <a:gd name="T8" fmla="*/ 647 w 647"/>
              <a:gd name="T9" fmla="*/ 1042 h 1042"/>
            </a:gdLst>
            <a:ahLst/>
            <a:cxnLst>
              <a:cxn ang="0">
                <a:pos x="T0" y="T1"/>
              </a:cxn>
              <a:cxn ang="0">
                <a:pos x="T2" y="T3"/>
              </a:cxn>
              <a:cxn ang="0">
                <a:pos x="T4" y="T5"/>
              </a:cxn>
              <a:cxn ang="0">
                <a:pos x="T6" y="T7"/>
              </a:cxn>
              <a:cxn ang="0">
                <a:pos x="T8" y="T9"/>
              </a:cxn>
            </a:cxnLst>
            <a:rect l="0" t="0" r="r" b="b"/>
            <a:pathLst>
              <a:path w="647" h="1042">
                <a:moveTo>
                  <a:pt x="647" y="1042"/>
                </a:moveTo>
                <a:lnTo>
                  <a:pt x="0" y="752"/>
                </a:lnTo>
                <a:lnTo>
                  <a:pt x="0" y="0"/>
                </a:lnTo>
                <a:lnTo>
                  <a:pt x="647" y="649"/>
                </a:lnTo>
                <a:lnTo>
                  <a:pt x="647" y="1042"/>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6" name="Freeform 36"/>
          <p:cNvSpPr>
            <a:spLocks noEditPoints="1"/>
          </p:cNvSpPr>
          <p:nvPr/>
        </p:nvSpPr>
        <p:spPr bwMode="auto">
          <a:xfrm>
            <a:off x="5610225" y="4567238"/>
            <a:ext cx="531813" cy="536575"/>
          </a:xfrm>
          <a:custGeom>
            <a:avLst/>
            <a:gdLst>
              <a:gd name="T0" fmla="*/ 67 w 120"/>
              <a:gd name="T1" fmla="*/ 53 h 121"/>
              <a:gd name="T2" fmla="*/ 67 w 120"/>
              <a:gd name="T3" fmla="*/ 26 h 121"/>
              <a:gd name="T4" fmla="*/ 53 w 120"/>
              <a:gd name="T5" fmla="*/ 26 h 121"/>
              <a:gd name="T6" fmla="*/ 53 w 120"/>
              <a:gd name="T7" fmla="*/ 53 h 121"/>
              <a:gd name="T8" fmla="*/ 27 w 120"/>
              <a:gd name="T9" fmla="*/ 53 h 121"/>
              <a:gd name="T10" fmla="*/ 27 w 120"/>
              <a:gd name="T11" fmla="*/ 68 h 121"/>
              <a:gd name="T12" fmla="*/ 53 w 120"/>
              <a:gd name="T13" fmla="*/ 68 h 121"/>
              <a:gd name="T14" fmla="*/ 53 w 120"/>
              <a:gd name="T15" fmla="*/ 94 h 121"/>
              <a:gd name="T16" fmla="*/ 67 w 120"/>
              <a:gd name="T17" fmla="*/ 94 h 121"/>
              <a:gd name="T18" fmla="*/ 67 w 120"/>
              <a:gd name="T19" fmla="*/ 68 h 121"/>
              <a:gd name="T20" fmla="*/ 93 w 120"/>
              <a:gd name="T21" fmla="*/ 68 h 121"/>
              <a:gd name="T22" fmla="*/ 93 w 120"/>
              <a:gd name="T23" fmla="*/ 53 h 121"/>
              <a:gd name="T24" fmla="*/ 67 w 120"/>
              <a:gd name="T25" fmla="*/ 53 h 121"/>
              <a:gd name="T26" fmla="*/ 60 w 120"/>
              <a:gd name="T27" fmla="*/ 0 h 121"/>
              <a:gd name="T28" fmla="*/ 0 w 120"/>
              <a:gd name="T29" fmla="*/ 61 h 121"/>
              <a:gd name="T30" fmla="*/ 60 w 120"/>
              <a:gd name="T31" fmla="*/ 121 h 121"/>
              <a:gd name="T32" fmla="*/ 120 w 120"/>
              <a:gd name="T33" fmla="*/ 61 h 121"/>
              <a:gd name="T34" fmla="*/ 60 w 120"/>
              <a:gd name="T35" fmla="*/ 0 h 121"/>
              <a:gd name="T36" fmla="*/ 60 w 120"/>
              <a:gd name="T37" fmla="*/ 107 h 121"/>
              <a:gd name="T38" fmla="*/ 13 w 120"/>
              <a:gd name="T39" fmla="*/ 61 h 121"/>
              <a:gd name="T40" fmla="*/ 60 w 120"/>
              <a:gd name="T41" fmla="*/ 14 h 121"/>
              <a:gd name="T42" fmla="*/ 107 w 120"/>
              <a:gd name="T43" fmla="*/ 61 h 121"/>
              <a:gd name="T44" fmla="*/ 60 w 120"/>
              <a:gd name="T4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21">
                <a:moveTo>
                  <a:pt x="67" y="53"/>
                </a:moveTo>
                <a:cubicBezTo>
                  <a:pt x="67" y="26"/>
                  <a:pt x="67" y="26"/>
                  <a:pt x="67" y="26"/>
                </a:cubicBezTo>
                <a:cubicBezTo>
                  <a:pt x="53" y="26"/>
                  <a:pt x="53" y="26"/>
                  <a:pt x="53" y="26"/>
                </a:cubicBezTo>
                <a:cubicBezTo>
                  <a:pt x="53" y="53"/>
                  <a:pt x="53" y="53"/>
                  <a:pt x="53" y="53"/>
                </a:cubicBezTo>
                <a:cubicBezTo>
                  <a:pt x="27" y="53"/>
                  <a:pt x="27" y="53"/>
                  <a:pt x="27" y="53"/>
                </a:cubicBezTo>
                <a:cubicBezTo>
                  <a:pt x="27" y="68"/>
                  <a:pt x="27" y="68"/>
                  <a:pt x="27" y="68"/>
                </a:cubicBezTo>
                <a:cubicBezTo>
                  <a:pt x="53" y="68"/>
                  <a:pt x="53" y="68"/>
                  <a:pt x="53" y="68"/>
                </a:cubicBezTo>
                <a:cubicBezTo>
                  <a:pt x="53" y="94"/>
                  <a:pt x="53" y="94"/>
                  <a:pt x="53" y="94"/>
                </a:cubicBezTo>
                <a:cubicBezTo>
                  <a:pt x="67" y="94"/>
                  <a:pt x="67" y="94"/>
                  <a:pt x="67" y="94"/>
                </a:cubicBezTo>
                <a:cubicBezTo>
                  <a:pt x="67" y="68"/>
                  <a:pt x="67" y="68"/>
                  <a:pt x="67" y="68"/>
                </a:cubicBezTo>
                <a:cubicBezTo>
                  <a:pt x="93" y="68"/>
                  <a:pt x="93" y="68"/>
                  <a:pt x="93" y="68"/>
                </a:cubicBezTo>
                <a:cubicBezTo>
                  <a:pt x="93" y="53"/>
                  <a:pt x="93" y="53"/>
                  <a:pt x="93" y="53"/>
                </a:cubicBezTo>
                <a:lnTo>
                  <a:pt x="67" y="53"/>
                </a:lnTo>
                <a:close/>
                <a:moveTo>
                  <a:pt x="60" y="0"/>
                </a:moveTo>
                <a:cubicBezTo>
                  <a:pt x="27" y="0"/>
                  <a:pt x="0" y="27"/>
                  <a:pt x="0" y="61"/>
                </a:cubicBezTo>
                <a:cubicBezTo>
                  <a:pt x="0" y="94"/>
                  <a:pt x="27" y="121"/>
                  <a:pt x="60" y="121"/>
                </a:cubicBezTo>
                <a:cubicBezTo>
                  <a:pt x="93" y="121"/>
                  <a:pt x="120" y="94"/>
                  <a:pt x="120" y="61"/>
                </a:cubicBezTo>
                <a:cubicBezTo>
                  <a:pt x="120" y="27"/>
                  <a:pt x="93" y="0"/>
                  <a:pt x="60" y="0"/>
                </a:cubicBezTo>
                <a:close/>
                <a:moveTo>
                  <a:pt x="60" y="107"/>
                </a:moveTo>
                <a:cubicBezTo>
                  <a:pt x="34" y="107"/>
                  <a:pt x="13" y="86"/>
                  <a:pt x="13" y="61"/>
                </a:cubicBezTo>
                <a:cubicBezTo>
                  <a:pt x="13" y="35"/>
                  <a:pt x="34" y="14"/>
                  <a:pt x="60" y="14"/>
                </a:cubicBezTo>
                <a:cubicBezTo>
                  <a:pt x="86" y="14"/>
                  <a:pt x="107" y="35"/>
                  <a:pt x="107" y="61"/>
                </a:cubicBezTo>
                <a:cubicBezTo>
                  <a:pt x="107" y="86"/>
                  <a:pt x="86" y="107"/>
                  <a:pt x="60" y="1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7" name="Freeform 6"/>
          <p:cNvSpPr/>
          <p:nvPr/>
        </p:nvSpPr>
        <p:spPr bwMode="auto">
          <a:xfrm>
            <a:off x="6248400" y="1965325"/>
            <a:ext cx="1027113" cy="1655763"/>
          </a:xfrm>
          <a:custGeom>
            <a:avLst/>
            <a:gdLst>
              <a:gd name="T0" fmla="*/ 647 w 647"/>
              <a:gd name="T1" fmla="*/ 0 h 1043"/>
              <a:gd name="T2" fmla="*/ 0 w 647"/>
              <a:gd name="T3" fmla="*/ 290 h 1043"/>
              <a:gd name="T4" fmla="*/ 0 w 647"/>
              <a:gd name="T5" fmla="*/ 1043 h 1043"/>
              <a:gd name="T6" fmla="*/ 647 w 647"/>
              <a:gd name="T7" fmla="*/ 396 h 1043"/>
              <a:gd name="T8" fmla="*/ 647 w 647"/>
              <a:gd name="T9" fmla="*/ 0 h 1043"/>
            </a:gdLst>
            <a:ahLst/>
            <a:cxnLst>
              <a:cxn ang="0">
                <a:pos x="T0" y="T1"/>
              </a:cxn>
              <a:cxn ang="0">
                <a:pos x="T2" y="T3"/>
              </a:cxn>
              <a:cxn ang="0">
                <a:pos x="T4" y="T5"/>
              </a:cxn>
              <a:cxn ang="0">
                <a:pos x="T6" y="T7"/>
              </a:cxn>
              <a:cxn ang="0">
                <a:pos x="T8" y="T9"/>
              </a:cxn>
            </a:cxnLst>
            <a:rect l="0" t="0" r="r" b="b"/>
            <a:pathLst>
              <a:path w="647" h="1043">
                <a:moveTo>
                  <a:pt x="647" y="0"/>
                </a:moveTo>
                <a:lnTo>
                  <a:pt x="0" y="290"/>
                </a:lnTo>
                <a:lnTo>
                  <a:pt x="0" y="1043"/>
                </a:lnTo>
                <a:lnTo>
                  <a:pt x="647" y="396"/>
                </a:lnTo>
                <a:lnTo>
                  <a:pt x="647" y="0"/>
                </a:lnTo>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8" name="Freeform 8"/>
          <p:cNvSpPr/>
          <p:nvPr/>
        </p:nvSpPr>
        <p:spPr bwMode="auto">
          <a:xfrm>
            <a:off x="5221288" y="1965325"/>
            <a:ext cx="1027113" cy="1655763"/>
          </a:xfrm>
          <a:custGeom>
            <a:avLst/>
            <a:gdLst>
              <a:gd name="T0" fmla="*/ 0 w 647"/>
              <a:gd name="T1" fmla="*/ 0 h 1043"/>
              <a:gd name="T2" fmla="*/ 647 w 647"/>
              <a:gd name="T3" fmla="*/ 290 h 1043"/>
              <a:gd name="T4" fmla="*/ 647 w 647"/>
              <a:gd name="T5" fmla="*/ 1043 h 1043"/>
              <a:gd name="T6" fmla="*/ 0 w 647"/>
              <a:gd name="T7" fmla="*/ 396 h 1043"/>
              <a:gd name="T8" fmla="*/ 0 w 647"/>
              <a:gd name="T9" fmla="*/ 0 h 1043"/>
            </a:gdLst>
            <a:ahLst/>
            <a:cxnLst>
              <a:cxn ang="0">
                <a:pos x="T0" y="T1"/>
              </a:cxn>
              <a:cxn ang="0">
                <a:pos x="T2" y="T3"/>
              </a:cxn>
              <a:cxn ang="0">
                <a:pos x="T4" y="T5"/>
              </a:cxn>
              <a:cxn ang="0">
                <a:pos x="T6" y="T7"/>
              </a:cxn>
              <a:cxn ang="0">
                <a:pos x="T8" y="T9"/>
              </a:cxn>
            </a:cxnLst>
            <a:rect l="0" t="0" r="r" b="b"/>
            <a:pathLst>
              <a:path w="647" h="1043">
                <a:moveTo>
                  <a:pt x="0" y="0"/>
                </a:moveTo>
                <a:lnTo>
                  <a:pt x="647" y="290"/>
                </a:lnTo>
                <a:lnTo>
                  <a:pt x="647" y="1043"/>
                </a:lnTo>
                <a:lnTo>
                  <a:pt x="0" y="396"/>
                </a:lnTo>
                <a:lnTo>
                  <a:pt x="0" y="0"/>
                </a:lnTo>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49" name="Freeform 34"/>
          <p:cNvSpPr>
            <a:spLocks noEditPoints="1"/>
          </p:cNvSpPr>
          <p:nvPr/>
        </p:nvSpPr>
        <p:spPr bwMode="auto">
          <a:xfrm>
            <a:off x="5570538" y="2438400"/>
            <a:ext cx="549275" cy="500063"/>
          </a:xfrm>
          <a:custGeom>
            <a:avLst/>
            <a:gdLst>
              <a:gd name="T0" fmla="*/ 23 w 124"/>
              <a:gd name="T1" fmla="*/ 38 h 113"/>
              <a:gd name="T2" fmla="*/ 0 w 124"/>
              <a:gd name="T3" fmla="*/ 66 h 113"/>
              <a:gd name="T4" fmla="*/ 47 w 124"/>
              <a:gd name="T5" fmla="*/ 98 h 113"/>
              <a:gd name="T6" fmla="*/ 61 w 124"/>
              <a:gd name="T7" fmla="*/ 96 h 113"/>
              <a:gd name="T8" fmla="*/ 78 w 124"/>
              <a:gd name="T9" fmla="*/ 113 h 113"/>
              <a:gd name="T10" fmla="*/ 74 w 124"/>
              <a:gd name="T11" fmla="*/ 92 h 113"/>
              <a:gd name="T12" fmla="*/ 93 w 124"/>
              <a:gd name="T13" fmla="*/ 71 h 113"/>
              <a:gd name="T14" fmla="*/ 74 w 124"/>
              <a:gd name="T15" fmla="*/ 74 h 113"/>
              <a:gd name="T16" fmla="*/ 61 w 124"/>
              <a:gd name="T17" fmla="*/ 73 h 113"/>
              <a:gd name="T18" fmla="*/ 43 w 124"/>
              <a:gd name="T19" fmla="*/ 85 h 113"/>
              <a:gd name="T20" fmla="*/ 43 w 124"/>
              <a:gd name="T21" fmla="*/ 66 h 113"/>
              <a:gd name="T22" fmla="*/ 23 w 124"/>
              <a:gd name="T23" fmla="*/ 38 h 113"/>
              <a:gd name="T24" fmla="*/ 77 w 124"/>
              <a:gd name="T25" fmla="*/ 0 h 113"/>
              <a:gd name="T26" fmla="*/ 30 w 124"/>
              <a:gd name="T27" fmla="*/ 33 h 113"/>
              <a:gd name="T28" fmla="*/ 50 w 124"/>
              <a:gd name="T29" fmla="*/ 59 h 113"/>
              <a:gd name="T30" fmla="*/ 50 w 124"/>
              <a:gd name="T31" fmla="*/ 72 h 113"/>
              <a:gd name="T32" fmla="*/ 63 w 124"/>
              <a:gd name="T33" fmla="*/ 64 h 113"/>
              <a:gd name="T34" fmla="*/ 77 w 124"/>
              <a:gd name="T35" fmla="*/ 65 h 113"/>
              <a:gd name="T36" fmla="*/ 124 w 124"/>
              <a:gd name="T37" fmla="*/ 33 h 113"/>
              <a:gd name="T38" fmla="*/ 77 w 124"/>
              <a:gd name="T3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13">
                <a:moveTo>
                  <a:pt x="23" y="38"/>
                </a:moveTo>
                <a:cubicBezTo>
                  <a:pt x="9" y="43"/>
                  <a:pt x="0" y="54"/>
                  <a:pt x="0" y="66"/>
                </a:cubicBezTo>
                <a:cubicBezTo>
                  <a:pt x="0" y="83"/>
                  <a:pt x="21" y="98"/>
                  <a:pt x="47" y="98"/>
                </a:cubicBezTo>
                <a:cubicBezTo>
                  <a:pt x="52" y="98"/>
                  <a:pt x="57" y="97"/>
                  <a:pt x="61" y="96"/>
                </a:cubicBezTo>
                <a:cubicBezTo>
                  <a:pt x="78" y="113"/>
                  <a:pt x="78" y="113"/>
                  <a:pt x="78" y="113"/>
                </a:cubicBezTo>
                <a:cubicBezTo>
                  <a:pt x="74" y="92"/>
                  <a:pt x="74" y="92"/>
                  <a:pt x="74" y="92"/>
                </a:cubicBezTo>
                <a:cubicBezTo>
                  <a:pt x="84" y="87"/>
                  <a:pt x="91" y="80"/>
                  <a:pt x="93" y="71"/>
                </a:cubicBezTo>
                <a:cubicBezTo>
                  <a:pt x="87" y="73"/>
                  <a:pt x="81" y="74"/>
                  <a:pt x="74" y="74"/>
                </a:cubicBezTo>
                <a:cubicBezTo>
                  <a:pt x="70" y="74"/>
                  <a:pt x="65" y="74"/>
                  <a:pt x="61" y="73"/>
                </a:cubicBezTo>
                <a:cubicBezTo>
                  <a:pt x="59" y="74"/>
                  <a:pt x="43" y="85"/>
                  <a:pt x="43" y="85"/>
                </a:cubicBezTo>
                <a:cubicBezTo>
                  <a:pt x="43" y="85"/>
                  <a:pt x="43" y="70"/>
                  <a:pt x="43" y="66"/>
                </a:cubicBezTo>
                <a:cubicBezTo>
                  <a:pt x="31" y="60"/>
                  <a:pt x="23" y="49"/>
                  <a:pt x="23" y="38"/>
                </a:cubicBezTo>
                <a:moveTo>
                  <a:pt x="77" y="0"/>
                </a:moveTo>
                <a:cubicBezTo>
                  <a:pt x="51" y="0"/>
                  <a:pt x="30" y="15"/>
                  <a:pt x="30" y="33"/>
                </a:cubicBezTo>
                <a:cubicBezTo>
                  <a:pt x="30" y="44"/>
                  <a:pt x="38" y="53"/>
                  <a:pt x="50" y="59"/>
                </a:cubicBezTo>
                <a:cubicBezTo>
                  <a:pt x="50" y="72"/>
                  <a:pt x="50" y="72"/>
                  <a:pt x="50" y="72"/>
                </a:cubicBezTo>
                <a:cubicBezTo>
                  <a:pt x="63" y="64"/>
                  <a:pt x="63" y="64"/>
                  <a:pt x="63" y="64"/>
                </a:cubicBezTo>
                <a:cubicBezTo>
                  <a:pt x="67" y="65"/>
                  <a:pt x="72" y="65"/>
                  <a:pt x="77" y="65"/>
                </a:cubicBezTo>
                <a:cubicBezTo>
                  <a:pt x="103" y="65"/>
                  <a:pt x="124" y="51"/>
                  <a:pt x="124" y="33"/>
                </a:cubicBezTo>
                <a:cubicBezTo>
                  <a:pt x="124" y="15"/>
                  <a:pt x="103" y="0"/>
                  <a:pt x="77" y="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1048750" name="文本框 70"/>
          <p:cNvSpPr txBox="1"/>
          <p:nvPr/>
        </p:nvSpPr>
        <p:spPr>
          <a:xfrm>
            <a:off x="1642095" y="3359150"/>
            <a:ext cx="2980895" cy="461665"/>
          </a:xfrm>
          <a:prstGeom prst="rect">
            <a:avLst/>
          </a:prstGeom>
          <a:noFill/>
          <a:ln w="9525">
            <a:noFill/>
          </a:ln>
        </p:spPr>
        <p:txBody>
          <a:bodyPr wrap="square">
            <a:spAutoFit/>
          </a:bodyPr>
          <a:lstStyle/>
          <a:p>
            <a:pPr algn="ctr" eaLnBrk="1" hangingPunct="1"/>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网络安全法</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内容</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048751" name="文本框 71"/>
          <p:cNvSpPr txBox="1"/>
          <p:nvPr/>
        </p:nvSpPr>
        <p:spPr>
          <a:xfrm>
            <a:off x="8100805" y="3359150"/>
            <a:ext cx="1888021" cy="1200329"/>
          </a:xfrm>
          <a:prstGeom prst="rect">
            <a:avLst/>
          </a:prstGeom>
          <a:noFill/>
          <a:ln w="9525">
            <a:noFill/>
          </a:ln>
        </p:spPr>
        <p:txBody>
          <a:bodyPr wrap="square">
            <a:spAutoFit/>
          </a:bodyPr>
          <a:lstStyle/>
          <a:p>
            <a:pPr algn="just" eaLnBrk="1" hangingPunct="1"/>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网络安全法</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重点解读</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048752" name="文本框 72"/>
          <p:cNvSpPr txBox="1"/>
          <p:nvPr/>
        </p:nvSpPr>
        <p:spPr>
          <a:xfrm>
            <a:off x="4273550" y="1138238"/>
            <a:ext cx="3633788" cy="461665"/>
          </a:xfrm>
          <a:prstGeom prst="rect">
            <a:avLst/>
          </a:prstGeom>
          <a:noFill/>
          <a:ln w="9525">
            <a:noFill/>
          </a:ln>
        </p:spPr>
        <p:txBody>
          <a:bodyPr>
            <a:spAutoFit/>
          </a:bodyPr>
          <a:lstStyle/>
          <a:p>
            <a:pPr algn="ctr" eaLnBrk="1" hangingPunct="1"/>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网络安全法</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出台背景</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048753" name="文本框 73"/>
          <p:cNvSpPr txBox="1"/>
          <p:nvPr/>
        </p:nvSpPr>
        <p:spPr>
          <a:xfrm>
            <a:off x="4413250" y="5929313"/>
            <a:ext cx="3684588" cy="830997"/>
          </a:xfrm>
          <a:prstGeom prst="rect">
            <a:avLst/>
          </a:prstGeom>
          <a:noFill/>
          <a:ln w="9525">
            <a:noFill/>
          </a:ln>
        </p:spPr>
        <p:txBody>
          <a:bodyPr>
            <a:spAutoFit/>
          </a:bodyPr>
          <a:lstStyle/>
          <a:p>
            <a:pPr algn="ctr" eaLnBrk="1" hangingPunct="1"/>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网络安全法</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执法案例分析</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1" name="文本框 5"/>
          <p:cNvSpPr txBox="1"/>
          <p:nvPr/>
        </p:nvSpPr>
        <p:spPr>
          <a:xfrm>
            <a:off x="901700" y="355600"/>
            <a:ext cx="3281219"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我校网络安全事件案例</a:t>
            </a:r>
          </a:p>
        </p:txBody>
      </p:sp>
      <p:grpSp>
        <p:nvGrpSpPr>
          <p:cNvPr id="173" name="组合 20"/>
          <p:cNvGrpSpPr/>
          <p:nvPr/>
        </p:nvGrpSpPr>
        <p:grpSpPr>
          <a:xfrm>
            <a:off x="376058" y="356215"/>
            <a:ext cx="443886" cy="443886"/>
            <a:chOff x="1986666" y="3692216"/>
            <a:chExt cx="233012" cy="233012"/>
          </a:xfrm>
          <a:solidFill>
            <a:schemeClr val="bg1">
              <a:alpha val="40000"/>
            </a:schemeClr>
          </a:solidFill>
        </p:grpSpPr>
        <p:sp>
          <p:nvSpPr>
            <p:cNvPr id="104888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pic>
        <p:nvPicPr>
          <p:cNvPr id="2" name="图片 1"/>
          <p:cNvPicPr>
            <a:picLocks noChangeAspect="1"/>
          </p:cNvPicPr>
          <p:nvPr/>
        </p:nvPicPr>
        <p:blipFill>
          <a:blip r:embed="rId3"/>
          <a:stretch>
            <a:fillRect/>
          </a:stretch>
        </p:blipFill>
        <p:spPr>
          <a:xfrm>
            <a:off x="6479177" y="750779"/>
            <a:ext cx="4823914" cy="5506330"/>
          </a:xfrm>
          <a:prstGeom prst="rect">
            <a:avLst/>
          </a:prstGeom>
          <a:effectLst>
            <a:softEdge rad="127000"/>
          </a:effectLst>
        </p:spPr>
      </p:pic>
      <p:sp>
        <p:nvSpPr>
          <p:cNvPr id="3" name="文本框 2"/>
          <p:cNvSpPr txBox="1"/>
          <p:nvPr/>
        </p:nvSpPr>
        <p:spPr>
          <a:xfrm>
            <a:off x="1254034" y="1907178"/>
            <a:ext cx="4345401" cy="1476375"/>
          </a:xfrm>
          <a:prstGeom prst="rect">
            <a:avLst/>
          </a:prstGeom>
          <a:noFill/>
        </p:spPr>
        <p:txBody>
          <a:bodyPr wrap="square" rtlCol="0">
            <a:spAutoFit/>
          </a:bodyPr>
          <a:lstStyle/>
          <a:p>
            <a:r>
              <a:rPr kumimoji="1" lang="zh-CN" altLang="en-US" dirty="0">
                <a:solidFill>
                  <a:schemeClr val="bg1"/>
                </a:solidFill>
              </a:rPr>
              <a:t>事件</a:t>
            </a:r>
            <a:r>
              <a:rPr kumimoji="1" lang="en-US" altLang="zh-CN" dirty="0">
                <a:solidFill>
                  <a:schemeClr val="bg1"/>
                </a:solidFill>
              </a:rPr>
              <a:t>1</a:t>
            </a:r>
            <a:r>
              <a:rPr kumimoji="1" lang="zh-CN" altLang="en-US" dirty="0">
                <a:solidFill>
                  <a:schemeClr val="bg1"/>
                </a:solidFill>
              </a:rPr>
              <a:t>、</a:t>
            </a:r>
            <a:r>
              <a:rPr kumimoji="1" lang="en-US" altLang="zh-CN" dirty="0">
                <a:solidFill>
                  <a:schemeClr val="bg1"/>
                </a:solidFill>
              </a:rPr>
              <a:t>2021</a:t>
            </a:r>
            <a:r>
              <a:rPr kumimoji="1" lang="zh-CN" altLang="en-US" dirty="0">
                <a:solidFill>
                  <a:schemeClr val="bg1"/>
                </a:solidFill>
              </a:rPr>
              <a:t>年</a:t>
            </a:r>
            <a:r>
              <a:rPr kumimoji="1" lang="en-US" altLang="zh-CN" dirty="0">
                <a:solidFill>
                  <a:schemeClr val="bg1"/>
                </a:solidFill>
              </a:rPr>
              <a:t>6</a:t>
            </a:r>
            <a:r>
              <a:rPr kumimoji="1" lang="zh-CN" altLang="en-US" dirty="0">
                <a:solidFill>
                  <a:schemeClr val="bg1"/>
                </a:solidFill>
              </a:rPr>
              <a:t>月</a:t>
            </a:r>
            <a:r>
              <a:rPr kumimoji="1" lang="en-US" altLang="zh-CN" dirty="0">
                <a:solidFill>
                  <a:schemeClr val="bg1"/>
                </a:solidFill>
              </a:rPr>
              <a:t>29</a:t>
            </a:r>
            <a:r>
              <a:rPr kumimoji="1" lang="zh-CN" altLang="en-US" dirty="0">
                <a:solidFill>
                  <a:schemeClr val="bg1"/>
                </a:solidFill>
              </a:rPr>
              <a:t>日，长春市公安局网安支队通报我校官方网站存在安全隐患</a:t>
            </a:r>
          </a:p>
          <a:p>
            <a:endParaRPr kumimoji="1" lang="en-US" altLang="zh-CN" dirty="0">
              <a:solidFill>
                <a:schemeClr val="bg1"/>
              </a:solidFill>
            </a:endParaRPr>
          </a:p>
          <a:p>
            <a:r>
              <a:rPr kumimoji="1" lang="zh-CN" altLang="en-US" dirty="0">
                <a:solidFill>
                  <a:schemeClr val="bg1"/>
                </a:solidFill>
              </a:rPr>
              <a:t>因被注销的旧域名</a:t>
            </a:r>
            <a:r>
              <a:rPr kumimoji="1" lang="en-US" altLang="zh-CN" dirty="0">
                <a:solidFill>
                  <a:schemeClr val="bg1"/>
                </a:solidFill>
              </a:rPr>
              <a:t>www.cctourcollege.com</a:t>
            </a:r>
            <a:r>
              <a:rPr kumimoji="1" lang="zh-CN" altLang="en-US" dirty="0">
                <a:solidFill>
                  <a:schemeClr val="bg1"/>
                </a:solidFill>
              </a:rPr>
              <a:t>导致</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组合 20"/>
          <p:cNvGrpSpPr/>
          <p:nvPr/>
        </p:nvGrpSpPr>
        <p:grpSpPr>
          <a:xfrm>
            <a:off x="376058" y="356215"/>
            <a:ext cx="443886" cy="443886"/>
            <a:chOff x="1986666" y="3692216"/>
            <a:chExt cx="233012" cy="233012"/>
          </a:xfrm>
          <a:solidFill>
            <a:schemeClr val="bg1">
              <a:alpha val="40000"/>
            </a:schemeClr>
          </a:solidFill>
        </p:grpSpPr>
        <p:sp>
          <p:nvSpPr>
            <p:cNvPr id="104888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 name="文本框 1"/>
          <p:cNvSpPr txBox="1"/>
          <p:nvPr/>
        </p:nvSpPr>
        <p:spPr>
          <a:xfrm>
            <a:off x="1254033" y="1844737"/>
            <a:ext cx="4345401" cy="923330"/>
          </a:xfrm>
          <a:prstGeom prst="rect">
            <a:avLst/>
          </a:prstGeom>
          <a:noFill/>
        </p:spPr>
        <p:txBody>
          <a:bodyPr wrap="square" rtlCol="0">
            <a:spAutoFit/>
          </a:bodyPr>
          <a:lstStyle/>
          <a:p>
            <a:r>
              <a:rPr kumimoji="1" lang="zh-CN" altLang="en-US" dirty="0">
                <a:solidFill>
                  <a:schemeClr val="bg1"/>
                </a:solidFill>
              </a:rPr>
              <a:t>事件</a:t>
            </a:r>
            <a:r>
              <a:rPr kumimoji="1" lang="en-US" altLang="zh-CN" dirty="0">
                <a:solidFill>
                  <a:schemeClr val="bg1"/>
                </a:solidFill>
              </a:rPr>
              <a:t>2</a:t>
            </a:r>
            <a:r>
              <a:rPr kumimoji="1" lang="zh-CN" altLang="en-US" dirty="0">
                <a:solidFill>
                  <a:schemeClr val="bg1"/>
                </a:solidFill>
              </a:rPr>
              <a:t>、</a:t>
            </a:r>
            <a:r>
              <a:rPr lang="en-US"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2021</a:t>
            </a:r>
            <a:r>
              <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年</a:t>
            </a:r>
            <a:r>
              <a:rPr lang="en-US"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9</a:t>
            </a:r>
            <a:r>
              <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月</a:t>
            </a:r>
            <a:r>
              <a:rPr lang="en-US"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17</a:t>
            </a:r>
            <a:r>
              <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日，我校接到省委网信办信息关于</a:t>
            </a:r>
            <a:r>
              <a:rPr lang="en-US"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IP</a:t>
            </a:r>
            <a:r>
              <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地址</a:t>
            </a:r>
            <a:r>
              <a:rPr lang="en-US"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111.26.172.8 </a:t>
            </a:r>
            <a:r>
              <a:rPr lang="en-US" altLang="zh-CN" sz="1800" kern="100" dirty="0" err="1">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Ramnit</a:t>
            </a:r>
            <a:r>
              <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木马的通知</a:t>
            </a:r>
          </a:p>
        </p:txBody>
      </p:sp>
      <p:sp>
        <p:nvSpPr>
          <p:cNvPr id="3" name="文本框 2"/>
          <p:cNvSpPr txBox="1"/>
          <p:nvPr/>
        </p:nvSpPr>
        <p:spPr>
          <a:xfrm>
            <a:off x="1254033" y="3164361"/>
            <a:ext cx="4345401" cy="646331"/>
          </a:xfrm>
          <a:prstGeom prst="rect">
            <a:avLst/>
          </a:prstGeom>
          <a:noFill/>
        </p:spPr>
        <p:txBody>
          <a:bodyPr wrap="square" rtlCol="0">
            <a:spAutoFit/>
          </a:bodyPr>
          <a:lstStyle/>
          <a:p>
            <a:r>
              <a:rPr kumimoji="1" lang="zh-CN" altLang="en-US" dirty="0">
                <a:solidFill>
                  <a:schemeClr val="bg1"/>
                </a:solidFill>
              </a:rPr>
              <a:t>事件</a:t>
            </a:r>
            <a:r>
              <a:rPr kumimoji="1" lang="en-US" altLang="zh-CN" dirty="0">
                <a:solidFill>
                  <a:schemeClr val="bg1"/>
                </a:solidFill>
              </a:rPr>
              <a:t>3</a:t>
            </a:r>
            <a:r>
              <a:rPr kumimoji="1" lang="zh-CN" altLang="en-US" dirty="0">
                <a:solidFill>
                  <a:schemeClr val="bg1"/>
                </a:solidFill>
              </a:rPr>
              <a:t>、</a:t>
            </a:r>
            <a:r>
              <a:rPr lang="en-US" altLang="zh-CN" sz="1800" dirty="0">
                <a:solidFill>
                  <a:schemeClr val="bg1"/>
                </a:solidFill>
                <a:effectLst/>
                <a:latin typeface="等线" panose="02010600030101010101" pitchFamily="2" charset="-122"/>
                <a:cs typeface="Times New Roman" panose="02020603050405020304" pitchFamily="18" charset="0"/>
              </a:rPr>
              <a:t>2022</a:t>
            </a:r>
            <a:r>
              <a:rPr lang="zh-CN" altLang="zh-CN" sz="1800" dirty="0">
                <a:solidFill>
                  <a:schemeClr val="bg1"/>
                </a:solidFill>
                <a:effectLst/>
                <a:ea typeface="等线" panose="02010600030101010101" pitchFamily="2" charset="-122"/>
                <a:cs typeface="Times New Roman" panose="02020603050405020304" pitchFamily="18" charset="0"/>
              </a:rPr>
              <a:t>年</a:t>
            </a:r>
            <a:r>
              <a:rPr lang="en-US" altLang="zh-CN" sz="1800" dirty="0">
                <a:solidFill>
                  <a:schemeClr val="bg1"/>
                </a:solidFill>
                <a:effectLst/>
                <a:ea typeface="等线" panose="02010600030101010101" pitchFamily="2" charset="-122"/>
                <a:cs typeface="Times New Roman" panose="02020603050405020304" pitchFamily="18" charset="0"/>
              </a:rPr>
              <a:t>11</a:t>
            </a:r>
            <a:r>
              <a:rPr lang="zh-CN" altLang="zh-CN" sz="1800" dirty="0">
                <a:solidFill>
                  <a:schemeClr val="bg1"/>
                </a:solidFill>
                <a:effectLst/>
                <a:ea typeface="等线" panose="02010600030101010101" pitchFamily="2" charset="-122"/>
                <a:cs typeface="Times New Roman" panose="02020603050405020304" pitchFamily="18" charset="0"/>
              </a:rPr>
              <a:t>月</a:t>
            </a:r>
            <a:r>
              <a:rPr lang="en-US" altLang="zh-CN" sz="1800" dirty="0">
                <a:solidFill>
                  <a:schemeClr val="bg1"/>
                </a:solidFill>
                <a:effectLst/>
                <a:ea typeface="等线" panose="02010600030101010101" pitchFamily="2" charset="-122"/>
                <a:cs typeface="Times New Roman" panose="02020603050405020304" pitchFamily="18" charset="0"/>
              </a:rPr>
              <a:t>24</a:t>
            </a:r>
            <a:r>
              <a:rPr lang="zh-CN" altLang="zh-CN" sz="1800" dirty="0">
                <a:solidFill>
                  <a:schemeClr val="bg1"/>
                </a:solidFill>
                <a:effectLst/>
                <a:ea typeface="等线" panose="02010600030101010101" pitchFamily="2" charset="-122"/>
                <a:cs typeface="Times New Roman" panose="02020603050405020304" pitchFamily="18" charset="0"/>
              </a:rPr>
              <a:t>日我校收到教育厅发给我校的两处风险预警</a:t>
            </a:r>
            <a:r>
              <a:rPr lang="zh-CN" altLang="zh-CN" dirty="0">
                <a:solidFill>
                  <a:schemeClr val="bg1"/>
                </a:solidFill>
                <a:effectLst/>
              </a:rPr>
              <a:t> </a:t>
            </a:r>
            <a:endPar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6469651" y="583641"/>
            <a:ext cx="4345401" cy="4371094"/>
          </a:xfrm>
          <a:prstGeom prst="rect">
            <a:avLst/>
          </a:prstGeom>
          <a:effectLst>
            <a:softEdge rad="127000"/>
          </a:effectLst>
        </p:spPr>
      </p:pic>
      <p:pic>
        <p:nvPicPr>
          <p:cNvPr id="5" name="图片 4"/>
          <p:cNvPicPr>
            <a:picLocks noChangeAspect="1"/>
          </p:cNvPicPr>
          <p:nvPr/>
        </p:nvPicPr>
        <p:blipFill>
          <a:blip r:embed="rId4"/>
          <a:stretch>
            <a:fillRect/>
          </a:stretch>
        </p:blipFill>
        <p:spPr>
          <a:xfrm>
            <a:off x="276671" y="5146766"/>
            <a:ext cx="11613006" cy="1127593"/>
          </a:xfrm>
          <a:prstGeom prst="rect">
            <a:avLst/>
          </a:prstGeom>
          <a:effectLst>
            <a:softEdge rad="127000"/>
          </a:effectLst>
        </p:spPr>
      </p:pic>
      <p:sp>
        <p:nvSpPr>
          <p:cNvPr id="6" name="文本框 5"/>
          <p:cNvSpPr txBox="1"/>
          <p:nvPr/>
        </p:nvSpPr>
        <p:spPr>
          <a:xfrm>
            <a:off x="901700" y="355600"/>
            <a:ext cx="3281219"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我校网络安全事件案例</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717" y="3512896"/>
            <a:ext cx="4432635" cy="3201348"/>
          </a:xfrm>
          <a:prstGeom prst="rect">
            <a:avLst/>
          </a:prstGeom>
          <a:effectLst>
            <a:softEdge rad="127000"/>
          </a:effectLst>
        </p:spPr>
      </p:pic>
      <p:grpSp>
        <p:nvGrpSpPr>
          <p:cNvPr id="173" name="组合 20"/>
          <p:cNvGrpSpPr/>
          <p:nvPr/>
        </p:nvGrpSpPr>
        <p:grpSpPr>
          <a:xfrm>
            <a:off x="376058" y="356215"/>
            <a:ext cx="443886" cy="443886"/>
            <a:chOff x="1986666" y="3692216"/>
            <a:chExt cx="233012" cy="233012"/>
          </a:xfrm>
          <a:solidFill>
            <a:schemeClr val="bg1">
              <a:alpha val="40000"/>
            </a:schemeClr>
          </a:solidFill>
        </p:grpSpPr>
        <p:sp>
          <p:nvSpPr>
            <p:cNvPr id="104888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 name="文本框 1"/>
          <p:cNvSpPr txBox="1"/>
          <p:nvPr/>
        </p:nvSpPr>
        <p:spPr>
          <a:xfrm>
            <a:off x="463739" y="1687983"/>
            <a:ext cx="3447756" cy="923330"/>
          </a:xfrm>
          <a:prstGeom prst="rect">
            <a:avLst/>
          </a:prstGeom>
          <a:noFill/>
        </p:spPr>
        <p:txBody>
          <a:bodyPr wrap="square" rtlCol="0">
            <a:spAutoFit/>
          </a:bodyPr>
          <a:lstStyle/>
          <a:p>
            <a:r>
              <a:rPr kumimoji="1" lang="zh-CN" altLang="en-US" dirty="0">
                <a:solidFill>
                  <a:schemeClr val="bg1"/>
                </a:solidFill>
              </a:rPr>
              <a:t>事件</a:t>
            </a:r>
            <a:r>
              <a:rPr kumimoji="1" lang="en-US" altLang="zh-CN" dirty="0">
                <a:solidFill>
                  <a:schemeClr val="bg1"/>
                </a:solidFill>
              </a:rPr>
              <a:t>4</a:t>
            </a:r>
            <a:r>
              <a:rPr kumimoji="1" lang="zh-CN" altLang="en-US" dirty="0">
                <a:solidFill>
                  <a:schemeClr val="bg1"/>
                </a:solidFill>
              </a:rPr>
              <a:t>、</a:t>
            </a:r>
            <a:r>
              <a:rPr kumimoji="1" lang="zh-CN" altLang="en-US"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多次被教育系统网络安全工作管理平台通报存在个人隐私信息泄露漏洞</a:t>
            </a:r>
            <a:endPar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035" y="817563"/>
            <a:ext cx="7312723" cy="5372414"/>
          </a:xfrm>
          <a:prstGeom prst="rect">
            <a:avLst/>
          </a:prstGeom>
          <a:effectLst>
            <a:softEdge rad="127000"/>
          </a:effectLst>
        </p:spPr>
      </p:pic>
      <p:sp>
        <p:nvSpPr>
          <p:cNvPr id="5" name="文本框 4"/>
          <p:cNvSpPr txBox="1"/>
          <p:nvPr/>
        </p:nvSpPr>
        <p:spPr>
          <a:xfrm>
            <a:off x="901700" y="2792325"/>
            <a:ext cx="2732449" cy="923330"/>
          </a:xfrm>
          <a:prstGeom prst="rect">
            <a:avLst/>
          </a:prstGeom>
          <a:noFill/>
        </p:spPr>
        <p:txBody>
          <a:bodyPr wrap="square" rtlCol="0">
            <a:spAutoFit/>
          </a:bodyPr>
          <a:lstStyle/>
          <a:p>
            <a:r>
              <a:rPr kumimoji="1" lang="zh-CN" altLang="en-US" dirty="0">
                <a:solidFill>
                  <a:schemeClr val="bg1"/>
                </a:solidFill>
              </a:rPr>
              <a:t>事件原因：网站上传信息未进行脱敏处理，存在学生身份证号信息</a:t>
            </a:r>
          </a:p>
        </p:txBody>
      </p:sp>
      <p:sp>
        <p:nvSpPr>
          <p:cNvPr id="9" name="文本框 5"/>
          <p:cNvSpPr txBox="1"/>
          <p:nvPr/>
        </p:nvSpPr>
        <p:spPr>
          <a:xfrm>
            <a:off x="901700" y="355600"/>
            <a:ext cx="3281219"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我校网络安全事件案例</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99" name="文本框 5"/>
          <p:cNvSpPr txBox="1"/>
          <p:nvPr/>
        </p:nvSpPr>
        <p:spPr>
          <a:xfrm>
            <a:off x="901700" y="355600"/>
            <a:ext cx="2646878"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网络安全事件影响</a:t>
            </a:r>
          </a:p>
        </p:txBody>
      </p:sp>
      <p:grpSp>
        <p:nvGrpSpPr>
          <p:cNvPr id="207" name="组合 20"/>
          <p:cNvGrpSpPr/>
          <p:nvPr/>
        </p:nvGrpSpPr>
        <p:grpSpPr>
          <a:xfrm>
            <a:off x="376058" y="356215"/>
            <a:ext cx="443886" cy="443886"/>
            <a:chOff x="1986666" y="3692216"/>
            <a:chExt cx="233012" cy="233012"/>
          </a:xfrm>
          <a:solidFill>
            <a:schemeClr val="bg1">
              <a:alpha val="40000"/>
            </a:schemeClr>
          </a:solidFill>
        </p:grpSpPr>
        <p:sp>
          <p:nvSpPr>
            <p:cNvPr id="104930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930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9305" name="任意多边形 8"/>
          <p:cNvSpPr/>
          <p:nvPr/>
        </p:nvSpPr>
        <p:spPr>
          <a:xfrm>
            <a:off x="5207000" y="1857375"/>
            <a:ext cx="1792288" cy="343308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49306" name="任意多边形 9"/>
          <p:cNvSpPr/>
          <p:nvPr/>
        </p:nvSpPr>
        <p:spPr>
          <a:xfrm>
            <a:off x="7134225" y="1857375"/>
            <a:ext cx="1792288" cy="343308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49307" name="任意多边形 10"/>
          <p:cNvSpPr/>
          <p:nvPr/>
        </p:nvSpPr>
        <p:spPr>
          <a:xfrm>
            <a:off x="9061450" y="1857376"/>
            <a:ext cx="1792288" cy="343308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49308" name="矩形 11"/>
          <p:cNvSpPr/>
          <p:nvPr/>
        </p:nvSpPr>
        <p:spPr>
          <a:xfrm>
            <a:off x="5375275" y="279241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0" cap="none" spc="0" normalizeH="0" baseline="0" noProof="0" dirty="0">
                <a:ln>
                  <a:noFill/>
                </a:ln>
                <a:solidFill>
                  <a:schemeClr val="bg1"/>
                </a:solidFill>
                <a:effectLst/>
                <a:uLnTx/>
                <a:uFillTx/>
                <a:latin typeface="+mn-lt"/>
                <a:ea typeface="微软雅黑" panose="020B0503020204020204" pitchFamily="34" charset="-122"/>
                <a:cs typeface="宋体" pitchFamily="2" charset="-122"/>
              </a:rPr>
              <a:t>个人</a:t>
            </a:r>
          </a:p>
        </p:txBody>
      </p:sp>
      <p:sp>
        <p:nvSpPr>
          <p:cNvPr id="1049309" name="矩形 12"/>
          <p:cNvSpPr/>
          <p:nvPr/>
        </p:nvSpPr>
        <p:spPr>
          <a:xfrm>
            <a:off x="5375274" y="3167063"/>
            <a:ext cx="1477275" cy="1384995"/>
          </a:xfrm>
          <a:prstGeom prst="rect">
            <a:avLst/>
          </a:prstGeom>
        </p:spPr>
        <p:txBody>
          <a:bodyPr wrap="square">
            <a:spAutoFit/>
          </a:bodyPr>
          <a:lstStyle/>
          <a:p>
            <a:r>
              <a:rPr lang="zh-CN" altLang="zh-CN" sz="1400" kern="1200" dirty="0">
                <a:solidFill>
                  <a:schemeClr val="bg1"/>
                </a:solidFill>
                <a:effectLst/>
                <a:latin typeface="+mn-lt"/>
                <a:ea typeface="+mn-ea"/>
                <a:cs typeface="+mn-cs"/>
              </a:rPr>
              <a:t>个人隐私泄露、财产损失、信用卡欺诈、网络诈骗等。根据中国互联网协会发布的数据</a:t>
            </a:r>
          </a:p>
        </p:txBody>
      </p:sp>
      <p:sp>
        <p:nvSpPr>
          <p:cNvPr id="1049310" name="矩形 13"/>
          <p:cNvSpPr/>
          <p:nvPr/>
        </p:nvSpPr>
        <p:spPr>
          <a:xfrm>
            <a:off x="7308850" y="279241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0" cap="none" spc="0" normalizeH="0" baseline="0" noProof="0" dirty="0">
                <a:ln>
                  <a:noFill/>
                </a:ln>
                <a:solidFill>
                  <a:schemeClr val="bg1"/>
                </a:solidFill>
                <a:effectLst/>
                <a:uLnTx/>
                <a:uFillTx/>
                <a:latin typeface="+mn-lt"/>
                <a:ea typeface="微软雅黑" panose="020B0503020204020204" pitchFamily="34" charset="-122"/>
                <a:cs typeface="宋体" pitchFamily="2" charset="-122"/>
              </a:rPr>
              <a:t>企业</a:t>
            </a:r>
          </a:p>
        </p:txBody>
      </p:sp>
      <p:sp>
        <p:nvSpPr>
          <p:cNvPr id="1049311" name="矩形 14"/>
          <p:cNvSpPr/>
          <p:nvPr/>
        </p:nvSpPr>
        <p:spPr>
          <a:xfrm>
            <a:off x="9244013" y="2792413"/>
            <a:ext cx="6431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0" cap="none" spc="0" normalizeH="0" baseline="0" noProof="0" dirty="0">
                <a:ln>
                  <a:noFill/>
                </a:ln>
                <a:solidFill>
                  <a:schemeClr val="bg1"/>
                </a:solidFill>
                <a:effectLst/>
                <a:uLnTx/>
                <a:uFillTx/>
                <a:latin typeface="+mn-lt"/>
                <a:ea typeface="微软雅黑" panose="020B0503020204020204" pitchFamily="34" charset="-122"/>
                <a:cs typeface="宋体" pitchFamily="2" charset="-122"/>
              </a:rPr>
              <a:t>国家</a:t>
            </a:r>
          </a:p>
        </p:txBody>
      </p:sp>
      <p:grpSp>
        <p:nvGrpSpPr>
          <p:cNvPr id="208" name="组合 27"/>
          <p:cNvGrpSpPr/>
          <p:nvPr/>
        </p:nvGrpSpPr>
        <p:grpSpPr>
          <a:xfrm>
            <a:off x="831849" y="2792413"/>
            <a:ext cx="3856039" cy="1451451"/>
            <a:chOff x="475487" y="1542757"/>
            <a:chExt cx="3856499" cy="1452711"/>
          </a:xfrm>
        </p:grpSpPr>
        <p:sp>
          <p:nvSpPr>
            <p:cNvPr id="1049312" name="矩形 28"/>
            <p:cNvSpPr/>
            <p:nvPr/>
          </p:nvSpPr>
          <p:spPr>
            <a:xfrm>
              <a:off x="475487" y="1542757"/>
              <a:ext cx="3544630" cy="523674"/>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chemeClr val="bg1"/>
                  </a:solidFill>
                  <a:ea typeface="微软雅黑" panose="020B0503020204020204" pitchFamily="34" charset="-122"/>
                </a:rPr>
                <a:t>网络安全事件的影响</a:t>
              </a:r>
            </a:p>
          </p:txBody>
        </p:sp>
        <p:sp>
          <p:nvSpPr>
            <p:cNvPr id="1049313" name="矩形 17"/>
            <p:cNvSpPr/>
            <p:nvPr/>
          </p:nvSpPr>
          <p:spPr>
            <a:xfrm>
              <a:off x="475488" y="2256163"/>
              <a:ext cx="3856498" cy="73930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pPr>
              <a:r>
                <a:rPr lang="zh-CN" altLang="zh-CN" sz="1400" kern="1200" dirty="0">
                  <a:solidFill>
                    <a:schemeClr val="bg1"/>
                  </a:solidFill>
                  <a:effectLst/>
                  <a:latin typeface="+mn-lt"/>
                  <a:ea typeface="+mn-ea"/>
                  <a:cs typeface="+mn-cs"/>
                </a:rPr>
                <a:t>网络安全事件对个人、企业和国家都会造成严重的危害。以下是可能会面临的一些问题和数据</a:t>
              </a:r>
              <a:endParaRPr kumimoji="0" lang="zh-CN" altLang="en-US" sz="1400" b="0" i="0" u="none" strike="noStrike" kern="1200" cap="none" spc="0" normalizeH="0" baseline="0" noProof="0" dirty="0">
                <a:ln>
                  <a:noFill/>
                </a:ln>
                <a:solidFill>
                  <a:schemeClr val="bg1"/>
                </a:solidFill>
                <a:effectLst/>
                <a:uLnTx/>
                <a:uFillTx/>
                <a:latin typeface="+mn-lt"/>
                <a:ea typeface="微软雅黑" panose="020B0503020204020204" pitchFamily="34" charset="-122"/>
                <a:cs typeface="+mn-cs"/>
              </a:endParaRPr>
            </a:p>
          </p:txBody>
        </p:sp>
      </p:grpSp>
      <p:sp>
        <p:nvSpPr>
          <p:cNvPr id="1049314" name="矩形 18"/>
          <p:cNvSpPr/>
          <p:nvPr/>
        </p:nvSpPr>
        <p:spPr>
          <a:xfrm>
            <a:off x="7308849" y="3167063"/>
            <a:ext cx="1554163" cy="13481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pPr>
            <a:r>
              <a:rPr lang="zh-CN" altLang="zh-CN" sz="1400" kern="1200" dirty="0">
                <a:solidFill>
                  <a:schemeClr val="bg1"/>
                </a:solidFill>
                <a:effectLst/>
                <a:latin typeface="+mn-lt"/>
                <a:ea typeface="+mn-ea"/>
                <a:cs typeface="+mn-cs"/>
              </a:rPr>
              <a:t>企业机密泄露、业务中断、品牌形象受损、市场份额损失等。</a:t>
            </a:r>
            <a:endParaRPr kumimoji="0" lang="zh-CN" altLang="en-US" sz="1400" b="0" i="0" u="none" strike="noStrike" kern="0" cap="none" spc="0" normalizeH="0" baseline="0" noProof="0" dirty="0">
              <a:ln>
                <a:noFill/>
              </a:ln>
              <a:solidFill>
                <a:schemeClr val="bg1"/>
              </a:solidFill>
              <a:effectLst/>
              <a:uLnTx/>
              <a:uFillTx/>
              <a:latin typeface="+mn-lt"/>
              <a:ea typeface="微软雅黑" panose="020B0503020204020204" pitchFamily="34" charset="-122"/>
              <a:cs typeface="宋体" pitchFamily="2" charset="-122"/>
            </a:endParaRPr>
          </a:p>
        </p:txBody>
      </p:sp>
      <p:sp>
        <p:nvSpPr>
          <p:cNvPr id="1049315" name="矩形 26"/>
          <p:cNvSpPr/>
          <p:nvPr/>
        </p:nvSpPr>
        <p:spPr>
          <a:xfrm>
            <a:off x="9244012" y="3167063"/>
            <a:ext cx="1428341" cy="102496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pPr>
            <a:r>
              <a:rPr lang="zh-CN" altLang="zh-CN" sz="1400" kern="1200" dirty="0">
                <a:solidFill>
                  <a:schemeClr val="bg1"/>
                </a:solidFill>
                <a:effectLst/>
                <a:latin typeface="+mn-lt"/>
                <a:ea typeface="+mn-ea"/>
                <a:cs typeface="+mn-cs"/>
              </a:rPr>
              <a:t>国家安全泄露、政治不稳定、社会骚乱等</a:t>
            </a:r>
            <a:r>
              <a:rPr lang="zh-CN" altLang="zh-CN" sz="1400" kern="1200" dirty="0">
                <a:solidFill>
                  <a:schemeClr val="tx1"/>
                </a:solidFill>
                <a:effectLst/>
                <a:latin typeface="+mn-lt"/>
                <a:ea typeface="+mn-ea"/>
                <a:cs typeface="+mn-cs"/>
              </a:rPr>
              <a:t>。</a:t>
            </a:r>
            <a:endParaRPr kumimoji="0" lang="zh-CN" altLang="en-US" sz="1400" b="0" i="0" u="none" strike="noStrike" kern="0" cap="none" spc="0" normalizeH="0" baseline="0" noProof="0" dirty="0">
              <a:ln>
                <a:noFill/>
              </a:ln>
              <a:solidFill>
                <a:schemeClr val="bg1"/>
              </a:solidFill>
              <a:effectLst/>
              <a:uLnTx/>
              <a:uFillTx/>
              <a:latin typeface="+mn-lt"/>
              <a:ea typeface="微软雅黑" panose="020B0503020204020204" pitchFamily="34" charset="-122"/>
              <a:cs typeface="宋体" pitchFamily="2"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1" name="文本框 5"/>
          <p:cNvSpPr txBox="1"/>
          <p:nvPr/>
        </p:nvSpPr>
        <p:spPr>
          <a:xfrm>
            <a:off x="901700" y="355600"/>
            <a:ext cx="3570208"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网络安全事件原因和根源</a:t>
            </a:r>
          </a:p>
        </p:txBody>
      </p:sp>
      <p:grpSp>
        <p:nvGrpSpPr>
          <p:cNvPr id="173" name="组合 20"/>
          <p:cNvGrpSpPr/>
          <p:nvPr/>
        </p:nvGrpSpPr>
        <p:grpSpPr>
          <a:xfrm>
            <a:off x="376058" y="356215"/>
            <a:ext cx="443886" cy="443886"/>
            <a:chOff x="1986666" y="3692216"/>
            <a:chExt cx="233012" cy="233012"/>
          </a:xfrm>
          <a:solidFill>
            <a:schemeClr val="bg1">
              <a:alpha val="40000"/>
            </a:schemeClr>
          </a:solidFill>
        </p:grpSpPr>
        <p:sp>
          <p:nvSpPr>
            <p:cNvPr id="104888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54" name="Freeform 5"/>
          <p:cNvSpPr>
            <a:spLocks noChangeAspect="1"/>
          </p:cNvSpPr>
          <p:nvPr/>
        </p:nvSpPr>
        <p:spPr bwMode="auto">
          <a:xfrm>
            <a:off x="1865057" y="3992599"/>
            <a:ext cx="1116000" cy="1116000"/>
          </a:xfrm>
          <a:custGeom>
            <a:avLst/>
            <a:gdLst>
              <a:gd name="T0" fmla="*/ 880 w 994"/>
              <a:gd name="T1" fmla="*/ 363 h 994"/>
              <a:gd name="T2" fmla="*/ 857 w 994"/>
              <a:gd name="T3" fmla="*/ 309 h 994"/>
              <a:gd name="T4" fmla="*/ 924 w 994"/>
              <a:gd name="T5" fmla="*/ 243 h 994"/>
              <a:gd name="T6" fmla="*/ 889 w 994"/>
              <a:gd name="T7" fmla="*/ 192 h 994"/>
              <a:gd name="T8" fmla="*/ 803 w 994"/>
              <a:gd name="T9" fmla="*/ 230 h 994"/>
              <a:gd name="T10" fmla="*/ 761 w 994"/>
              <a:gd name="T11" fmla="*/ 189 h 994"/>
              <a:gd name="T12" fmla="*/ 714 w 994"/>
              <a:gd name="T13" fmla="*/ 154 h 994"/>
              <a:gd name="T14" fmla="*/ 740 w 994"/>
              <a:gd name="T15" fmla="*/ 63 h 994"/>
              <a:gd name="T16" fmla="*/ 684 w 994"/>
              <a:gd name="T17" fmla="*/ 37 h 994"/>
              <a:gd name="T18" fmla="*/ 629 w 994"/>
              <a:gd name="T19" fmla="*/ 113 h 994"/>
              <a:gd name="T20" fmla="*/ 572 w 994"/>
              <a:gd name="T21" fmla="*/ 98 h 994"/>
              <a:gd name="T22" fmla="*/ 514 w 994"/>
              <a:gd name="T23" fmla="*/ 91 h 994"/>
              <a:gd name="T24" fmla="*/ 490 w 994"/>
              <a:gd name="T25" fmla="*/ 0 h 994"/>
              <a:gd name="T26" fmla="*/ 428 w 994"/>
              <a:gd name="T27" fmla="*/ 5 h 994"/>
              <a:gd name="T28" fmla="*/ 419 w 994"/>
              <a:gd name="T29" fmla="*/ 98 h 994"/>
              <a:gd name="T30" fmla="*/ 362 w 994"/>
              <a:gd name="T31" fmla="*/ 114 h 994"/>
              <a:gd name="T32" fmla="*/ 309 w 994"/>
              <a:gd name="T33" fmla="*/ 137 h 994"/>
              <a:gd name="T34" fmla="*/ 243 w 994"/>
              <a:gd name="T35" fmla="*/ 70 h 994"/>
              <a:gd name="T36" fmla="*/ 192 w 994"/>
              <a:gd name="T37" fmla="*/ 105 h 994"/>
              <a:gd name="T38" fmla="*/ 230 w 994"/>
              <a:gd name="T39" fmla="*/ 191 h 994"/>
              <a:gd name="T40" fmla="*/ 189 w 994"/>
              <a:gd name="T41" fmla="*/ 232 h 994"/>
              <a:gd name="T42" fmla="*/ 154 w 994"/>
              <a:gd name="T43" fmla="*/ 279 h 994"/>
              <a:gd name="T44" fmla="*/ 63 w 994"/>
              <a:gd name="T45" fmla="*/ 254 h 994"/>
              <a:gd name="T46" fmla="*/ 37 w 994"/>
              <a:gd name="T47" fmla="*/ 310 h 994"/>
              <a:gd name="T48" fmla="*/ 113 w 994"/>
              <a:gd name="T49" fmla="*/ 365 h 994"/>
              <a:gd name="T50" fmla="*/ 98 w 994"/>
              <a:gd name="T51" fmla="*/ 422 h 994"/>
              <a:gd name="T52" fmla="*/ 91 w 994"/>
              <a:gd name="T53" fmla="*/ 480 h 994"/>
              <a:gd name="T54" fmla="*/ 0 w 994"/>
              <a:gd name="T55" fmla="*/ 504 h 994"/>
              <a:gd name="T56" fmla="*/ 5 w 994"/>
              <a:gd name="T57" fmla="*/ 565 h 994"/>
              <a:gd name="T58" fmla="*/ 98 w 994"/>
              <a:gd name="T59" fmla="*/ 575 h 994"/>
              <a:gd name="T60" fmla="*/ 114 w 994"/>
              <a:gd name="T61" fmla="*/ 631 h 994"/>
              <a:gd name="T62" fmla="*/ 137 w 994"/>
              <a:gd name="T63" fmla="*/ 685 h 994"/>
              <a:gd name="T64" fmla="*/ 70 w 994"/>
              <a:gd name="T65" fmla="*/ 751 h 994"/>
              <a:gd name="T66" fmla="*/ 105 w 994"/>
              <a:gd name="T67" fmla="*/ 802 h 994"/>
              <a:gd name="T68" fmla="*/ 191 w 994"/>
              <a:gd name="T69" fmla="*/ 764 h 994"/>
              <a:gd name="T70" fmla="*/ 232 w 994"/>
              <a:gd name="T71" fmla="*/ 805 h 994"/>
              <a:gd name="T72" fmla="*/ 279 w 994"/>
              <a:gd name="T73" fmla="*/ 840 h 994"/>
              <a:gd name="T74" fmla="*/ 254 w 994"/>
              <a:gd name="T75" fmla="*/ 931 h 994"/>
              <a:gd name="T76" fmla="*/ 310 w 994"/>
              <a:gd name="T77" fmla="*/ 957 h 994"/>
              <a:gd name="T78" fmla="*/ 365 w 994"/>
              <a:gd name="T79" fmla="*/ 881 h 994"/>
              <a:gd name="T80" fmla="*/ 422 w 994"/>
              <a:gd name="T81" fmla="*/ 896 h 994"/>
              <a:gd name="T82" fmla="*/ 480 w 994"/>
              <a:gd name="T83" fmla="*/ 903 h 994"/>
              <a:gd name="T84" fmla="*/ 503 w 994"/>
              <a:gd name="T85" fmla="*/ 994 h 994"/>
              <a:gd name="T86" fmla="*/ 565 w 994"/>
              <a:gd name="T87" fmla="*/ 989 h 994"/>
              <a:gd name="T88" fmla="*/ 575 w 994"/>
              <a:gd name="T89" fmla="*/ 895 h 994"/>
              <a:gd name="T90" fmla="*/ 631 w 994"/>
              <a:gd name="T91" fmla="*/ 880 h 994"/>
              <a:gd name="T92" fmla="*/ 685 w 994"/>
              <a:gd name="T93" fmla="*/ 857 h 994"/>
              <a:gd name="T94" fmla="*/ 751 w 994"/>
              <a:gd name="T95" fmla="*/ 924 h 994"/>
              <a:gd name="T96" fmla="*/ 802 w 994"/>
              <a:gd name="T97" fmla="*/ 889 h 994"/>
              <a:gd name="T98" fmla="*/ 764 w 994"/>
              <a:gd name="T99" fmla="*/ 803 h 994"/>
              <a:gd name="T100" fmla="*/ 805 w 994"/>
              <a:gd name="T101" fmla="*/ 762 h 994"/>
              <a:gd name="T102" fmla="*/ 840 w 994"/>
              <a:gd name="T103" fmla="*/ 714 h 994"/>
              <a:gd name="T104" fmla="*/ 930 w 994"/>
              <a:gd name="T105" fmla="*/ 740 h 994"/>
              <a:gd name="T106" fmla="*/ 957 w 994"/>
              <a:gd name="T107" fmla="*/ 684 h 994"/>
              <a:gd name="T108" fmla="*/ 881 w 994"/>
              <a:gd name="T109" fmla="*/ 629 h 994"/>
              <a:gd name="T110" fmla="*/ 896 w 994"/>
              <a:gd name="T111" fmla="*/ 572 h 994"/>
              <a:gd name="T112" fmla="*/ 903 w 994"/>
              <a:gd name="T113" fmla="*/ 514 h 994"/>
              <a:gd name="T114" fmla="*/ 994 w 994"/>
              <a:gd name="T115" fmla="*/ 490 h 994"/>
              <a:gd name="T116" fmla="*/ 989 w 994"/>
              <a:gd name="T117" fmla="*/ 429 h 994"/>
              <a:gd name="T118" fmla="*/ 895 w 994"/>
              <a:gd name="T119" fmla="*/ 419 h 994"/>
              <a:gd name="T120" fmla="*/ 880 w 994"/>
              <a:gd name="T121" fmla="*/ 363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4" h="994">
                <a:moveTo>
                  <a:pt x="880" y="363"/>
                </a:moveTo>
                <a:cubicBezTo>
                  <a:pt x="873" y="344"/>
                  <a:pt x="866" y="326"/>
                  <a:pt x="857" y="309"/>
                </a:cubicBezTo>
                <a:cubicBezTo>
                  <a:pt x="880" y="288"/>
                  <a:pt x="902" y="266"/>
                  <a:pt x="924" y="243"/>
                </a:cubicBezTo>
                <a:cubicBezTo>
                  <a:pt x="913" y="225"/>
                  <a:pt x="902" y="208"/>
                  <a:pt x="889" y="192"/>
                </a:cubicBezTo>
                <a:cubicBezTo>
                  <a:pt x="860" y="203"/>
                  <a:pt x="831" y="216"/>
                  <a:pt x="803" y="230"/>
                </a:cubicBezTo>
                <a:cubicBezTo>
                  <a:pt x="790" y="215"/>
                  <a:pt x="776" y="202"/>
                  <a:pt x="761" y="189"/>
                </a:cubicBezTo>
                <a:cubicBezTo>
                  <a:pt x="747" y="176"/>
                  <a:pt x="731" y="165"/>
                  <a:pt x="714" y="154"/>
                </a:cubicBezTo>
                <a:cubicBezTo>
                  <a:pt x="724" y="124"/>
                  <a:pt x="733" y="94"/>
                  <a:pt x="740" y="63"/>
                </a:cubicBezTo>
                <a:cubicBezTo>
                  <a:pt x="722" y="53"/>
                  <a:pt x="703" y="44"/>
                  <a:pt x="684" y="37"/>
                </a:cubicBezTo>
                <a:cubicBezTo>
                  <a:pt x="664" y="61"/>
                  <a:pt x="646" y="87"/>
                  <a:pt x="629" y="113"/>
                </a:cubicBezTo>
                <a:cubicBezTo>
                  <a:pt x="610" y="106"/>
                  <a:pt x="591" y="101"/>
                  <a:pt x="572" y="98"/>
                </a:cubicBezTo>
                <a:cubicBezTo>
                  <a:pt x="553" y="94"/>
                  <a:pt x="533" y="92"/>
                  <a:pt x="514" y="91"/>
                </a:cubicBezTo>
                <a:cubicBezTo>
                  <a:pt x="508" y="61"/>
                  <a:pt x="500" y="30"/>
                  <a:pt x="490" y="0"/>
                </a:cubicBezTo>
                <a:cubicBezTo>
                  <a:pt x="470" y="0"/>
                  <a:pt x="449" y="2"/>
                  <a:pt x="428" y="5"/>
                </a:cubicBezTo>
                <a:cubicBezTo>
                  <a:pt x="424" y="36"/>
                  <a:pt x="420" y="67"/>
                  <a:pt x="419" y="98"/>
                </a:cubicBezTo>
                <a:cubicBezTo>
                  <a:pt x="400" y="102"/>
                  <a:pt x="381" y="108"/>
                  <a:pt x="362" y="114"/>
                </a:cubicBezTo>
                <a:cubicBezTo>
                  <a:pt x="344" y="120"/>
                  <a:pt x="326" y="128"/>
                  <a:pt x="309" y="137"/>
                </a:cubicBezTo>
                <a:cubicBezTo>
                  <a:pt x="288" y="114"/>
                  <a:pt x="266" y="91"/>
                  <a:pt x="243" y="70"/>
                </a:cubicBezTo>
                <a:cubicBezTo>
                  <a:pt x="225" y="81"/>
                  <a:pt x="208" y="92"/>
                  <a:pt x="192" y="105"/>
                </a:cubicBezTo>
                <a:cubicBezTo>
                  <a:pt x="203" y="134"/>
                  <a:pt x="216" y="163"/>
                  <a:pt x="230" y="191"/>
                </a:cubicBezTo>
                <a:cubicBezTo>
                  <a:pt x="215" y="204"/>
                  <a:pt x="202" y="217"/>
                  <a:pt x="189" y="232"/>
                </a:cubicBezTo>
                <a:cubicBezTo>
                  <a:pt x="176" y="247"/>
                  <a:pt x="164" y="263"/>
                  <a:pt x="154" y="279"/>
                </a:cubicBezTo>
                <a:cubicBezTo>
                  <a:pt x="124" y="269"/>
                  <a:pt x="94" y="261"/>
                  <a:pt x="63" y="254"/>
                </a:cubicBezTo>
                <a:cubicBezTo>
                  <a:pt x="53" y="272"/>
                  <a:pt x="44" y="291"/>
                  <a:pt x="37" y="310"/>
                </a:cubicBezTo>
                <a:cubicBezTo>
                  <a:pt x="61" y="330"/>
                  <a:pt x="86" y="348"/>
                  <a:pt x="113" y="365"/>
                </a:cubicBezTo>
                <a:cubicBezTo>
                  <a:pt x="106" y="384"/>
                  <a:pt x="101" y="403"/>
                  <a:pt x="98" y="422"/>
                </a:cubicBezTo>
                <a:cubicBezTo>
                  <a:pt x="94" y="441"/>
                  <a:pt x="92" y="460"/>
                  <a:pt x="91" y="480"/>
                </a:cubicBezTo>
                <a:cubicBezTo>
                  <a:pt x="60" y="486"/>
                  <a:pt x="30" y="494"/>
                  <a:pt x="0" y="504"/>
                </a:cubicBezTo>
                <a:cubicBezTo>
                  <a:pt x="0" y="524"/>
                  <a:pt x="2" y="545"/>
                  <a:pt x="5" y="565"/>
                </a:cubicBezTo>
                <a:cubicBezTo>
                  <a:pt x="36" y="570"/>
                  <a:pt x="67" y="573"/>
                  <a:pt x="98" y="575"/>
                </a:cubicBezTo>
                <a:cubicBezTo>
                  <a:pt x="102" y="594"/>
                  <a:pt x="107" y="613"/>
                  <a:pt x="114" y="631"/>
                </a:cubicBezTo>
                <a:cubicBezTo>
                  <a:pt x="120" y="650"/>
                  <a:pt x="128" y="668"/>
                  <a:pt x="137" y="685"/>
                </a:cubicBezTo>
                <a:cubicBezTo>
                  <a:pt x="113" y="706"/>
                  <a:pt x="91" y="728"/>
                  <a:pt x="70" y="751"/>
                </a:cubicBezTo>
                <a:cubicBezTo>
                  <a:pt x="80" y="769"/>
                  <a:pt x="92" y="786"/>
                  <a:pt x="105" y="802"/>
                </a:cubicBezTo>
                <a:cubicBezTo>
                  <a:pt x="134" y="791"/>
                  <a:pt x="163" y="778"/>
                  <a:pt x="191" y="764"/>
                </a:cubicBezTo>
                <a:cubicBezTo>
                  <a:pt x="204" y="778"/>
                  <a:pt x="217" y="792"/>
                  <a:pt x="232" y="805"/>
                </a:cubicBezTo>
                <a:cubicBezTo>
                  <a:pt x="247" y="818"/>
                  <a:pt x="263" y="829"/>
                  <a:pt x="279" y="840"/>
                </a:cubicBezTo>
                <a:cubicBezTo>
                  <a:pt x="269" y="869"/>
                  <a:pt x="261" y="900"/>
                  <a:pt x="254" y="931"/>
                </a:cubicBezTo>
                <a:cubicBezTo>
                  <a:pt x="272" y="941"/>
                  <a:pt x="291" y="950"/>
                  <a:pt x="310" y="957"/>
                </a:cubicBezTo>
                <a:cubicBezTo>
                  <a:pt x="330" y="933"/>
                  <a:pt x="348" y="907"/>
                  <a:pt x="365" y="881"/>
                </a:cubicBezTo>
                <a:cubicBezTo>
                  <a:pt x="384" y="887"/>
                  <a:pt x="402" y="892"/>
                  <a:pt x="422" y="896"/>
                </a:cubicBezTo>
                <a:cubicBezTo>
                  <a:pt x="441" y="900"/>
                  <a:pt x="460" y="902"/>
                  <a:pt x="480" y="903"/>
                </a:cubicBezTo>
                <a:cubicBezTo>
                  <a:pt x="486" y="933"/>
                  <a:pt x="494" y="964"/>
                  <a:pt x="503" y="994"/>
                </a:cubicBezTo>
                <a:cubicBezTo>
                  <a:pt x="524" y="994"/>
                  <a:pt x="545" y="992"/>
                  <a:pt x="565" y="989"/>
                </a:cubicBezTo>
                <a:cubicBezTo>
                  <a:pt x="570" y="958"/>
                  <a:pt x="573" y="927"/>
                  <a:pt x="575" y="895"/>
                </a:cubicBezTo>
                <a:cubicBezTo>
                  <a:pt x="594" y="892"/>
                  <a:pt x="613" y="886"/>
                  <a:pt x="631" y="880"/>
                </a:cubicBezTo>
                <a:cubicBezTo>
                  <a:pt x="650" y="873"/>
                  <a:pt x="668" y="866"/>
                  <a:pt x="685" y="857"/>
                </a:cubicBezTo>
                <a:cubicBezTo>
                  <a:pt x="706" y="880"/>
                  <a:pt x="728" y="902"/>
                  <a:pt x="751" y="924"/>
                </a:cubicBezTo>
                <a:cubicBezTo>
                  <a:pt x="769" y="913"/>
                  <a:pt x="786" y="902"/>
                  <a:pt x="802" y="889"/>
                </a:cubicBezTo>
                <a:cubicBezTo>
                  <a:pt x="791" y="860"/>
                  <a:pt x="778" y="831"/>
                  <a:pt x="764" y="803"/>
                </a:cubicBezTo>
                <a:cubicBezTo>
                  <a:pt x="778" y="790"/>
                  <a:pt x="792" y="776"/>
                  <a:pt x="805" y="762"/>
                </a:cubicBezTo>
                <a:cubicBezTo>
                  <a:pt x="818" y="747"/>
                  <a:pt x="829" y="731"/>
                  <a:pt x="840" y="714"/>
                </a:cubicBezTo>
                <a:cubicBezTo>
                  <a:pt x="869" y="724"/>
                  <a:pt x="900" y="733"/>
                  <a:pt x="930" y="740"/>
                </a:cubicBezTo>
                <a:cubicBezTo>
                  <a:pt x="941" y="722"/>
                  <a:pt x="950" y="703"/>
                  <a:pt x="957" y="684"/>
                </a:cubicBezTo>
                <a:cubicBezTo>
                  <a:pt x="933" y="664"/>
                  <a:pt x="907" y="646"/>
                  <a:pt x="881" y="629"/>
                </a:cubicBezTo>
                <a:cubicBezTo>
                  <a:pt x="887" y="610"/>
                  <a:pt x="892" y="591"/>
                  <a:pt x="896" y="572"/>
                </a:cubicBezTo>
                <a:cubicBezTo>
                  <a:pt x="900" y="553"/>
                  <a:pt x="902" y="533"/>
                  <a:pt x="903" y="514"/>
                </a:cubicBezTo>
                <a:cubicBezTo>
                  <a:pt x="933" y="508"/>
                  <a:pt x="964" y="500"/>
                  <a:pt x="994" y="490"/>
                </a:cubicBezTo>
                <a:cubicBezTo>
                  <a:pt x="994" y="470"/>
                  <a:pt x="992" y="449"/>
                  <a:pt x="989" y="429"/>
                </a:cubicBezTo>
                <a:cubicBezTo>
                  <a:pt x="958" y="424"/>
                  <a:pt x="927" y="420"/>
                  <a:pt x="895" y="419"/>
                </a:cubicBezTo>
                <a:cubicBezTo>
                  <a:pt x="892" y="400"/>
                  <a:pt x="886" y="381"/>
                  <a:pt x="880" y="363"/>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5" name="Freeform 6"/>
          <p:cNvSpPr>
            <a:spLocks noChangeAspect="1"/>
          </p:cNvSpPr>
          <p:nvPr/>
        </p:nvSpPr>
        <p:spPr bwMode="auto">
          <a:xfrm>
            <a:off x="2423057" y="3050817"/>
            <a:ext cx="1116000" cy="1114872"/>
          </a:xfrm>
          <a:custGeom>
            <a:avLst/>
            <a:gdLst>
              <a:gd name="T0" fmla="*/ 880 w 994"/>
              <a:gd name="T1" fmla="*/ 363 h 994"/>
              <a:gd name="T2" fmla="*/ 857 w 994"/>
              <a:gd name="T3" fmla="*/ 309 h 994"/>
              <a:gd name="T4" fmla="*/ 924 w 994"/>
              <a:gd name="T5" fmla="*/ 243 h 994"/>
              <a:gd name="T6" fmla="*/ 889 w 994"/>
              <a:gd name="T7" fmla="*/ 192 h 994"/>
              <a:gd name="T8" fmla="*/ 803 w 994"/>
              <a:gd name="T9" fmla="*/ 230 h 994"/>
              <a:gd name="T10" fmla="*/ 762 w 994"/>
              <a:gd name="T11" fmla="*/ 189 h 994"/>
              <a:gd name="T12" fmla="*/ 715 w 994"/>
              <a:gd name="T13" fmla="*/ 154 h 994"/>
              <a:gd name="T14" fmla="*/ 740 w 994"/>
              <a:gd name="T15" fmla="*/ 63 h 994"/>
              <a:gd name="T16" fmla="*/ 684 w 994"/>
              <a:gd name="T17" fmla="*/ 37 h 994"/>
              <a:gd name="T18" fmla="*/ 629 w 994"/>
              <a:gd name="T19" fmla="*/ 113 h 994"/>
              <a:gd name="T20" fmla="*/ 572 w 994"/>
              <a:gd name="T21" fmla="*/ 98 h 994"/>
              <a:gd name="T22" fmla="*/ 514 w 994"/>
              <a:gd name="T23" fmla="*/ 91 h 994"/>
              <a:gd name="T24" fmla="*/ 490 w 994"/>
              <a:gd name="T25" fmla="*/ 0 h 994"/>
              <a:gd name="T26" fmla="*/ 429 w 994"/>
              <a:gd name="T27" fmla="*/ 5 h 994"/>
              <a:gd name="T28" fmla="*/ 419 w 994"/>
              <a:gd name="T29" fmla="*/ 98 h 994"/>
              <a:gd name="T30" fmla="*/ 363 w 994"/>
              <a:gd name="T31" fmla="*/ 114 h 994"/>
              <a:gd name="T32" fmla="*/ 309 w 994"/>
              <a:gd name="T33" fmla="*/ 137 h 994"/>
              <a:gd name="T34" fmla="*/ 243 w 994"/>
              <a:gd name="T35" fmla="*/ 70 h 994"/>
              <a:gd name="T36" fmla="*/ 192 w 994"/>
              <a:gd name="T37" fmla="*/ 105 h 994"/>
              <a:gd name="T38" fmla="*/ 230 w 994"/>
              <a:gd name="T39" fmla="*/ 191 h 994"/>
              <a:gd name="T40" fmla="*/ 189 w 994"/>
              <a:gd name="T41" fmla="*/ 232 h 994"/>
              <a:gd name="T42" fmla="*/ 154 w 994"/>
              <a:gd name="T43" fmla="*/ 279 h 994"/>
              <a:gd name="T44" fmla="*/ 63 w 994"/>
              <a:gd name="T45" fmla="*/ 254 h 994"/>
              <a:gd name="T46" fmla="*/ 37 w 994"/>
              <a:gd name="T47" fmla="*/ 310 h 994"/>
              <a:gd name="T48" fmla="*/ 113 w 994"/>
              <a:gd name="T49" fmla="*/ 365 h 994"/>
              <a:gd name="T50" fmla="*/ 98 w 994"/>
              <a:gd name="T51" fmla="*/ 422 h 994"/>
              <a:gd name="T52" fmla="*/ 91 w 994"/>
              <a:gd name="T53" fmla="*/ 480 h 994"/>
              <a:gd name="T54" fmla="*/ 0 w 994"/>
              <a:gd name="T55" fmla="*/ 504 h 994"/>
              <a:gd name="T56" fmla="*/ 5 w 994"/>
              <a:gd name="T57" fmla="*/ 565 h 994"/>
              <a:gd name="T58" fmla="*/ 99 w 994"/>
              <a:gd name="T59" fmla="*/ 575 h 994"/>
              <a:gd name="T60" fmla="*/ 114 w 994"/>
              <a:gd name="T61" fmla="*/ 631 h 994"/>
              <a:gd name="T62" fmla="*/ 137 w 994"/>
              <a:gd name="T63" fmla="*/ 685 h 994"/>
              <a:gd name="T64" fmla="*/ 70 w 994"/>
              <a:gd name="T65" fmla="*/ 751 h 994"/>
              <a:gd name="T66" fmla="*/ 105 w 994"/>
              <a:gd name="T67" fmla="*/ 802 h 994"/>
              <a:gd name="T68" fmla="*/ 191 w 994"/>
              <a:gd name="T69" fmla="*/ 764 h 994"/>
              <a:gd name="T70" fmla="*/ 232 w 994"/>
              <a:gd name="T71" fmla="*/ 805 h 994"/>
              <a:gd name="T72" fmla="*/ 279 w 994"/>
              <a:gd name="T73" fmla="*/ 840 h 994"/>
              <a:gd name="T74" fmla="*/ 254 w 994"/>
              <a:gd name="T75" fmla="*/ 931 h 994"/>
              <a:gd name="T76" fmla="*/ 310 w 994"/>
              <a:gd name="T77" fmla="*/ 957 h 994"/>
              <a:gd name="T78" fmla="*/ 365 w 994"/>
              <a:gd name="T79" fmla="*/ 881 h 994"/>
              <a:gd name="T80" fmla="*/ 422 w 994"/>
              <a:gd name="T81" fmla="*/ 896 h 994"/>
              <a:gd name="T82" fmla="*/ 480 w 994"/>
              <a:gd name="T83" fmla="*/ 903 h 994"/>
              <a:gd name="T84" fmla="*/ 504 w 994"/>
              <a:gd name="T85" fmla="*/ 994 h 994"/>
              <a:gd name="T86" fmla="*/ 565 w 994"/>
              <a:gd name="T87" fmla="*/ 989 h 994"/>
              <a:gd name="T88" fmla="*/ 575 w 994"/>
              <a:gd name="T89" fmla="*/ 896 h 994"/>
              <a:gd name="T90" fmla="*/ 631 w 994"/>
              <a:gd name="T91" fmla="*/ 880 h 994"/>
              <a:gd name="T92" fmla="*/ 685 w 994"/>
              <a:gd name="T93" fmla="*/ 857 h 994"/>
              <a:gd name="T94" fmla="*/ 751 w 994"/>
              <a:gd name="T95" fmla="*/ 924 h 994"/>
              <a:gd name="T96" fmla="*/ 802 w 994"/>
              <a:gd name="T97" fmla="*/ 889 h 994"/>
              <a:gd name="T98" fmla="*/ 764 w 994"/>
              <a:gd name="T99" fmla="*/ 803 h 994"/>
              <a:gd name="T100" fmla="*/ 805 w 994"/>
              <a:gd name="T101" fmla="*/ 762 h 994"/>
              <a:gd name="T102" fmla="*/ 840 w 994"/>
              <a:gd name="T103" fmla="*/ 715 h 994"/>
              <a:gd name="T104" fmla="*/ 931 w 994"/>
              <a:gd name="T105" fmla="*/ 740 h 994"/>
              <a:gd name="T106" fmla="*/ 957 w 994"/>
              <a:gd name="T107" fmla="*/ 684 h 994"/>
              <a:gd name="T108" fmla="*/ 881 w 994"/>
              <a:gd name="T109" fmla="*/ 629 h 994"/>
              <a:gd name="T110" fmla="*/ 896 w 994"/>
              <a:gd name="T111" fmla="*/ 572 h 994"/>
              <a:gd name="T112" fmla="*/ 903 w 994"/>
              <a:gd name="T113" fmla="*/ 514 h 994"/>
              <a:gd name="T114" fmla="*/ 994 w 994"/>
              <a:gd name="T115" fmla="*/ 490 h 994"/>
              <a:gd name="T116" fmla="*/ 989 w 994"/>
              <a:gd name="T117" fmla="*/ 429 h 994"/>
              <a:gd name="T118" fmla="*/ 896 w 994"/>
              <a:gd name="T119" fmla="*/ 419 h 994"/>
              <a:gd name="T120" fmla="*/ 880 w 994"/>
              <a:gd name="T121" fmla="*/ 363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4" h="994">
                <a:moveTo>
                  <a:pt x="880" y="363"/>
                </a:moveTo>
                <a:cubicBezTo>
                  <a:pt x="874" y="344"/>
                  <a:pt x="866" y="326"/>
                  <a:pt x="857" y="309"/>
                </a:cubicBezTo>
                <a:cubicBezTo>
                  <a:pt x="880" y="288"/>
                  <a:pt x="903" y="266"/>
                  <a:pt x="924" y="243"/>
                </a:cubicBezTo>
                <a:cubicBezTo>
                  <a:pt x="913" y="225"/>
                  <a:pt x="902" y="208"/>
                  <a:pt x="889" y="192"/>
                </a:cubicBezTo>
                <a:cubicBezTo>
                  <a:pt x="860" y="203"/>
                  <a:pt x="831" y="216"/>
                  <a:pt x="803" y="230"/>
                </a:cubicBezTo>
                <a:cubicBezTo>
                  <a:pt x="790" y="216"/>
                  <a:pt x="777" y="202"/>
                  <a:pt x="762" y="189"/>
                </a:cubicBezTo>
                <a:cubicBezTo>
                  <a:pt x="747" y="176"/>
                  <a:pt x="731" y="165"/>
                  <a:pt x="715" y="154"/>
                </a:cubicBezTo>
                <a:cubicBezTo>
                  <a:pt x="725" y="124"/>
                  <a:pt x="733" y="94"/>
                  <a:pt x="740" y="63"/>
                </a:cubicBezTo>
                <a:cubicBezTo>
                  <a:pt x="722" y="53"/>
                  <a:pt x="703" y="44"/>
                  <a:pt x="684" y="37"/>
                </a:cubicBezTo>
                <a:cubicBezTo>
                  <a:pt x="664" y="61"/>
                  <a:pt x="646" y="87"/>
                  <a:pt x="629" y="113"/>
                </a:cubicBezTo>
                <a:cubicBezTo>
                  <a:pt x="610" y="107"/>
                  <a:pt x="591" y="102"/>
                  <a:pt x="572" y="98"/>
                </a:cubicBezTo>
                <a:cubicBezTo>
                  <a:pt x="553" y="94"/>
                  <a:pt x="534" y="92"/>
                  <a:pt x="514" y="91"/>
                </a:cubicBezTo>
                <a:cubicBezTo>
                  <a:pt x="508" y="61"/>
                  <a:pt x="500" y="30"/>
                  <a:pt x="490" y="0"/>
                </a:cubicBezTo>
                <a:cubicBezTo>
                  <a:pt x="470" y="0"/>
                  <a:pt x="449" y="2"/>
                  <a:pt x="429" y="5"/>
                </a:cubicBezTo>
                <a:cubicBezTo>
                  <a:pt x="424" y="36"/>
                  <a:pt x="421" y="67"/>
                  <a:pt x="419" y="98"/>
                </a:cubicBezTo>
                <a:cubicBezTo>
                  <a:pt x="400" y="102"/>
                  <a:pt x="381" y="108"/>
                  <a:pt x="363" y="114"/>
                </a:cubicBezTo>
                <a:cubicBezTo>
                  <a:pt x="344" y="121"/>
                  <a:pt x="326" y="128"/>
                  <a:pt x="309" y="137"/>
                </a:cubicBezTo>
                <a:cubicBezTo>
                  <a:pt x="288" y="114"/>
                  <a:pt x="266" y="91"/>
                  <a:pt x="243" y="70"/>
                </a:cubicBezTo>
                <a:cubicBezTo>
                  <a:pt x="225" y="81"/>
                  <a:pt x="208" y="92"/>
                  <a:pt x="192" y="105"/>
                </a:cubicBezTo>
                <a:cubicBezTo>
                  <a:pt x="203" y="134"/>
                  <a:pt x="216" y="163"/>
                  <a:pt x="230" y="191"/>
                </a:cubicBezTo>
                <a:cubicBezTo>
                  <a:pt x="216" y="204"/>
                  <a:pt x="202" y="217"/>
                  <a:pt x="189" y="232"/>
                </a:cubicBezTo>
                <a:cubicBezTo>
                  <a:pt x="176" y="247"/>
                  <a:pt x="165" y="263"/>
                  <a:pt x="154" y="279"/>
                </a:cubicBezTo>
                <a:cubicBezTo>
                  <a:pt x="125" y="269"/>
                  <a:pt x="94" y="261"/>
                  <a:pt x="63" y="254"/>
                </a:cubicBezTo>
                <a:cubicBezTo>
                  <a:pt x="53" y="272"/>
                  <a:pt x="44" y="291"/>
                  <a:pt x="37" y="310"/>
                </a:cubicBezTo>
                <a:cubicBezTo>
                  <a:pt x="61" y="330"/>
                  <a:pt x="87" y="348"/>
                  <a:pt x="113" y="365"/>
                </a:cubicBezTo>
                <a:cubicBezTo>
                  <a:pt x="107" y="384"/>
                  <a:pt x="102" y="403"/>
                  <a:pt x="98" y="422"/>
                </a:cubicBezTo>
                <a:cubicBezTo>
                  <a:pt x="94" y="441"/>
                  <a:pt x="92" y="460"/>
                  <a:pt x="91" y="480"/>
                </a:cubicBezTo>
                <a:cubicBezTo>
                  <a:pt x="61" y="486"/>
                  <a:pt x="30" y="494"/>
                  <a:pt x="0" y="504"/>
                </a:cubicBezTo>
                <a:cubicBezTo>
                  <a:pt x="0" y="524"/>
                  <a:pt x="2" y="545"/>
                  <a:pt x="5" y="565"/>
                </a:cubicBezTo>
                <a:cubicBezTo>
                  <a:pt x="36" y="570"/>
                  <a:pt x="67" y="573"/>
                  <a:pt x="99" y="575"/>
                </a:cubicBezTo>
                <a:cubicBezTo>
                  <a:pt x="102" y="594"/>
                  <a:pt x="108" y="613"/>
                  <a:pt x="114" y="631"/>
                </a:cubicBezTo>
                <a:cubicBezTo>
                  <a:pt x="121" y="650"/>
                  <a:pt x="128" y="668"/>
                  <a:pt x="137" y="685"/>
                </a:cubicBezTo>
                <a:cubicBezTo>
                  <a:pt x="114" y="706"/>
                  <a:pt x="91" y="728"/>
                  <a:pt x="70" y="751"/>
                </a:cubicBezTo>
                <a:cubicBezTo>
                  <a:pt x="81" y="769"/>
                  <a:pt x="92" y="786"/>
                  <a:pt x="105" y="802"/>
                </a:cubicBezTo>
                <a:cubicBezTo>
                  <a:pt x="134" y="791"/>
                  <a:pt x="163" y="778"/>
                  <a:pt x="191" y="764"/>
                </a:cubicBezTo>
                <a:cubicBezTo>
                  <a:pt x="204" y="778"/>
                  <a:pt x="218" y="792"/>
                  <a:pt x="232" y="805"/>
                </a:cubicBezTo>
                <a:cubicBezTo>
                  <a:pt x="247" y="818"/>
                  <a:pt x="263" y="829"/>
                  <a:pt x="279" y="840"/>
                </a:cubicBezTo>
                <a:cubicBezTo>
                  <a:pt x="269" y="869"/>
                  <a:pt x="261" y="900"/>
                  <a:pt x="254" y="931"/>
                </a:cubicBezTo>
                <a:cubicBezTo>
                  <a:pt x="272" y="941"/>
                  <a:pt x="291" y="950"/>
                  <a:pt x="310" y="957"/>
                </a:cubicBezTo>
                <a:cubicBezTo>
                  <a:pt x="330" y="933"/>
                  <a:pt x="348" y="907"/>
                  <a:pt x="365" y="881"/>
                </a:cubicBezTo>
                <a:cubicBezTo>
                  <a:pt x="384" y="887"/>
                  <a:pt x="403" y="892"/>
                  <a:pt x="422" y="896"/>
                </a:cubicBezTo>
                <a:cubicBezTo>
                  <a:pt x="441" y="900"/>
                  <a:pt x="461" y="902"/>
                  <a:pt x="480" y="903"/>
                </a:cubicBezTo>
                <a:cubicBezTo>
                  <a:pt x="486" y="933"/>
                  <a:pt x="494" y="964"/>
                  <a:pt x="504" y="994"/>
                </a:cubicBezTo>
                <a:cubicBezTo>
                  <a:pt x="524" y="994"/>
                  <a:pt x="545" y="992"/>
                  <a:pt x="565" y="989"/>
                </a:cubicBezTo>
                <a:cubicBezTo>
                  <a:pt x="570" y="958"/>
                  <a:pt x="574" y="927"/>
                  <a:pt x="575" y="896"/>
                </a:cubicBezTo>
                <a:cubicBezTo>
                  <a:pt x="594" y="892"/>
                  <a:pt x="613" y="886"/>
                  <a:pt x="631" y="880"/>
                </a:cubicBezTo>
                <a:cubicBezTo>
                  <a:pt x="650" y="873"/>
                  <a:pt x="668" y="866"/>
                  <a:pt x="685" y="857"/>
                </a:cubicBezTo>
                <a:cubicBezTo>
                  <a:pt x="706" y="880"/>
                  <a:pt x="728" y="903"/>
                  <a:pt x="751" y="924"/>
                </a:cubicBezTo>
                <a:cubicBezTo>
                  <a:pt x="769" y="913"/>
                  <a:pt x="786" y="902"/>
                  <a:pt x="802" y="889"/>
                </a:cubicBezTo>
                <a:cubicBezTo>
                  <a:pt x="791" y="860"/>
                  <a:pt x="778" y="831"/>
                  <a:pt x="764" y="803"/>
                </a:cubicBezTo>
                <a:cubicBezTo>
                  <a:pt x="779" y="790"/>
                  <a:pt x="792" y="777"/>
                  <a:pt x="805" y="762"/>
                </a:cubicBezTo>
                <a:cubicBezTo>
                  <a:pt x="818" y="747"/>
                  <a:pt x="829" y="731"/>
                  <a:pt x="840" y="715"/>
                </a:cubicBezTo>
                <a:cubicBezTo>
                  <a:pt x="870" y="725"/>
                  <a:pt x="900" y="733"/>
                  <a:pt x="931" y="740"/>
                </a:cubicBezTo>
                <a:cubicBezTo>
                  <a:pt x="941" y="722"/>
                  <a:pt x="950" y="703"/>
                  <a:pt x="957" y="684"/>
                </a:cubicBezTo>
                <a:cubicBezTo>
                  <a:pt x="933" y="664"/>
                  <a:pt x="907" y="646"/>
                  <a:pt x="881" y="629"/>
                </a:cubicBezTo>
                <a:cubicBezTo>
                  <a:pt x="888" y="610"/>
                  <a:pt x="892" y="591"/>
                  <a:pt x="896" y="572"/>
                </a:cubicBezTo>
                <a:cubicBezTo>
                  <a:pt x="900" y="553"/>
                  <a:pt x="902" y="534"/>
                  <a:pt x="903" y="514"/>
                </a:cubicBezTo>
                <a:cubicBezTo>
                  <a:pt x="933" y="508"/>
                  <a:pt x="964" y="500"/>
                  <a:pt x="994" y="490"/>
                </a:cubicBezTo>
                <a:cubicBezTo>
                  <a:pt x="994" y="470"/>
                  <a:pt x="992" y="449"/>
                  <a:pt x="989" y="429"/>
                </a:cubicBezTo>
                <a:cubicBezTo>
                  <a:pt x="958" y="424"/>
                  <a:pt x="927" y="421"/>
                  <a:pt x="896" y="419"/>
                </a:cubicBezTo>
                <a:cubicBezTo>
                  <a:pt x="892" y="400"/>
                  <a:pt x="886" y="381"/>
                  <a:pt x="880" y="363"/>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6" name="Freeform 7"/>
          <p:cNvSpPr>
            <a:spLocks noChangeAspect="1"/>
          </p:cNvSpPr>
          <p:nvPr/>
        </p:nvSpPr>
        <p:spPr bwMode="auto">
          <a:xfrm>
            <a:off x="1865057" y="2130480"/>
            <a:ext cx="1116000" cy="1113736"/>
          </a:xfrm>
          <a:custGeom>
            <a:avLst/>
            <a:gdLst>
              <a:gd name="T0" fmla="*/ 868 w 990"/>
              <a:gd name="T1" fmla="*/ 335 h 990"/>
              <a:gd name="T2" fmla="*/ 841 w 990"/>
              <a:gd name="T3" fmla="*/ 283 h 990"/>
              <a:gd name="T4" fmla="*/ 904 w 990"/>
              <a:gd name="T5" fmla="*/ 213 h 990"/>
              <a:gd name="T6" fmla="*/ 866 w 990"/>
              <a:gd name="T7" fmla="*/ 164 h 990"/>
              <a:gd name="T8" fmla="*/ 782 w 990"/>
              <a:gd name="T9" fmla="*/ 208 h 990"/>
              <a:gd name="T10" fmla="*/ 738 w 990"/>
              <a:gd name="T11" fmla="*/ 170 h 990"/>
              <a:gd name="T12" fmla="*/ 689 w 990"/>
              <a:gd name="T13" fmla="*/ 138 h 990"/>
              <a:gd name="T14" fmla="*/ 708 w 990"/>
              <a:gd name="T15" fmla="*/ 46 h 990"/>
              <a:gd name="T16" fmla="*/ 650 w 990"/>
              <a:gd name="T17" fmla="*/ 23 h 990"/>
              <a:gd name="T18" fmla="*/ 600 w 990"/>
              <a:gd name="T19" fmla="*/ 103 h 990"/>
              <a:gd name="T20" fmla="*/ 543 w 990"/>
              <a:gd name="T21" fmla="*/ 92 h 990"/>
              <a:gd name="T22" fmla="*/ 485 w 990"/>
              <a:gd name="T23" fmla="*/ 89 h 990"/>
              <a:gd name="T24" fmla="*/ 455 w 990"/>
              <a:gd name="T25" fmla="*/ 0 h 990"/>
              <a:gd name="T26" fmla="*/ 393 w 990"/>
              <a:gd name="T27" fmla="*/ 8 h 990"/>
              <a:gd name="T28" fmla="*/ 390 w 990"/>
              <a:gd name="T29" fmla="*/ 103 h 990"/>
              <a:gd name="T30" fmla="*/ 335 w 990"/>
              <a:gd name="T31" fmla="*/ 122 h 990"/>
              <a:gd name="T32" fmla="*/ 283 w 990"/>
              <a:gd name="T33" fmla="*/ 148 h 990"/>
              <a:gd name="T34" fmla="*/ 213 w 990"/>
              <a:gd name="T35" fmla="*/ 86 h 990"/>
              <a:gd name="T36" fmla="*/ 164 w 990"/>
              <a:gd name="T37" fmla="*/ 124 h 990"/>
              <a:gd name="T38" fmla="*/ 208 w 990"/>
              <a:gd name="T39" fmla="*/ 207 h 990"/>
              <a:gd name="T40" fmla="*/ 170 w 990"/>
              <a:gd name="T41" fmla="*/ 252 h 990"/>
              <a:gd name="T42" fmla="*/ 138 w 990"/>
              <a:gd name="T43" fmla="*/ 301 h 990"/>
              <a:gd name="T44" fmla="*/ 46 w 990"/>
              <a:gd name="T45" fmla="*/ 282 h 990"/>
              <a:gd name="T46" fmla="*/ 23 w 990"/>
              <a:gd name="T47" fmla="*/ 339 h 990"/>
              <a:gd name="T48" fmla="*/ 103 w 990"/>
              <a:gd name="T49" fmla="*/ 389 h 990"/>
              <a:gd name="T50" fmla="*/ 92 w 990"/>
              <a:gd name="T51" fmla="*/ 447 h 990"/>
              <a:gd name="T52" fmla="*/ 89 w 990"/>
              <a:gd name="T53" fmla="*/ 505 h 990"/>
              <a:gd name="T54" fmla="*/ 0 w 990"/>
              <a:gd name="T55" fmla="*/ 535 h 990"/>
              <a:gd name="T56" fmla="*/ 8 w 990"/>
              <a:gd name="T57" fmla="*/ 596 h 990"/>
              <a:gd name="T58" fmla="*/ 103 w 990"/>
              <a:gd name="T59" fmla="*/ 599 h 990"/>
              <a:gd name="T60" fmla="*/ 122 w 990"/>
              <a:gd name="T61" fmla="*/ 655 h 990"/>
              <a:gd name="T62" fmla="*/ 149 w 990"/>
              <a:gd name="T63" fmla="*/ 707 h 990"/>
              <a:gd name="T64" fmla="*/ 86 w 990"/>
              <a:gd name="T65" fmla="*/ 777 h 990"/>
              <a:gd name="T66" fmla="*/ 124 w 990"/>
              <a:gd name="T67" fmla="*/ 826 h 990"/>
              <a:gd name="T68" fmla="*/ 207 w 990"/>
              <a:gd name="T69" fmla="*/ 782 h 990"/>
              <a:gd name="T70" fmla="*/ 252 w 990"/>
              <a:gd name="T71" fmla="*/ 820 h 990"/>
              <a:gd name="T72" fmla="*/ 301 w 990"/>
              <a:gd name="T73" fmla="*/ 852 h 990"/>
              <a:gd name="T74" fmla="*/ 282 w 990"/>
              <a:gd name="T75" fmla="*/ 944 h 990"/>
              <a:gd name="T76" fmla="*/ 339 w 990"/>
              <a:gd name="T77" fmla="*/ 967 h 990"/>
              <a:gd name="T78" fmla="*/ 389 w 990"/>
              <a:gd name="T79" fmla="*/ 887 h 990"/>
              <a:gd name="T80" fmla="*/ 447 w 990"/>
              <a:gd name="T81" fmla="*/ 898 h 990"/>
              <a:gd name="T82" fmla="*/ 505 w 990"/>
              <a:gd name="T83" fmla="*/ 901 h 990"/>
              <a:gd name="T84" fmla="*/ 535 w 990"/>
              <a:gd name="T85" fmla="*/ 990 h 990"/>
              <a:gd name="T86" fmla="*/ 596 w 990"/>
              <a:gd name="T87" fmla="*/ 981 h 990"/>
              <a:gd name="T88" fmla="*/ 600 w 990"/>
              <a:gd name="T89" fmla="*/ 887 h 990"/>
              <a:gd name="T90" fmla="*/ 655 w 990"/>
              <a:gd name="T91" fmla="*/ 868 h 990"/>
              <a:gd name="T92" fmla="*/ 707 w 990"/>
              <a:gd name="T93" fmla="*/ 841 h 990"/>
              <a:gd name="T94" fmla="*/ 777 w 990"/>
              <a:gd name="T95" fmla="*/ 904 h 990"/>
              <a:gd name="T96" fmla="*/ 826 w 990"/>
              <a:gd name="T97" fmla="*/ 866 h 990"/>
              <a:gd name="T98" fmla="*/ 782 w 990"/>
              <a:gd name="T99" fmla="*/ 782 h 990"/>
              <a:gd name="T100" fmla="*/ 820 w 990"/>
              <a:gd name="T101" fmla="*/ 738 h 990"/>
              <a:gd name="T102" fmla="*/ 852 w 990"/>
              <a:gd name="T103" fmla="*/ 689 h 990"/>
              <a:gd name="T104" fmla="*/ 944 w 990"/>
              <a:gd name="T105" fmla="*/ 708 h 990"/>
              <a:gd name="T106" fmla="*/ 967 w 990"/>
              <a:gd name="T107" fmla="*/ 650 h 990"/>
              <a:gd name="T108" fmla="*/ 887 w 990"/>
              <a:gd name="T109" fmla="*/ 600 h 990"/>
              <a:gd name="T110" fmla="*/ 898 w 990"/>
              <a:gd name="T111" fmla="*/ 543 h 990"/>
              <a:gd name="T112" fmla="*/ 901 w 990"/>
              <a:gd name="T113" fmla="*/ 485 h 990"/>
              <a:gd name="T114" fmla="*/ 990 w 990"/>
              <a:gd name="T115" fmla="*/ 455 h 990"/>
              <a:gd name="T116" fmla="*/ 981 w 990"/>
              <a:gd name="T117" fmla="*/ 393 h 990"/>
              <a:gd name="T118" fmla="*/ 887 w 990"/>
              <a:gd name="T119" fmla="*/ 390 h 990"/>
              <a:gd name="T120" fmla="*/ 868 w 990"/>
              <a:gd name="T121" fmla="*/ 33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0" h="990">
                <a:moveTo>
                  <a:pt x="868" y="335"/>
                </a:moveTo>
                <a:cubicBezTo>
                  <a:pt x="860" y="317"/>
                  <a:pt x="852" y="300"/>
                  <a:pt x="841" y="283"/>
                </a:cubicBezTo>
                <a:cubicBezTo>
                  <a:pt x="863" y="261"/>
                  <a:pt x="884" y="237"/>
                  <a:pt x="904" y="213"/>
                </a:cubicBezTo>
                <a:cubicBezTo>
                  <a:pt x="892" y="196"/>
                  <a:pt x="879" y="179"/>
                  <a:pt x="866" y="164"/>
                </a:cubicBezTo>
                <a:cubicBezTo>
                  <a:pt x="837" y="177"/>
                  <a:pt x="809" y="192"/>
                  <a:pt x="782" y="208"/>
                </a:cubicBezTo>
                <a:cubicBezTo>
                  <a:pt x="769" y="194"/>
                  <a:pt x="754" y="181"/>
                  <a:pt x="738" y="170"/>
                </a:cubicBezTo>
                <a:cubicBezTo>
                  <a:pt x="723" y="158"/>
                  <a:pt x="706" y="147"/>
                  <a:pt x="689" y="138"/>
                </a:cubicBezTo>
                <a:cubicBezTo>
                  <a:pt x="697" y="108"/>
                  <a:pt x="703" y="77"/>
                  <a:pt x="708" y="46"/>
                </a:cubicBezTo>
                <a:cubicBezTo>
                  <a:pt x="689" y="37"/>
                  <a:pt x="670" y="29"/>
                  <a:pt x="650" y="23"/>
                </a:cubicBezTo>
                <a:cubicBezTo>
                  <a:pt x="632" y="49"/>
                  <a:pt x="616" y="75"/>
                  <a:pt x="600" y="103"/>
                </a:cubicBezTo>
                <a:cubicBezTo>
                  <a:pt x="582" y="98"/>
                  <a:pt x="562" y="94"/>
                  <a:pt x="543" y="92"/>
                </a:cubicBezTo>
                <a:cubicBezTo>
                  <a:pt x="524" y="89"/>
                  <a:pt x="504" y="88"/>
                  <a:pt x="485" y="89"/>
                </a:cubicBezTo>
                <a:cubicBezTo>
                  <a:pt x="476" y="59"/>
                  <a:pt x="466" y="29"/>
                  <a:pt x="455" y="0"/>
                </a:cubicBezTo>
                <a:cubicBezTo>
                  <a:pt x="434" y="1"/>
                  <a:pt x="414" y="4"/>
                  <a:pt x="393" y="8"/>
                </a:cubicBezTo>
                <a:cubicBezTo>
                  <a:pt x="391" y="40"/>
                  <a:pt x="390" y="71"/>
                  <a:pt x="390" y="103"/>
                </a:cubicBezTo>
                <a:cubicBezTo>
                  <a:pt x="371" y="107"/>
                  <a:pt x="353" y="114"/>
                  <a:pt x="335" y="122"/>
                </a:cubicBezTo>
                <a:cubicBezTo>
                  <a:pt x="317" y="130"/>
                  <a:pt x="300" y="138"/>
                  <a:pt x="283" y="148"/>
                </a:cubicBezTo>
                <a:cubicBezTo>
                  <a:pt x="261" y="126"/>
                  <a:pt x="237" y="106"/>
                  <a:pt x="213" y="86"/>
                </a:cubicBezTo>
                <a:cubicBezTo>
                  <a:pt x="196" y="98"/>
                  <a:pt x="179" y="110"/>
                  <a:pt x="164" y="124"/>
                </a:cubicBezTo>
                <a:cubicBezTo>
                  <a:pt x="177" y="153"/>
                  <a:pt x="192" y="181"/>
                  <a:pt x="208" y="207"/>
                </a:cubicBezTo>
                <a:cubicBezTo>
                  <a:pt x="194" y="221"/>
                  <a:pt x="181" y="236"/>
                  <a:pt x="170" y="252"/>
                </a:cubicBezTo>
                <a:cubicBezTo>
                  <a:pt x="158" y="267"/>
                  <a:pt x="147" y="284"/>
                  <a:pt x="138" y="301"/>
                </a:cubicBezTo>
                <a:cubicBezTo>
                  <a:pt x="108" y="293"/>
                  <a:pt x="77" y="287"/>
                  <a:pt x="46" y="282"/>
                </a:cubicBezTo>
                <a:cubicBezTo>
                  <a:pt x="37" y="301"/>
                  <a:pt x="29" y="320"/>
                  <a:pt x="23" y="339"/>
                </a:cubicBezTo>
                <a:cubicBezTo>
                  <a:pt x="49" y="358"/>
                  <a:pt x="75" y="374"/>
                  <a:pt x="103" y="389"/>
                </a:cubicBezTo>
                <a:cubicBezTo>
                  <a:pt x="98" y="408"/>
                  <a:pt x="94" y="427"/>
                  <a:pt x="92" y="447"/>
                </a:cubicBezTo>
                <a:cubicBezTo>
                  <a:pt x="89" y="466"/>
                  <a:pt x="88" y="486"/>
                  <a:pt x="89" y="505"/>
                </a:cubicBezTo>
                <a:cubicBezTo>
                  <a:pt x="59" y="513"/>
                  <a:pt x="29" y="523"/>
                  <a:pt x="0" y="535"/>
                </a:cubicBezTo>
                <a:cubicBezTo>
                  <a:pt x="1" y="556"/>
                  <a:pt x="4" y="576"/>
                  <a:pt x="8" y="596"/>
                </a:cubicBezTo>
                <a:cubicBezTo>
                  <a:pt x="40" y="599"/>
                  <a:pt x="71" y="600"/>
                  <a:pt x="103" y="599"/>
                </a:cubicBezTo>
                <a:cubicBezTo>
                  <a:pt x="107" y="618"/>
                  <a:pt x="114" y="637"/>
                  <a:pt x="122" y="655"/>
                </a:cubicBezTo>
                <a:cubicBezTo>
                  <a:pt x="130" y="673"/>
                  <a:pt x="138" y="690"/>
                  <a:pt x="149" y="707"/>
                </a:cubicBezTo>
                <a:cubicBezTo>
                  <a:pt x="126" y="729"/>
                  <a:pt x="106" y="752"/>
                  <a:pt x="86" y="777"/>
                </a:cubicBezTo>
                <a:cubicBezTo>
                  <a:pt x="98" y="794"/>
                  <a:pt x="110" y="811"/>
                  <a:pt x="124" y="826"/>
                </a:cubicBezTo>
                <a:cubicBezTo>
                  <a:pt x="153" y="813"/>
                  <a:pt x="181" y="798"/>
                  <a:pt x="207" y="782"/>
                </a:cubicBezTo>
                <a:cubicBezTo>
                  <a:pt x="221" y="795"/>
                  <a:pt x="236" y="808"/>
                  <a:pt x="252" y="820"/>
                </a:cubicBezTo>
                <a:cubicBezTo>
                  <a:pt x="267" y="832"/>
                  <a:pt x="284" y="842"/>
                  <a:pt x="301" y="852"/>
                </a:cubicBezTo>
                <a:cubicBezTo>
                  <a:pt x="293" y="882"/>
                  <a:pt x="287" y="912"/>
                  <a:pt x="282" y="944"/>
                </a:cubicBezTo>
                <a:cubicBezTo>
                  <a:pt x="301" y="953"/>
                  <a:pt x="320" y="960"/>
                  <a:pt x="339" y="967"/>
                </a:cubicBezTo>
                <a:cubicBezTo>
                  <a:pt x="358" y="941"/>
                  <a:pt x="374" y="914"/>
                  <a:pt x="389" y="887"/>
                </a:cubicBezTo>
                <a:cubicBezTo>
                  <a:pt x="408" y="892"/>
                  <a:pt x="427" y="896"/>
                  <a:pt x="447" y="898"/>
                </a:cubicBezTo>
                <a:cubicBezTo>
                  <a:pt x="466" y="901"/>
                  <a:pt x="486" y="901"/>
                  <a:pt x="505" y="901"/>
                </a:cubicBezTo>
                <a:cubicBezTo>
                  <a:pt x="513" y="931"/>
                  <a:pt x="523" y="961"/>
                  <a:pt x="535" y="990"/>
                </a:cubicBezTo>
                <a:cubicBezTo>
                  <a:pt x="556" y="989"/>
                  <a:pt x="576" y="985"/>
                  <a:pt x="596" y="981"/>
                </a:cubicBezTo>
                <a:cubicBezTo>
                  <a:pt x="599" y="950"/>
                  <a:pt x="600" y="919"/>
                  <a:pt x="600" y="887"/>
                </a:cubicBezTo>
                <a:cubicBezTo>
                  <a:pt x="618" y="882"/>
                  <a:pt x="637" y="876"/>
                  <a:pt x="655" y="868"/>
                </a:cubicBezTo>
                <a:cubicBezTo>
                  <a:pt x="673" y="860"/>
                  <a:pt x="690" y="851"/>
                  <a:pt x="707" y="841"/>
                </a:cubicBezTo>
                <a:cubicBezTo>
                  <a:pt x="729" y="863"/>
                  <a:pt x="752" y="884"/>
                  <a:pt x="777" y="904"/>
                </a:cubicBezTo>
                <a:cubicBezTo>
                  <a:pt x="794" y="892"/>
                  <a:pt x="811" y="879"/>
                  <a:pt x="826" y="866"/>
                </a:cubicBezTo>
                <a:cubicBezTo>
                  <a:pt x="813" y="837"/>
                  <a:pt x="798" y="809"/>
                  <a:pt x="782" y="782"/>
                </a:cubicBezTo>
                <a:cubicBezTo>
                  <a:pt x="796" y="769"/>
                  <a:pt x="808" y="754"/>
                  <a:pt x="820" y="738"/>
                </a:cubicBezTo>
                <a:cubicBezTo>
                  <a:pt x="832" y="723"/>
                  <a:pt x="842" y="706"/>
                  <a:pt x="852" y="689"/>
                </a:cubicBezTo>
                <a:cubicBezTo>
                  <a:pt x="882" y="697"/>
                  <a:pt x="913" y="703"/>
                  <a:pt x="944" y="708"/>
                </a:cubicBezTo>
                <a:cubicBezTo>
                  <a:pt x="953" y="689"/>
                  <a:pt x="960" y="670"/>
                  <a:pt x="967" y="650"/>
                </a:cubicBezTo>
                <a:cubicBezTo>
                  <a:pt x="941" y="632"/>
                  <a:pt x="914" y="616"/>
                  <a:pt x="887" y="600"/>
                </a:cubicBezTo>
                <a:cubicBezTo>
                  <a:pt x="892" y="582"/>
                  <a:pt x="896" y="562"/>
                  <a:pt x="898" y="543"/>
                </a:cubicBezTo>
                <a:cubicBezTo>
                  <a:pt x="901" y="524"/>
                  <a:pt x="901" y="504"/>
                  <a:pt x="901" y="485"/>
                </a:cubicBezTo>
                <a:cubicBezTo>
                  <a:pt x="931" y="476"/>
                  <a:pt x="961" y="466"/>
                  <a:pt x="990" y="455"/>
                </a:cubicBezTo>
                <a:cubicBezTo>
                  <a:pt x="989" y="434"/>
                  <a:pt x="985" y="414"/>
                  <a:pt x="981" y="393"/>
                </a:cubicBezTo>
                <a:cubicBezTo>
                  <a:pt x="950" y="391"/>
                  <a:pt x="919" y="390"/>
                  <a:pt x="887" y="390"/>
                </a:cubicBezTo>
                <a:cubicBezTo>
                  <a:pt x="882" y="371"/>
                  <a:pt x="876" y="353"/>
                  <a:pt x="868" y="33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7" name="Freeform 8"/>
          <p:cNvSpPr>
            <a:spLocks noChangeAspect="1"/>
          </p:cNvSpPr>
          <p:nvPr/>
        </p:nvSpPr>
        <p:spPr bwMode="auto">
          <a:xfrm>
            <a:off x="2423057" y="1209007"/>
            <a:ext cx="1116000" cy="1116000"/>
          </a:xfrm>
          <a:custGeom>
            <a:avLst/>
            <a:gdLst>
              <a:gd name="T0" fmla="*/ 882 w 994"/>
              <a:gd name="T1" fmla="*/ 369 h 994"/>
              <a:gd name="T2" fmla="*/ 859 w 994"/>
              <a:gd name="T3" fmla="*/ 315 h 994"/>
              <a:gd name="T4" fmla="*/ 928 w 994"/>
              <a:gd name="T5" fmla="*/ 250 h 994"/>
              <a:gd name="T6" fmla="*/ 893 w 994"/>
              <a:gd name="T7" fmla="*/ 198 h 994"/>
              <a:gd name="T8" fmla="*/ 807 w 994"/>
              <a:gd name="T9" fmla="*/ 235 h 994"/>
              <a:gd name="T10" fmla="*/ 766 w 994"/>
              <a:gd name="T11" fmla="*/ 193 h 994"/>
              <a:gd name="T12" fmla="*/ 719 w 994"/>
              <a:gd name="T13" fmla="*/ 158 h 994"/>
              <a:gd name="T14" fmla="*/ 746 w 994"/>
              <a:gd name="T15" fmla="*/ 67 h 994"/>
              <a:gd name="T16" fmla="*/ 691 w 994"/>
              <a:gd name="T17" fmla="*/ 40 h 994"/>
              <a:gd name="T18" fmla="*/ 634 w 994"/>
              <a:gd name="T19" fmla="*/ 115 h 994"/>
              <a:gd name="T20" fmla="*/ 578 w 994"/>
              <a:gd name="T21" fmla="*/ 99 h 994"/>
              <a:gd name="T22" fmla="*/ 520 w 994"/>
              <a:gd name="T23" fmla="*/ 92 h 994"/>
              <a:gd name="T24" fmla="*/ 498 w 994"/>
              <a:gd name="T25" fmla="*/ 0 h 994"/>
              <a:gd name="T26" fmla="*/ 436 w 994"/>
              <a:gd name="T27" fmla="*/ 4 h 994"/>
              <a:gd name="T28" fmla="*/ 425 w 994"/>
              <a:gd name="T29" fmla="*/ 98 h 994"/>
              <a:gd name="T30" fmla="*/ 368 w 994"/>
              <a:gd name="T31" fmla="*/ 112 h 994"/>
              <a:gd name="T32" fmla="*/ 314 w 994"/>
              <a:gd name="T33" fmla="*/ 135 h 994"/>
              <a:gd name="T34" fmla="*/ 249 w 994"/>
              <a:gd name="T35" fmla="*/ 66 h 994"/>
              <a:gd name="T36" fmla="*/ 197 w 994"/>
              <a:gd name="T37" fmla="*/ 101 h 994"/>
              <a:gd name="T38" fmla="*/ 235 w 994"/>
              <a:gd name="T39" fmla="*/ 187 h 994"/>
              <a:gd name="T40" fmla="*/ 193 w 994"/>
              <a:gd name="T41" fmla="*/ 228 h 994"/>
              <a:gd name="T42" fmla="*/ 157 w 994"/>
              <a:gd name="T43" fmla="*/ 275 h 994"/>
              <a:gd name="T44" fmla="*/ 67 w 994"/>
              <a:gd name="T45" fmla="*/ 248 h 994"/>
              <a:gd name="T46" fmla="*/ 39 w 994"/>
              <a:gd name="T47" fmla="*/ 303 h 994"/>
              <a:gd name="T48" fmla="*/ 115 w 994"/>
              <a:gd name="T49" fmla="*/ 360 h 994"/>
              <a:gd name="T50" fmla="*/ 99 w 994"/>
              <a:gd name="T51" fmla="*/ 416 h 994"/>
              <a:gd name="T52" fmla="*/ 91 w 994"/>
              <a:gd name="T53" fmla="*/ 474 h 994"/>
              <a:gd name="T54" fmla="*/ 0 w 994"/>
              <a:gd name="T55" fmla="*/ 496 h 994"/>
              <a:gd name="T56" fmla="*/ 3 w 994"/>
              <a:gd name="T57" fmla="*/ 558 h 994"/>
              <a:gd name="T58" fmla="*/ 97 w 994"/>
              <a:gd name="T59" fmla="*/ 569 h 994"/>
              <a:gd name="T60" fmla="*/ 112 w 994"/>
              <a:gd name="T61" fmla="*/ 626 h 994"/>
              <a:gd name="T62" fmla="*/ 134 w 994"/>
              <a:gd name="T63" fmla="*/ 680 h 994"/>
              <a:gd name="T64" fmla="*/ 66 w 994"/>
              <a:gd name="T65" fmla="*/ 745 h 994"/>
              <a:gd name="T66" fmla="*/ 100 w 994"/>
              <a:gd name="T67" fmla="*/ 797 h 994"/>
              <a:gd name="T68" fmla="*/ 187 w 994"/>
              <a:gd name="T69" fmla="*/ 759 h 994"/>
              <a:gd name="T70" fmla="*/ 227 w 994"/>
              <a:gd name="T71" fmla="*/ 801 h 994"/>
              <a:gd name="T72" fmla="*/ 274 w 994"/>
              <a:gd name="T73" fmla="*/ 837 h 994"/>
              <a:gd name="T74" fmla="*/ 248 w 994"/>
              <a:gd name="T75" fmla="*/ 927 h 994"/>
              <a:gd name="T76" fmla="*/ 303 w 994"/>
              <a:gd name="T77" fmla="*/ 955 h 994"/>
              <a:gd name="T78" fmla="*/ 359 w 994"/>
              <a:gd name="T79" fmla="*/ 879 h 994"/>
              <a:gd name="T80" fmla="*/ 416 w 994"/>
              <a:gd name="T81" fmla="*/ 895 h 994"/>
              <a:gd name="T82" fmla="*/ 474 w 994"/>
              <a:gd name="T83" fmla="*/ 903 h 994"/>
              <a:gd name="T84" fmla="*/ 496 w 994"/>
              <a:gd name="T85" fmla="*/ 994 h 994"/>
              <a:gd name="T86" fmla="*/ 558 w 994"/>
              <a:gd name="T87" fmla="*/ 991 h 994"/>
              <a:gd name="T88" fmla="*/ 569 w 994"/>
              <a:gd name="T89" fmla="*/ 897 h 994"/>
              <a:gd name="T90" fmla="*/ 625 w 994"/>
              <a:gd name="T91" fmla="*/ 882 h 994"/>
              <a:gd name="T92" fmla="*/ 679 w 994"/>
              <a:gd name="T93" fmla="*/ 860 h 994"/>
              <a:gd name="T94" fmla="*/ 744 w 994"/>
              <a:gd name="T95" fmla="*/ 928 h 994"/>
              <a:gd name="T96" fmla="*/ 796 w 994"/>
              <a:gd name="T97" fmla="*/ 894 h 994"/>
              <a:gd name="T98" fmla="*/ 759 w 994"/>
              <a:gd name="T99" fmla="*/ 807 h 994"/>
              <a:gd name="T100" fmla="*/ 801 w 994"/>
              <a:gd name="T101" fmla="*/ 766 h 994"/>
              <a:gd name="T102" fmla="*/ 836 w 994"/>
              <a:gd name="T103" fmla="*/ 720 h 994"/>
              <a:gd name="T104" fmla="*/ 927 w 994"/>
              <a:gd name="T105" fmla="*/ 746 h 994"/>
              <a:gd name="T106" fmla="*/ 954 w 994"/>
              <a:gd name="T107" fmla="*/ 691 h 994"/>
              <a:gd name="T108" fmla="*/ 879 w 994"/>
              <a:gd name="T109" fmla="*/ 635 h 994"/>
              <a:gd name="T110" fmla="*/ 895 w 994"/>
              <a:gd name="T111" fmla="*/ 578 h 994"/>
              <a:gd name="T112" fmla="*/ 902 w 994"/>
              <a:gd name="T113" fmla="*/ 520 h 994"/>
              <a:gd name="T114" fmla="*/ 994 w 994"/>
              <a:gd name="T115" fmla="*/ 498 h 994"/>
              <a:gd name="T116" fmla="*/ 990 w 994"/>
              <a:gd name="T117" fmla="*/ 436 h 994"/>
              <a:gd name="T118" fmla="*/ 896 w 994"/>
              <a:gd name="T119" fmla="*/ 425 h 994"/>
              <a:gd name="T120" fmla="*/ 882 w 994"/>
              <a:gd name="T121" fmla="*/ 369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4" h="994">
                <a:moveTo>
                  <a:pt x="882" y="369"/>
                </a:moveTo>
                <a:cubicBezTo>
                  <a:pt x="875" y="350"/>
                  <a:pt x="868" y="332"/>
                  <a:pt x="859" y="315"/>
                </a:cubicBezTo>
                <a:cubicBezTo>
                  <a:pt x="883" y="294"/>
                  <a:pt x="906" y="273"/>
                  <a:pt x="928" y="250"/>
                </a:cubicBezTo>
                <a:cubicBezTo>
                  <a:pt x="917" y="232"/>
                  <a:pt x="906" y="214"/>
                  <a:pt x="893" y="198"/>
                </a:cubicBezTo>
                <a:cubicBezTo>
                  <a:pt x="864" y="209"/>
                  <a:pt x="835" y="221"/>
                  <a:pt x="807" y="235"/>
                </a:cubicBezTo>
                <a:cubicBezTo>
                  <a:pt x="794" y="220"/>
                  <a:pt x="781" y="206"/>
                  <a:pt x="766" y="193"/>
                </a:cubicBezTo>
                <a:cubicBezTo>
                  <a:pt x="751" y="180"/>
                  <a:pt x="736" y="168"/>
                  <a:pt x="719" y="158"/>
                </a:cubicBezTo>
                <a:cubicBezTo>
                  <a:pt x="730" y="128"/>
                  <a:pt x="739" y="98"/>
                  <a:pt x="746" y="67"/>
                </a:cubicBezTo>
                <a:cubicBezTo>
                  <a:pt x="728" y="57"/>
                  <a:pt x="710" y="48"/>
                  <a:pt x="691" y="40"/>
                </a:cubicBezTo>
                <a:cubicBezTo>
                  <a:pt x="670" y="64"/>
                  <a:pt x="652" y="89"/>
                  <a:pt x="634" y="115"/>
                </a:cubicBezTo>
                <a:cubicBezTo>
                  <a:pt x="616" y="109"/>
                  <a:pt x="597" y="103"/>
                  <a:pt x="578" y="99"/>
                </a:cubicBezTo>
                <a:cubicBezTo>
                  <a:pt x="559" y="95"/>
                  <a:pt x="539" y="93"/>
                  <a:pt x="520" y="92"/>
                </a:cubicBezTo>
                <a:cubicBezTo>
                  <a:pt x="514" y="61"/>
                  <a:pt x="507" y="30"/>
                  <a:pt x="498" y="0"/>
                </a:cubicBezTo>
                <a:cubicBezTo>
                  <a:pt x="477" y="0"/>
                  <a:pt x="456" y="2"/>
                  <a:pt x="436" y="4"/>
                </a:cubicBezTo>
                <a:cubicBezTo>
                  <a:pt x="430" y="35"/>
                  <a:pt x="427" y="66"/>
                  <a:pt x="425" y="98"/>
                </a:cubicBezTo>
                <a:cubicBezTo>
                  <a:pt x="406" y="101"/>
                  <a:pt x="387" y="106"/>
                  <a:pt x="368" y="112"/>
                </a:cubicBezTo>
                <a:cubicBezTo>
                  <a:pt x="350" y="119"/>
                  <a:pt x="331" y="126"/>
                  <a:pt x="314" y="135"/>
                </a:cubicBezTo>
                <a:cubicBezTo>
                  <a:pt x="294" y="111"/>
                  <a:pt x="272" y="88"/>
                  <a:pt x="249" y="66"/>
                </a:cubicBezTo>
                <a:cubicBezTo>
                  <a:pt x="231" y="77"/>
                  <a:pt x="214" y="88"/>
                  <a:pt x="197" y="101"/>
                </a:cubicBezTo>
                <a:cubicBezTo>
                  <a:pt x="208" y="130"/>
                  <a:pt x="221" y="159"/>
                  <a:pt x="235" y="187"/>
                </a:cubicBezTo>
                <a:cubicBezTo>
                  <a:pt x="220" y="200"/>
                  <a:pt x="206" y="213"/>
                  <a:pt x="193" y="228"/>
                </a:cubicBezTo>
                <a:cubicBezTo>
                  <a:pt x="180" y="243"/>
                  <a:pt x="168" y="258"/>
                  <a:pt x="157" y="275"/>
                </a:cubicBezTo>
                <a:cubicBezTo>
                  <a:pt x="128" y="264"/>
                  <a:pt x="98" y="255"/>
                  <a:pt x="67" y="248"/>
                </a:cubicBezTo>
                <a:cubicBezTo>
                  <a:pt x="56" y="266"/>
                  <a:pt x="47" y="284"/>
                  <a:pt x="39" y="303"/>
                </a:cubicBezTo>
                <a:cubicBezTo>
                  <a:pt x="64" y="324"/>
                  <a:pt x="89" y="342"/>
                  <a:pt x="115" y="360"/>
                </a:cubicBezTo>
                <a:cubicBezTo>
                  <a:pt x="108" y="378"/>
                  <a:pt x="103" y="397"/>
                  <a:pt x="99" y="416"/>
                </a:cubicBezTo>
                <a:cubicBezTo>
                  <a:pt x="95" y="435"/>
                  <a:pt x="92" y="455"/>
                  <a:pt x="91" y="474"/>
                </a:cubicBezTo>
                <a:cubicBezTo>
                  <a:pt x="61" y="480"/>
                  <a:pt x="30" y="487"/>
                  <a:pt x="0" y="496"/>
                </a:cubicBezTo>
                <a:cubicBezTo>
                  <a:pt x="0" y="517"/>
                  <a:pt x="1" y="538"/>
                  <a:pt x="3" y="558"/>
                </a:cubicBezTo>
                <a:cubicBezTo>
                  <a:pt x="35" y="564"/>
                  <a:pt x="66" y="567"/>
                  <a:pt x="97" y="569"/>
                </a:cubicBezTo>
                <a:cubicBezTo>
                  <a:pt x="100" y="588"/>
                  <a:pt x="106" y="607"/>
                  <a:pt x="112" y="626"/>
                </a:cubicBezTo>
                <a:cubicBezTo>
                  <a:pt x="118" y="644"/>
                  <a:pt x="125" y="662"/>
                  <a:pt x="134" y="680"/>
                </a:cubicBezTo>
                <a:cubicBezTo>
                  <a:pt x="110" y="700"/>
                  <a:pt x="88" y="722"/>
                  <a:pt x="66" y="745"/>
                </a:cubicBezTo>
                <a:cubicBezTo>
                  <a:pt x="76" y="763"/>
                  <a:pt x="87" y="780"/>
                  <a:pt x="100" y="797"/>
                </a:cubicBezTo>
                <a:cubicBezTo>
                  <a:pt x="130" y="786"/>
                  <a:pt x="159" y="773"/>
                  <a:pt x="187" y="759"/>
                </a:cubicBezTo>
                <a:cubicBezTo>
                  <a:pt x="199" y="774"/>
                  <a:pt x="213" y="788"/>
                  <a:pt x="227" y="801"/>
                </a:cubicBezTo>
                <a:cubicBezTo>
                  <a:pt x="242" y="814"/>
                  <a:pt x="258" y="826"/>
                  <a:pt x="274" y="837"/>
                </a:cubicBezTo>
                <a:cubicBezTo>
                  <a:pt x="264" y="866"/>
                  <a:pt x="255" y="896"/>
                  <a:pt x="248" y="927"/>
                </a:cubicBezTo>
                <a:cubicBezTo>
                  <a:pt x="265" y="938"/>
                  <a:pt x="284" y="947"/>
                  <a:pt x="303" y="955"/>
                </a:cubicBezTo>
                <a:cubicBezTo>
                  <a:pt x="323" y="930"/>
                  <a:pt x="342" y="905"/>
                  <a:pt x="359" y="879"/>
                </a:cubicBezTo>
                <a:cubicBezTo>
                  <a:pt x="378" y="886"/>
                  <a:pt x="396" y="891"/>
                  <a:pt x="416" y="895"/>
                </a:cubicBezTo>
                <a:cubicBezTo>
                  <a:pt x="435" y="899"/>
                  <a:pt x="454" y="902"/>
                  <a:pt x="474" y="903"/>
                </a:cubicBezTo>
                <a:cubicBezTo>
                  <a:pt x="479" y="933"/>
                  <a:pt x="487" y="964"/>
                  <a:pt x="496" y="994"/>
                </a:cubicBezTo>
                <a:cubicBezTo>
                  <a:pt x="517" y="994"/>
                  <a:pt x="537" y="993"/>
                  <a:pt x="558" y="991"/>
                </a:cubicBezTo>
                <a:cubicBezTo>
                  <a:pt x="563" y="959"/>
                  <a:pt x="567" y="928"/>
                  <a:pt x="569" y="897"/>
                </a:cubicBezTo>
                <a:cubicBezTo>
                  <a:pt x="588" y="894"/>
                  <a:pt x="607" y="888"/>
                  <a:pt x="625" y="882"/>
                </a:cubicBezTo>
                <a:cubicBezTo>
                  <a:pt x="644" y="876"/>
                  <a:pt x="662" y="869"/>
                  <a:pt x="679" y="860"/>
                </a:cubicBezTo>
                <a:cubicBezTo>
                  <a:pt x="700" y="884"/>
                  <a:pt x="721" y="906"/>
                  <a:pt x="744" y="928"/>
                </a:cubicBezTo>
                <a:cubicBezTo>
                  <a:pt x="762" y="918"/>
                  <a:pt x="780" y="907"/>
                  <a:pt x="796" y="894"/>
                </a:cubicBezTo>
                <a:cubicBezTo>
                  <a:pt x="785" y="864"/>
                  <a:pt x="773" y="835"/>
                  <a:pt x="759" y="807"/>
                </a:cubicBezTo>
                <a:cubicBezTo>
                  <a:pt x="774" y="795"/>
                  <a:pt x="788" y="781"/>
                  <a:pt x="801" y="766"/>
                </a:cubicBezTo>
                <a:cubicBezTo>
                  <a:pt x="814" y="752"/>
                  <a:pt x="826" y="736"/>
                  <a:pt x="836" y="720"/>
                </a:cubicBezTo>
                <a:cubicBezTo>
                  <a:pt x="866" y="730"/>
                  <a:pt x="896" y="739"/>
                  <a:pt x="927" y="746"/>
                </a:cubicBezTo>
                <a:cubicBezTo>
                  <a:pt x="937" y="729"/>
                  <a:pt x="946" y="710"/>
                  <a:pt x="954" y="691"/>
                </a:cubicBezTo>
                <a:cubicBezTo>
                  <a:pt x="930" y="671"/>
                  <a:pt x="905" y="652"/>
                  <a:pt x="879" y="635"/>
                </a:cubicBezTo>
                <a:cubicBezTo>
                  <a:pt x="885" y="616"/>
                  <a:pt x="891" y="598"/>
                  <a:pt x="895" y="578"/>
                </a:cubicBezTo>
                <a:cubicBezTo>
                  <a:pt x="899" y="559"/>
                  <a:pt x="901" y="540"/>
                  <a:pt x="902" y="520"/>
                </a:cubicBezTo>
                <a:cubicBezTo>
                  <a:pt x="933" y="515"/>
                  <a:pt x="963" y="507"/>
                  <a:pt x="994" y="498"/>
                </a:cubicBezTo>
                <a:cubicBezTo>
                  <a:pt x="994" y="477"/>
                  <a:pt x="992" y="457"/>
                  <a:pt x="990" y="436"/>
                </a:cubicBezTo>
                <a:cubicBezTo>
                  <a:pt x="959" y="431"/>
                  <a:pt x="928" y="427"/>
                  <a:pt x="896" y="425"/>
                </a:cubicBezTo>
                <a:cubicBezTo>
                  <a:pt x="893" y="406"/>
                  <a:pt x="888" y="387"/>
                  <a:pt x="882" y="369"/>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8" name="文本框 12"/>
          <p:cNvSpPr txBox="1"/>
          <p:nvPr/>
        </p:nvSpPr>
        <p:spPr>
          <a:xfrm>
            <a:off x="2584975" y="1467004"/>
            <a:ext cx="792162" cy="646113"/>
          </a:xfrm>
          <a:prstGeom prst="rect">
            <a:avLst/>
          </a:prstGeom>
          <a:noFill/>
          <a:ln w="9525">
            <a:noFill/>
          </a:ln>
        </p:spPr>
        <p:txBody>
          <a:bodyPr>
            <a:spAutoFit/>
          </a:bodyPr>
          <a:lstStyle/>
          <a:p>
            <a:pPr eaLnBrk="1" hangingPunct="1"/>
            <a:r>
              <a:rPr lang="en-US" altLang="zh-CN" sz="3600" b="1" dirty="0">
                <a:solidFill>
                  <a:schemeClr val="bg1"/>
                </a:solidFill>
                <a:latin typeface="微软雅黑" panose="020B0503020204020204" pitchFamily="34" charset="-122"/>
                <a:ea typeface="微软雅黑" panose="020B0503020204020204" pitchFamily="34" charset="-122"/>
              </a:rPr>
              <a:t>01</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59" name="文本框 13"/>
          <p:cNvSpPr txBox="1"/>
          <p:nvPr/>
        </p:nvSpPr>
        <p:spPr>
          <a:xfrm>
            <a:off x="2066682" y="2364855"/>
            <a:ext cx="792162" cy="646113"/>
          </a:xfrm>
          <a:prstGeom prst="rect">
            <a:avLst/>
          </a:prstGeom>
          <a:noFill/>
          <a:ln w="9525">
            <a:noFill/>
          </a:ln>
        </p:spPr>
        <p:txBody>
          <a:bodyPr>
            <a:spAutoFit/>
          </a:bodyPr>
          <a:lstStyle/>
          <a:p>
            <a:pPr eaLnBrk="1" hangingPunct="1"/>
            <a:r>
              <a:rPr lang="en-US" altLang="zh-CN" sz="3600" b="1" dirty="0">
                <a:solidFill>
                  <a:schemeClr val="bg1"/>
                </a:solidFill>
                <a:latin typeface="微软雅黑" panose="020B0503020204020204" pitchFamily="34" charset="-122"/>
                <a:ea typeface="微软雅黑" panose="020B0503020204020204" pitchFamily="34" charset="-122"/>
              </a:rPr>
              <a:t>02</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60" name="文本框 14"/>
          <p:cNvSpPr txBox="1"/>
          <p:nvPr/>
        </p:nvSpPr>
        <p:spPr>
          <a:xfrm>
            <a:off x="2624165" y="3284064"/>
            <a:ext cx="792162" cy="646113"/>
          </a:xfrm>
          <a:prstGeom prst="rect">
            <a:avLst/>
          </a:prstGeom>
          <a:noFill/>
          <a:ln w="9525">
            <a:noFill/>
          </a:ln>
        </p:spPr>
        <p:txBody>
          <a:bodyPr>
            <a:spAutoFit/>
          </a:bodyPr>
          <a:lstStyle/>
          <a:p>
            <a:pPr eaLnBrk="1" hangingPunct="1"/>
            <a:r>
              <a:rPr lang="en-US" altLang="zh-CN" sz="3600" b="1" dirty="0">
                <a:solidFill>
                  <a:schemeClr val="bg1"/>
                </a:solidFill>
                <a:latin typeface="微软雅黑" panose="020B0503020204020204" pitchFamily="34" charset="-122"/>
                <a:ea typeface="微软雅黑" panose="020B0503020204020204" pitchFamily="34" charset="-122"/>
              </a:rPr>
              <a:t>03</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61" name="文本框 15"/>
          <p:cNvSpPr txBox="1"/>
          <p:nvPr/>
        </p:nvSpPr>
        <p:spPr>
          <a:xfrm>
            <a:off x="2071812" y="4245147"/>
            <a:ext cx="792163" cy="646112"/>
          </a:xfrm>
          <a:prstGeom prst="rect">
            <a:avLst/>
          </a:prstGeom>
          <a:noFill/>
          <a:ln w="9525">
            <a:noFill/>
          </a:ln>
        </p:spPr>
        <p:txBody>
          <a:bodyPr>
            <a:spAutoFit/>
          </a:bodyPr>
          <a:lstStyle/>
          <a:p>
            <a:pPr eaLnBrk="1" hangingPunct="1"/>
            <a:r>
              <a:rPr lang="en-US" altLang="zh-CN" sz="3600" b="1" dirty="0">
                <a:solidFill>
                  <a:schemeClr val="bg1"/>
                </a:solidFill>
                <a:latin typeface="微软雅黑" panose="020B0503020204020204" pitchFamily="34" charset="-122"/>
                <a:ea typeface="微软雅黑" panose="020B0503020204020204" pitchFamily="34" charset="-122"/>
              </a:rPr>
              <a:t>04</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nvGrpSpPr>
          <p:cNvPr id="62" name="组合 16"/>
          <p:cNvGrpSpPr/>
          <p:nvPr/>
        </p:nvGrpSpPr>
        <p:grpSpPr>
          <a:xfrm>
            <a:off x="3938459" y="1350963"/>
            <a:ext cx="2455862" cy="709613"/>
            <a:chOff x="4511824" y="1399531"/>
            <a:chExt cx="2456656" cy="710358"/>
          </a:xfrm>
        </p:grpSpPr>
        <p:cxnSp>
          <p:nvCxnSpPr>
            <p:cNvPr id="63" name="直接连接符 17"/>
            <p:cNvCxnSpPr/>
            <p:nvPr/>
          </p:nvCxnSpPr>
          <p:spPr>
            <a:xfrm>
              <a:off x="4511824" y="1754710"/>
              <a:ext cx="244827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832" name="直接连接符 18"/>
            <p:cNvCxnSpPr/>
            <p:nvPr/>
          </p:nvCxnSpPr>
          <p:spPr>
            <a:xfrm>
              <a:off x="6960096" y="1399531"/>
              <a:ext cx="8384" cy="71035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48833" name="组合 26"/>
          <p:cNvGrpSpPr/>
          <p:nvPr/>
        </p:nvGrpSpPr>
        <p:grpSpPr>
          <a:xfrm>
            <a:off x="3254925" y="2352291"/>
            <a:ext cx="3140075" cy="709612"/>
            <a:chOff x="3828405" y="1399531"/>
            <a:chExt cx="3140075" cy="710358"/>
          </a:xfrm>
        </p:grpSpPr>
        <p:cxnSp>
          <p:nvCxnSpPr>
            <p:cNvPr id="1048834" name="直接连接符 27"/>
            <p:cNvCxnSpPr/>
            <p:nvPr/>
          </p:nvCxnSpPr>
          <p:spPr>
            <a:xfrm>
              <a:off x="3828405" y="1754710"/>
              <a:ext cx="313169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835" name="直接连接符 28"/>
            <p:cNvCxnSpPr/>
            <p:nvPr/>
          </p:nvCxnSpPr>
          <p:spPr>
            <a:xfrm>
              <a:off x="6960096" y="1399531"/>
              <a:ext cx="8384" cy="71035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48836" name="组合 29"/>
          <p:cNvGrpSpPr/>
          <p:nvPr/>
        </p:nvGrpSpPr>
        <p:grpSpPr>
          <a:xfrm>
            <a:off x="3947168" y="3254309"/>
            <a:ext cx="2451671" cy="709613"/>
            <a:chOff x="4511824" y="1399531"/>
            <a:chExt cx="2177008" cy="710358"/>
          </a:xfrm>
        </p:grpSpPr>
        <p:cxnSp>
          <p:nvCxnSpPr>
            <p:cNvPr id="1048837" name="直接连接符 30"/>
            <p:cNvCxnSpPr/>
            <p:nvPr/>
          </p:nvCxnSpPr>
          <p:spPr>
            <a:xfrm>
              <a:off x="4511824" y="1754710"/>
              <a:ext cx="216862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838" name="直接连接符 31"/>
            <p:cNvCxnSpPr/>
            <p:nvPr/>
          </p:nvCxnSpPr>
          <p:spPr>
            <a:xfrm>
              <a:off x="6680448" y="1399531"/>
              <a:ext cx="8384" cy="71035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48839" name="组合 32"/>
          <p:cNvGrpSpPr/>
          <p:nvPr/>
        </p:nvGrpSpPr>
        <p:grpSpPr>
          <a:xfrm>
            <a:off x="3279272" y="4228688"/>
            <a:ext cx="3139171" cy="709612"/>
            <a:chOff x="4021174" y="1399531"/>
            <a:chExt cx="2667658" cy="710358"/>
          </a:xfrm>
        </p:grpSpPr>
        <p:cxnSp>
          <p:nvCxnSpPr>
            <p:cNvPr id="1048840" name="直接连接符 33"/>
            <p:cNvCxnSpPr/>
            <p:nvPr/>
          </p:nvCxnSpPr>
          <p:spPr>
            <a:xfrm>
              <a:off x="4021174" y="1754710"/>
              <a:ext cx="265927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841" name="直接连接符 34"/>
            <p:cNvCxnSpPr/>
            <p:nvPr/>
          </p:nvCxnSpPr>
          <p:spPr>
            <a:xfrm>
              <a:off x="6680448" y="1399531"/>
              <a:ext cx="8384" cy="71035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48842" name="矩形 35"/>
          <p:cNvSpPr/>
          <p:nvPr/>
        </p:nvSpPr>
        <p:spPr>
          <a:xfrm>
            <a:off x="6488113" y="1235912"/>
            <a:ext cx="4200525" cy="954107"/>
          </a:xfrm>
          <a:prstGeom prst="rect">
            <a:avLst/>
          </a:prstGeom>
          <a:noFill/>
          <a:ln w="9525">
            <a:noFill/>
          </a:ln>
        </p:spPr>
        <p:txBody>
          <a:bodyPr>
            <a:spAutoFit/>
          </a:bodyPr>
          <a:lstStyle/>
          <a:p>
            <a:pPr algn="just"/>
            <a:r>
              <a:rPr lang="zh-CN" altLang="zh-CN" sz="14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技术漏洞：指软件、系统或网络等存在的技术漏洞，这些漏洞可能被黑客利用来进行攻击。根据美国计算机应急响应小组（</a:t>
            </a:r>
            <a:r>
              <a:rPr lang="en-US" altLang="zh-CN" sz="14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US-CERT</a:t>
            </a:r>
            <a:r>
              <a:rPr lang="zh-CN" altLang="zh-CN" sz="14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）的调查，软件漏洞是网络安全事件发生的主要原因之一。</a:t>
            </a:r>
          </a:p>
        </p:txBody>
      </p:sp>
      <p:sp>
        <p:nvSpPr>
          <p:cNvPr id="1048843" name="矩形 36"/>
          <p:cNvSpPr/>
          <p:nvPr/>
        </p:nvSpPr>
        <p:spPr>
          <a:xfrm>
            <a:off x="6503988" y="2192792"/>
            <a:ext cx="4200525" cy="954107"/>
          </a:xfrm>
          <a:prstGeom prst="rect">
            <a:avLst/>
          </a:prstGeom>
          <a:noFill/>
          <a:ln w="9525">
            <a:noFill/>
          </a:ln>
        </p:spPr>
        <p:txBody>
          <a:bodyPr>
            <a:spAutoFit/>
          </a:bodyPr>
          <a:lstStyle/>
          <a:p>
            <a:pPr algn="just"/>
            <a:r>
              <a:rPr lang="zh-CN" altLang="zh-CN" sz="14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管理不善：指组织或企业在网络安全方面管理不善，如没有建立有效的安全管理制度、没有实施安全培训和意识教育等。这些问题可能导致员工在不慎操作时引发网络安全事件。</a:t>
            </a:r>
          </a:p>
        </p:txBody>
      </p:sp>
      <p:sp>
        <p:nvSpPr>
          <p:cNvPr id="1048844" name="矩形 37"/>
          <p:cNvSpPr/>
          <p:nvPr/>
        </p:nvSpPr>
        <p:spPr>
          <a:xfrm>
            <a:off x="6503987" y="3125744"/>
            <a:ext cx="4200525" cy="954107"/>
          </a:xfrm>
          <a:prstGeom prst="rect">
            <a:avLst/>
          </a:prstGeom>
          <a:noFill/>
          <a:ln w="9525">
            <a:noFill/>
          </a:ln>
        </p:spPr>
        <p:txBody>
          <a:bodyPr>
            <a:spAutoFit/>
          </a:bodyPr>
          <a:lstStyle/>
          <a:p>
            <a:pPr algn="just"/>
            <a:r>
              <a:rPr lang="zh-CN" altLang="zh-CN" sz="14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互联网的开放性：互联网是一个开放的环境，任何人都可以通过互联网连接到世界各地的计算机。这种开放性也意味着网络上的信息很容易被窃取、篡改或破坏。</a:t>
            </a:r>
          </a:p>
        </p:txBody>
      </p:sp>
      <p:sp>
        <p:nvSpPr>
          <p:cNvPr id="1048845" name="矩形 38"/>
          <p:cNvSpPr/>
          <p:nvPr/>
        </p:nvSpPr>
        <p:spPr>
          <a:xfrm>
            <a:off x="6503986" y="4218500"/>
            <a:ext cx="4200525" cy="738664"/>
          </a:xfrm>
          <a:prstGeom prst="rect">
            <a:avLst/>
          </a:prstGeom>
          <a:noFill/>
          <a:ln w="9525">
            <a:noFill/>
          </a:ln>
        </p:spPr>
        <p:txBody>
          <a:bodyPr>
            <a:spAutoFit/>
          </a:bodyPr>
          <a:lstStyle/>
          <a:p>
            <a:pPr algn="just"/>
            <a:r>
              <a:rPr lang="zh-CN" altLang="zh-CN" sz="14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经济利益驱动：有些网络安全事件是由黑客为了窃取机密信息或破坏系统而发起的，他们可能受到经济利益或其他利益的驱动。</a:t>
            </a:r>
          </a:p>
        </p:txBody>
      </p:sp>
      <p:grpSp>
        <p:nvGrpSpPr>
          <p:cNvPr id="1048848" name="组合 29"/>
          <p:cNvGrpSpPr/>
          <p:nvPr/>
        </p:nvGrpSpPr>
        <p:grpSpPr>
          <a:xfrm>
            <a:off x="3989609" y="5165896"/>
            <a:ext cx="2447480" cy="709613"/>
            <a:chOff x="4511824" y="1399531"/>
            <a:chExt cx="2177008" cy="710358"/>
          </a:xfrm>
        </p:grpSpPr>
        <p:cxnSp>
          <p:nvCxnSpPr>
            <p:cNvPr id="1048849" name="直接连接符 30"/>
            <p:cNvCxnSpPr/>
            <p:nvPr/>
          </p:nvCxnSpPr>
          <p:spPr>
            <a:xfrm>
              <a:off x="4511824" y="1754710"/>
              <a:ext cx="216862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8850" name="直接连接符 31"/>
            <p:cNvCxnSpPr/>
            <p:nvPr/>
          </p:nvCxnSpPr>
          <p:spPr>
            <a:xfrm>
              <a:off x="6680448" y="1399531"/>
              <a:ext cx="8384" cy="71035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48851" name="矩形 38"/>
          <p:cNvSpPr/>
          <p:nvPr/>
        </p:nvSpPr>
        <p:spPr>
          <a:xfrm>
            <a:off x="6488112" y="5168412"/>
            <a:ext cx="4200525" cy="738664"/>
          </a:xfrm>
          <a:prstGeom prst="rect">
            <a:avLst/>
          </a:prstGeom>
          <a:noFill/>
          <a:ln w="9525">
            <a:noFill/>
          </a:ln>
        </p:spPr>
        <p:txBody>
          <a:bodyPr>
            <a:spAutoFit/>
          </a:bodyPr>
          <a:lstStyle/>
          <a:p>
            <a:pPr algn="just"/>
            <a:r>
              <a:rPr lang="zh-CN" altLang="zh-CN" sz="1400"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社会问题：有些网络安全事件是由社会问题引发的，如网络暴力、网络欺凌等。这些问题可能导致人们在情绪失控的情况下对他人进行攻击。</a:t>
            </a:r>
          </a:p>
        </p:txBody>
      </p:sp>
      <p:sp>
        <p:nvSpPr>
          <p:cNvPr id="1048852" name="Freeform 6"/>
          <p:cNvSpPr>
            <a:spLocks noChangeAspect="1"/>
          </p:cNvSpPr>
          <p:nvPr/>
        </p:nvSpPr>
        <p:spPr bwMode="auto">
          <a:xfrm>
            <a:off x="2423056" y="4953678"/>
            <a:ext cx="1116000" cy="1114872"/>
          </a:xfrm>
          <a:custGeom>
            <a:avLst/>
            <a:gdLst>
              <a:gd name="T0" fmla="*/ 880 w 994"/>
              <a:gd name="T1" fmla="*/ 363 h 994"/>
              <a:gd name="T2" fmla="*/ 857 w 994"/>
              <a:gd name="T3" fmla="*/ 309 h 994"/>
              <a:gd name="T4" fmla="*/ 924 w 994"/>
              <a:gd name="T5" fmla="*/ 243 h 994"/>
              <a:gd name="T6" fmla="*/ 889 w 994"/>
              <a:gd name="T7" fmla="*/ 192 h 994"/>
              <a:gd name="T8" fmla="*/ 803 w 994"/>
              <a:gd name="T9" fmla="*/ 230 h 994"/>
              <a:gd name="T10" fmla="*/ 762 w 994"/>
              <a:gd name="T11" fmla="*/ 189 h 994"/>
              <a:gd name="T12" fmla="*/ 715 w 994"/>
              <a:gd name="T13" fmla="*/ 154 h 994"/>
              <a:gd name="T14" fmla="*/ 740 w 994"/>
              <a:gd name="T15" fmla="*/ 63 h 994"/>
              <a:gd name="T16" fmla="*/ 684 w 994"/>
              <a:gd name="T17" fmla="*/ 37 h 994"/>
              <a:gd name="T18" fmla="*/ 629 w 994"/>
              <a:gd name="T19" fmla="*/ 113 h 994"/>
              <a:gd name="T20" fmla="*/ 572 w 994"/>
              <a:gd name="T21" fmla="*/ 98 h 994"/>
              <a:gd name="T22" fmla="*/ 514 w 994"/>
              <a:gd name="T23" fmla="*/ 91 h 994"/>
              <a:gd name="T24" fmla="*/ 490 w 994"/>
              <a:gd name="T25" fmla="*/ 0 h 994"/>
              <a:gd name="T26" fmla="*/ 429 w 994"/>
              <a:gd name="T27" fmla="*/ 5 h 994"/>
              <a:gd name="T28" fmla="*/ 419 w 994"/>
              <a:gd name="T29" fmla="*/ 98 h 994"/>
              <a:gd name="T30" fmla="*/ 363 w 994"/>
              <a:gd name="T31" fmla="*/ 114 h 994"/>
              <a:gd name="T32" fmla="*/ 309 w 994"/>
              <a:gd name="T33" fmla="*/ 137 h 994"/>
              <a:gd name="T34" fmla="*/ 243 w 994"/>
              <a:gd name="T35" fmla="*/ 70 h 994"/>
              <a:gd name="T36" fmla="*/ 192 w 994"/>
              <a:gd name="T37" fmla="*/ 105 h 994"/>
              <a:gd name="T38" fmla="*/ 230 w 994"/>
              <a:gd name="T39" fmla="*/ 191 h 994"/>
              <a:gd name="T40" fmla="*/ 189 w 994"/>
              <a:gd name="T41" fmla="*/ 232 h 994"/>
              <a:gd name="T42" fmla="*/ 154 w 994"/>
              <a:gd name="T43" fmla="*/ 279 h 994"/>
              <a:gd name="T44" fmla="*/ 63 w 994"/>
              <a:gd name="T45" fmla="*/ 254 h 994"/>
              <a:gd name="T46" fmla="*/ 37 w 994"/>
              <a:gd name="T47" fmla="*/ 310 h 994"/>
              <a:gd name="T48" fmla="*/ 113 w 994"/>
              <a:gd name="T49" fmla="*/ 365 h 994"/>
              <a:gd name="T50" fmla="*/ 98 w 994"/>
              <a:gd name="T51" fmla="*/ 422 h 994"/>
              <a:gd name="T52" fmla="*/ 91 w 994"/>
              <a:gd name="T53" fmla="*/ 480 h 994"/>
              <a:gd name="T54" fmla="*/ 0 w 994"/>
              <a:gd name="T55" fmla="*/ 504 h 994"/>
              <a:gd name="T56" fmla="*/ 5 w 994"/>
              <a:gd name="T57" fmla="*/ 565 h 994"/>
              <a:gd name="T58" fmla="*/ 99 w 994"/>
              <a:gd name="T59" fmla="*/ 575 h 994"/>
              <a:gd name="T60" fmla="*/ 114 w 994"/>
              <a:gd name="T61" fmla="*/ 631 h 994"/>
              <a:gd name="T62" fmla="*/ 137 w 994"/>
              <a:gd name="T63" fmla="*/ 685 h 994"/>
              <a:gd name="T64" fmla="*/ 70 w 994"/>
              <a:gd name="T65" fmla="*/ 751 h 994"/>
              <a:gd name="T66" fmla="*/ 105 w 994"/>
              <a:gd name="T67" fmla="*/ 802 h 994"/>
              <a:gd name="T68" fmla="*/ 191 w 994"/>
              <a:gd name="T69" fmla="*/ 764 h 994"/>
              <a:gd name="T70" fmla="*/ 232 w 994"/>
              <a:gd name="T71" fmla="*/ 805 h 994"/>
              <a:gd name="T72" fmla="*/ 279 w 994"/>
              <a:gd name="T73" fmla="*/ 840 h 994"/>
              <a:gd name="T74" fmla="*/ 254 w 994"/>
              <a:gd name="T75" fmla="*/ 931 h 994"/>
              <a:gd name="T76" fmla="*/ 310 w 994"/>
              <a:gd name="T77" fmla="*/ 957 h 994"/>
              <a:gd name="T78" fmla="*/ 365 w 994"/>
              <a:gd name="T79" fmla="*/ 881 h 994"/>
              <a:gd name="T80" fmla="*/ 422 w 994"/>
              <a:gd name="T81" fmla="*/ 896 h 994"/>
              <a:gd name="T82" fmla="*/ 480 w 994"/>
              <a:gd name="T83" fmla="*/ 903 h 994"/>
              <a:gd name="T84" fmla="*/ 504 w 994"/>
              <a:gd name="T85" fmla="*/ 994 h 994"/>
              <a:gd name="T86" fmla="*/ 565 w 994"/>
              <a:gd name="T87" fmla="*/ 989 h 994"/>
              <a:gd name="T88" fmla="*/ 575 w 994"/>
              <a:gd name="T89" fmla="*/ 896 h 994"/>
              <a:gd name="T90" fmla="*/ 631 w 994"/>
              <a:gd name="T91" fmla="*/ 880 h 994"/>
              <a:gd name="T92" fmla="*/ 685 w 994"/>
              <a:gd name="T93" fmla="*/ 857 h 994"/>
              <a:gd name="T94" fmla="*/ 751 w 994"/>
              <a:gd name="T95" fmla="*/ 924 h 994"/>
              <a:gd name="T96" fmla="*/ 802 w 994"/>
              <a:gd name="T97" fmla="*/ 889 h 994"/>
              <a:gd name="T98" fmla="*/ 764 w 994"/>
              <a:gd name="T99" fmla="*/ 803 h 994"/>
              <a:gd name="T100" fmla="*/ 805 w 994"/>
              <a:gd name="T101" fmla="*/ 762 h 994"/>
              <a:gd name="T102" fmla="*/ 840 w 994"/>
              <a:gd name="T103" fmla="*/ 715 h 994"/>
              <a:gd name="T104" fmla="*/ 931 w 994"/>
              <a:gd name="T105" fmla="*/ 740 h 994"/>
              <a:gd name="T106" fmla="*/ 957 w 994"/>
              <a:gd name="T107" fmla="*/ 684 h 994"/>
              <a:gd name="T108" fmla="*/ 881 w 994"/>
              <a:gd name="T109" fmla="*/ 629 h 994"/>
              <a:gd name="T110" fmla="*/ 896 w 994"/>
              <a:gd name="T111" fmla="*/ 572 h 994"/>
              <a:gd name="T112" fmla="*/ 903 w 994"/>
              <a:gd name="T113" fmla="*/ 514 h 994"/>
              <a:gd name="T114" fmla="*/ 994 w 994"/>
              <a:gd name="T115" fmla="*/ 490 h 994"/>
              <a:gd name="T116" fmla="*/ 989 w 994"/>
              <a:gd name="T117" fmla="*/ 429 h 994"/>
              <a:gd name="T118" fmla="*/ 896 w 994"/>
              <a:gd name="T119" fmla="*/ 419 h 994"/>
              <a:gd name="T120" fmla="*/ 880 w 994"/>
              <a:gd name="T121" fmla="*/ 363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4" h="994">
                <a:moveTo>
                  <a:pt x="880" y="363"/>
                </a:moveTo>
                <a:cubicBezTo>
                  <a:pt x="874" y="344"/>
                  <a:pt x="866" y="326"/>
                  <a:pt x="857" y="309"/>
                </a:cubicBezTo>
                <a:cubicBezTo>
                  <a:pt x="880" y="288"/>
                  <a:pt x="903" y="266"/>
                  <a:pt x="924" y="243"/>
                </a:cubicBezTo>
                <a:cubicBezTo>
                  <a:pt x="913" y="225"/>
                  <a:pt x="902" y="208"/>
                  <a:pt x="889" y="192"/>
                </a:cubicBezTo>
                <a:cubicBezTo>
                  <a:pt x="860" y="203"/>
                  <a:pt x="831" y="216"/>
                  <a:pt x="803" y="230"/>
                </a:cubicBezTo>
                <a:cubicBezTo>
                  <a:pt x="790" y="216"/>
                  <a:pt x="777" y="202"/>
                  <a:pt x="762" y="189"/>
                </a:cubicBezTo>
                <a:cubicBezTo>
                  <a:pt x="747" y="176"/>
                  <a:pt x="731" y="165"/>
                  <a:pt x="715" y="154"/>
                </a:cubicBezTo>
                <a:cubicBezTo>
                  <a:pt x="725" y="124"/>
                  <a:pt x="733" y="94"/>
                  <a:pt x="740" y="63"/>
                </a:cubicBezTo>
                <a:cubicBezTo>
                  <a:pt x="722" y="53"/>
                  <a:pt x="703" y="44"/>
                  <a:pt x="684" y="37"/>
                </a:cubicBezTo>
                <a:cubicBezTo>
                  <a:pt x="664" y="61"/>
                  <a:pt x="646" y="87"/>
                  <a:pt x="629" y="113"/>
                </a:cubicBezTo>
                <a:cubicBezTo>
                  <a:pt x="610" y="107"/>
                  <a:pt x="591" y="102"/>
                  <a:pt x="572" y="98"/>
                </a:cubicBezTo>
                <a:cubicBezTo>
                  <a:pt x="553" y="94"/>
                  <a:pt x="534" y="92"/>
                  <a:pt x="514" y="91"/>
                </a:cubicBezTo>
                <a:cubicBezTo>
                  <a:pt x="508" y="61"/>
                  <a:pt x="500" y="30"/>
                  <a:pt x="490" y="0"/>
                </a:cubicBezTo>
                <a:cubicBezTo>
                  <a:pt x="470" y="0"/>
                  <a:pt x="449" y="2"/>
                  <a:pt x="429" y="5"/>
                </a:cubicBezTo>
                <a:cubicBezTo>
                  <a:pt x="424" y="36"/>
                  <a:pt x="421" y="67"/>
                  <a:pt x="419" y="98"/>
                </a:cubicBezTo>
                <a:cubicBezTo>
                  <a:pt x="400" y="102"/>
                  <a:pt x="381" y="108"/>
                  <a:pt x="363" y="114"/>
                </a:cubicBezTo>
                <a:cubicBezTo>
                  <a:pt x="344" y="121"/>
                  <a:pt x="326" y="128"/>
                  <a:pt x="309" y="137"/>
                </a:cubicBezTo>
                <a:cubicBezTo>
                  <a:pt x="288" y="114"/>
                  <a:pt x="266" y="91"/>
                  <a:pt x="243" y="70"/>
                </a:cubicBezTo>
                <a:cubicBezTo>
                  <a:pt x="225" y="81"/>
                  <a:pt x="208" y="92"/>
                  <a:pt x="192" y="105"/>
                </a:cubicBezTo>
                <a:cubicBezTo>
                  <a:pt x="203" y="134"/>
                  <a:pt x="216" y="163"/>
                  <a:pt x="230" y="191"/>
                </a:cubicBezTo>
                <a:cubicBezTo>
                  <a:pt x="216" y="204"/>
                  <a:pt x="202" y="217"/>
                  <a:pt x="189" y="232"/>
                </a:cubicBezTo>
                <a:cubicBezTo>
                  <a:pt x="176" y="247"/>
                  <a:pt x="165" y="263"/>
                  <a:pt x="154" y="279"/>
                </a:cubicBezTo>
                <a:cubicBezTo>
                  <a:pt x="125" y="269"/>
                  <a:pt x="94" y="261"/>
                  <a:pt x="63" y="254"/>
                </a:cubicBezTo>
                <a:cubicBezTo>
                  <a:pt x="53" y="272"/>
                  <a:pt x="44" y="291"/>
                  <a:pt x="37" y="310"/>
                </a:cubicBezTo>
                <a:cubicBezTo>
                  <a:pt x="61" y="330"/>
                  <a:pt x="87" y="348"/>
                  <a:pt x="113" y="365"/>
                </a:cubicBezTo>
                <a:cubicBezTo>
                  <a:pt x="107" y="384"/>
                  <a:pt x="102" y="403"/>
                  <a:pt x="98" y="422"/>
                </a:cubicBezTo>
                <a:cubicBezTo>
                  <a:pt x="94" y="441"/>
                  <a:pt x="92" y="460"/>
                  <a:pt x="91" y="480"/>
                </a:cubicBezTo>
                <a:cubicBezTo>
                  <a:pt x="61" y="486"/>
                  <a:pt x="30" y="494"/>
                  <a:pt x="0" y="504"/>
                </a:cubicBezTo>
                <a:cubicBezTo>
                  <a:pt x="0" y="524"/>
                  <a:pt x="2" y="545"/>
                  <a:pt x="5" y="565"/>
                </a:cubicBezTo>
                <a:cubicBezTo>
                  <a:pt x="36" y="570"/>
                  <a:pt x="67" y="573"/>
                  <a:pt x="99" y="575"/>
                </a:cubicBezTo>
                <a:cubicBezTo>
                  <a:pt x="102" y="594"/>
                  <a:pt x="108" y="613"/>
                  <a:pt x="114" y="631"/>
                </a:cubicBezTo>
                <a:cubicBezTo>
                  <a:pt x="121" y="650"/>
                  <a:pt x="128" y="668"/>
                  <a:pt x="137" y="685"/>
                </a:cubicBezTo>
                <a:cubicBezTo>
                  <a:pt x="114" y="706"/>
                  <a:pt x="91" y="728"/>
                  <a:pt x="70" y="751"/>
                </a:cubicBezTo>
                <a:cubicBezTo>
                  <a:pt x="81" y="769"/>
                  <a:pt x="92" y="786"/>
                  <a:pt x="105" y="802"/>
                </a:cubicBezTo>
                <a:cubicBezTo>
                  <a:pt x="134" y="791"/>
                  <a:pt x="163" y="778"/>
                  <a:pt x="191" y="764"/>
                </a:cubicBezTo>
                <a:cubicBezTo>
                  <a:pt x="204" y="778"/>
                  <a:pt x="218" y="792"/>
                  <a:pt x="232" y="805"/>
                </a:cubicBezTo>
                <a:cubicBezTo>
                  <a:pt x="247" y="818"/>
                  <a:pt x="263" y="829"/>
                  <a:pt x="279" y="840"/>
                </a:cubicBezTo>
                <a:cubicBezTo>
                  <a:pt x="269" y="869"/>
                  <a:pt x="261" y="900"/>
                  <a:pt x="254" y="931"/>
                </a:cubicBezTo>
                <a:cubicBezTo>
                  <a:pt x="272" y="941"/>
                  <a:pt x="291" y="950"/>
                  <a:pt x="310" y="957"/>
                </a:cubicBezTo>
                <a:cubicBezTo>
                  <a:pt x="330" y="933"/>
                  <a:pt x="348" y="907"/>
                  <a:pt x="365" y="881"/>
                </a:cubicBezTo>
                <a:cubicBezTo>
                  <a:pt x="384" y="887"/>
                  <a:pt x="403" y="892"/>
                  <a:pt x="422" y="896"/>
                </a:cubicBezTo>
                <a:cubicBezTo>
                  <a:pt x="441" y="900"/>
                  <a:pt x="461" y="902"/>
                  <a:pt x="480" y="903"/>
                </a:cubicBezTo>
                <a:cubicBezTo>
                  <a:pt x="486" y="933"/>
                  <a:pt x="494" y="964"/>
                  <a:pt x="504" y="994"/>
                </a:cubicBezTo>
                <a:cubicBezTo>
                  <a:pt x="524" y="994"/>
                  <a:pt x="545" y="992"/>
                  <a:pt x="565" y="989"/>
                </a:cubicBezTo>
                <a:cubicBezTo>
                  <a:pt x="570" y="958"/>
                  <a:pt x="574" y="927"/>
                  <a:pt x="575" y="896"/>
                </a:cubicBezTo>
                <a:cubicBezTo>
                  <a:pt x="594" y="892"/>
                  <a:pt x="613" y="886"/>
                  <a:pt x="631" y="880"/>
                </a:cubicBezTo>
                <a:cubicBezTo>
                  <a:pt x="650" y="873"/>
                  <a:pt x="668" y="866"/>
                  <a:pt x="685" y="857"/>
                </a:cubicBezTo>
                <a:cubicBezTo>
                  <a:pt x="706" y="880"/>
                  <a:pt x="728" y="903"/>
                  <a:pt x="751" y="924"/>
                </a:cubicBezTo>
                <a:cubicBezTo>
                  <a:pt x="769" y="913"/>
                  <a:pt x="786" y="902"/>
                  <a:pt x="802" y="889"/>
                </a:cubicBezTo>
                <a:cubicBezTo>
                  <a:pt x="791" y="860"/>
                  <a:pt x="778" y="831"/>
                  <a:pt x="764" y="803"/>
                </a:cubicBezTo>
                <a:cubicBezTo>
                  <a:pt x="779" y="790"/>
                  <a:pt x="792" y="777"/>
                  <a:pt x="805" y="762"/>
                </a:cubicBezTo>
                <a:cubicBezTo>
                  <a:pt x="818" y="747"/>
                  <a:pt x="829" y="731"/>
                  <a:pt x="840" y="715"/>
                </a:cubicBezTo>
                <a:cubicBezTo>
                  <a:pt x="870" y="725"/>
                  <a:pt x="900" y="733"/>
                  <a:pt x="931" y="740"/>
                </a:cubicBezTo>
                <a:cubicBezTo>
                  <a:pt x="941" y="722"/>
                  <a:pt x="950" y="703"/>
                  <a:pt x="957" y="684"/>
                </a:cubicBezTo>
                <a:cubicBezTo>
                  <a:pt x="933" y="664"/>
                  <a:pt x="907" y="646"/>
                  <a:pt x="881" y="629"/>
                </a:cubicBezTo>
                <a:cubicBezTo>
                  <a:pt x="888" y="610"/>
                  <a:pt x="892" y="591"/>
                  <a:pt x="896" y="572"/>
                </a:cubicBezTo>
                <a:cubicBezTo>
                  <a:pt x="900" y="553"/>
                  <a:pt x="902" y="534"/>
                  <a:pt x="903" y="514"/>
                </a:cubicBezTo>
                <a:cubicBezTo>
                  <a:pt x="933" y="508"/>
                  <a:pt x="964" y="500"/>
                  <a:pt x="994" y="490"/>
                </a:cubicBezTo>
                <a:cubicBezTo>
                  <a:pt x="994" y="470"/>
                  <a:pt x="992" y="449"/>
                  <a:pt x="989" y="429"/>
                </a:cubicBezTo>
                <a:cubicBezTo>
                  <a:pt x="958" y="424"/>
                  <a:pt x="927" y="421"/>
                  <a:pt x="896" y="419"/>
                </a:cubicBezTo>
                <a:cubicBezTo>
                  <a:pt x="892" y="400"/>
                  <a:pt x="886" y="381"/>
                  <a:pt x="880" y="363"/>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48853" name="文本框 14"/>
          <p:cNvSpPr txBox="1"/>
          <p:nvPr/>
        </p:nvSpPr>
        <p:spPr>
          <a:xfrm>
            <a:off x="2624165" y="5188057"/>
            <a:ext cx="792162" cy="646113"/>
          </a:xfrm>
          <a:prstGeom prst="rect">
            <a:avLst/>
          </a:prstGeom>
          <a:noFill/>
          <a:ln w="9525">
            <a:noFill/>
          </a:ln>
        </p:spPr>
        <p:txBody>
          <a:bodyPr>
            <a:spAutoFit/>
          </a:bodyPr>
          <a:lstStyle/>
          <a:p>
            <a:pPr eaLnBrk="1" hangingPunct="1"/>
            <a:r>
              <a:rPr lang="en-US" altLang="zh-CN" sz="3600" b="1" dirty="0">
                <a:solidFill>
                  <a:schemeClr val="bg1"/>
                </a:solidFill>
                <a:latin typeface="微软雅黑" panose="020B0503020204020204" pitchFamily="34" charset="-122"/>
                <a:ea typeface="微软雅黑" panose="020B0503020204020204" pitchFamily="34" charset="-122"/>
              </a:rPr>
              <a:t>05</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8" presetClass="emph" presetSubtype="0" repeatCount="indefinite" fill="hold" nodeType="withEffect">
                                  <p:stCondLst>
                                    <p:cond delay="0"/>
                                  </p:stCondLst>
                                  <p:childTnLst>
                                    <p:animRot by="21600000">
                                      <p:cBhvr>
                                        <p:cTn id="9" dur="2000" fill="hold"/>
                                        <p:tgtEl>
                                          <p:spTgt spid="57"/>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8" presetClass="emph" presetSubtype="0" repeatCount="indefinite" fill="hold" nodeType="withEffect">
                                  <p:stCondLst>
                                    <p:cond delay="0"/>
                                  </p:stCondLst>
                                  <p:childTnLst>
                                    <p:animRot by="-21600000">
                                      <p:cBhvr>
                                        <p:cTn id="14" dur="2000" fill="hold"/>
                                        <p:tgtEl>
                                          <p:spTgt spid="5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8" presetClass="emph" presetSubtype="0" repeatCount="indefinite" fill="hold" nodeType="withEffect">
                                  <p:stCondLst>
                                    <p:cond delay="0"/>
                                  </p:stCondLst>
                                  <p:childTnLst>
                                    <p:animRot by="21600000">
                                      <p:cBhvr>
                                        <p:cTn id="19" dur="2000" fill="hold"/>
                                        <p:tgtEl>
                                          <p:spTgt spid="55"/>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8" presetClass="emph" presetSubtype="0" repeatCount="indefinite" fill="hold" nodeType="withEffect">
                                  <p:stCondLst>
                                    <p:cond delay="0"/>
                                  </p:stCondLst>
                                  <p:childTnLst>
                                    <p:animRot by="-21600000">
                                      <p:cBhvr>
                                        <p:cTn id="24" dur="2000" fill="hold"/>
                                        <p:tgtEl>
                                          <p:spTgt spid="54"/>
                                        </p:tgtEl>
                                        <p:attrNameLst>
                                          <p:attrName>r</p:attrName>
                                        </p:attrNameLst>
                                      </p:cBhvr>
                                    </p:animRot>
                                  </p:childTnLst>
                                </p:cTn>
                              </p:par>
                              <p:par>
                                <p:cTn id="25" presetID="23" presetClass="entr" presetSubtype="32" fill="hold" grpId="0" nodeType="withEffect">
                                  <p:stCondLst>
                                    <p:cond delay="50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strVal val="4*#ppt_w"/>
                                          </p:val>
                                        </p:tav>
                                        <p:tav tm="100000">
                                          <p:val>
                                            <p:strVal val="#ppt_w"/>
                                          </p:val>
                                        </p:tav>
                                      </p:tavLst>
                                    </p:anim>
                                    <p:anim calcmode="lin" valueType="num">
                                      <p:cBhvr>
                                        <p:cTn id="28" dur="500" fill="hold"/>
                                        <p:tgtEl>
                                          <p:spTgt spid="58"/>
                                        </p:tgtEl>
                                        <p:attrNameLst>
                                          <p:attrName>ppt_h</p:attrName>
                                        </p:attrNameLst>
                                      </p:cBhvr>
                                      <p:tavLst>
                                        <p:tav tm="0">
                                          <p:val>
                                            <p:strVal val="4*#ppt_h"/>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childTnLst>
                          </p:cTn>
                        </p:par>
                        <p:par>
                          <p:cTn id="33" fill="hold">
                            <p:stCondLst>
                              <p:cond delay="1000"/>
                            </p:stCondLst>
                            <p:childTnLst>
                              <p:par>
                                <p:cTn id="34" presetID="2" presetClass="entr" presetSubtype="2" fill="hold" grpId="0" nodeType="afterEffect">
                                  <p:stCondLst>
                                    <p:cond delay="0"/>
                                  </p:stCondLst>
                                  <p:childTnLst>
                                    <p:set>
                                      <p:cBhvr>
                                        <p:cTn id="35" dur="1" fill="hold">
                                          <p:stCondLst>
                                            <p:cond delay="0"/>
                                          </p:stCondLst>
                                        </p:cTn>
                                        <p:tgtEl>
                                          <p:spTgt spid="1048842"/>
                                        </p:tgtEl>
                                        <p:attrNameLst>
                                          <p:attrName>style.visibility</p:attrName>
                                        </p:attrNameLst>
                                      </p:cBhvr>
                                      <p:to>
                                        <p:strVal val="visible"/>
                                      </p:to>
                                    </p:set>
                                    <p:anim calcmode="lin" valueType="num">
                                      <p:cBhvr additive="base">
                                        <p:cTn id="36" dur="500" fill="hold"/>
                                        <p:tgtEl>
                                          <p:spTgt spid="1048842"/>
                                        </p:tgtEl>
                                        <p:attrNameLst>
                                          <p:attrName>ppt_x</p:attrName>
                                        </p:attrNameLst>
                                      </p:cBhvr>
                                      <p:tavLst>
                                        <p:tav tm="0">
                                          <p:val>
                                            <p:strVal val="1+#ppt_w/2"/>
                                          </p:val>
                                        </p:tav>
                                        <p:tav tm="100000">
                                          <p:val>
                                            <p:strVal val="#ppt_x"/>
                                          </p:val>
                                        </p:tav>
                                      </p:tavLst>
                                    </p:anim>
                                    <p:anim calcmode="lin" valueType="num">
                                      <p:cBhvr additive="base">
                                        <p:cTn id="37" dur="500" fill="hold"/>
                                        <p:tgtEl>
                                          <p:spTgt spid="1048842"/>
                                        </p:tgtEl>
                                        <p:attrNameLst>
                                          <p:attrName>ppt_y</p:attrName>
                                        </p:attrNameLst>
                                      </p:cBhvr>
                                      <p:tavLst>
                                        <p:tav tm="0">
                                          <p:val>
                                            <p:strVal val="#ppt_y"/>
                                          </p:val>
                                        </p:tav>
                                        <p:tav tm="100000">
                                          <p:val>
                                            <p:strVal val="#ppt_y"/>
                                          </p:val>
                                        </p:tav>
                                      </p:tavLst>
                                    </p:anim>
                                  </p:childTnLst>
                                </p:cTn>
                              </p:par>
                              <p:par>
                                <p:cTn id="38" presetID="23" presetClass="entr" presetSubtype="32"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p:cTn id="40" dur="500" fill="hold"/>
                                        <p:tgtEl>
                                          <p:spTgt spid="59"/>
                                        </p:tgtEl>
                                        <p:attrNameLst>
                                          <p:attrName>ppt_w</p:attrName>
                                        </p:attrNameLst>
                                      </p:cBhvr>
                                      <p:tavLst>
                                        <p:tav tm="0">
                                          <p:val>
                                            <p:strVal val="4*#ppt_w"/>
                                          </p:val>
                                        </p:tav>
                                        <p:tav tm="100000">
                                          <p:val>
                                            <p:strVal val="#ppt_w"/>
                                          </p:val>
                                        </p:tav>
                                      </p:tavLst>
                                    </p:anim>
                                    <p:anim calcmode="lin" valueType="num">
                                      <p:cBhvr>
                                        <p:cTn id="41" dur="500" fill="hold"/>
                                        <p:tgtEl>
                                          <p:spTgt spid="59"/>
                                        </p:tgtEl>
                                        <p:attrNameLst>
                                          <p:attrName>ppt_h</p:attrName>
                                        </p:attrNameLst>
                                      </p:cBhvr>
                                      <p:tavLst>
                                        <p:tav tm="0">
                                          <p:val>
                                            <p:strVal val="4*#ppt_h"/>
                                          </p:val>
                                        </p:tav>
                                        <p:tav tm="100000">
                                          <p:val>
                                            <p:strVal val="#ppt_h"/>
                                          </p:val>
                                        </p:tav>
                                      </p:tavLst>
                                    </p:anim>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1048833"/>
                                        </p:tgtEl>
                                        <p:attrNameLst>
                                          <p:attrName>style.visibility</p:attrName>
                                        </p:attrNameLst>
                                      </p:cBhvr>
                                      <p:to>
                                        <p:strVal val="visible"/>
                                      </p:to>
                                    </p:set>
                                    <p:animEffect transition="in" filter="wipe(left)">
                                      <p:cBhvr>
                                        <p:cTn id="45" dur="500"/>
                                        <p:tgtEl>
                                          <p:spTgt spid="1048833"/>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1048843"/>
                                        </p:tgtEl>
                                        <p:attrNameLst>
                                          <p:attrName>style.visibility</p:attrName>
                                        </p:attrNameLst>
                                      </p:cBhvr>
                                      <p:to>
                                        <p:strVal val="visible"/>
                                      </p:to>
                                    </p:set>
                                    <p:anim calcmode="lin" valueType="num">
                                      <p:cBhvr additive="base">
                                        <p:cTn id="49" dur="500" fill="hold"/>
                                        <p:tgtEl>
                                          <p:spTgt spid="1048843"/>
                                        </p:tgtEl>
                                        <p:attrNameLst>
                                          <p:attrName>ppt_x</p:attrName>
                                        </p:attrNameLst>
                                      </p:cBhvr>
                                      <p:tavLst>
                                        <p:tav tm="0">
                                          <p:val>
                                            <p:strVal val="1+#ppt_w/2"/>
                                          </p:val>
                                        </p:tav>
                                        <p:tav tm="100000">
                                          <p:val>
                                            <p:strVal val="#ppt_x"/>
                                          </p:val>
                                        </p:tav>
                                      </p:tavLst>
                                    </p:anim>
                                    <p:anim calcmode="lin" valueType="num">
                                      <p:cBhvr additive="base">
                                        <p:cTn id="50" dur="500" fill="hold"/>
                                        <p:tgtEl>
                                          <p:spTgt spid="1048843"/>
                                        </p:tgtEl>
                                        <p:attrNameLst>
                                          <p:attrName>ppt_y</p:attrName>
                                        </p:attrNameLst>
                                      </p:cBhvr>
                                      <p:tavLst>
                                        <p:tav tm="0">
                                          <p:val>
                                            <p:strVal val="#ppt_y"/>
                                          </p:val>
                                        </p:tav>
                                        <p:tav tm="100000">
                                          <p:val>
                                            <p:strVal val="#ppt_y"/>
                                          </p:val>
                                        </p:tav>
                                      </p:tavLst>
                                    </p:anim>
                                  </p:childTnLst>
                                </p:cTn>
                              </p:par>
                              <p:par>
                                <p:cTn id="51" presetID="23" presetClass="entr" presetSubtype="32" fill="hold" grpId="0" nodeType="withEffect">
                                  <p:stCondLst>
                                    <p:cond delay="500"/>
                                  </p:stCondLst>
                                  <p:childTnLst>
                                    <p:set>
                                      <p:cBhvr>
                                        <p:cTn id="52" dur="1" fill="hold">
                                          <p:stCondLst>
                                            <p:cond delay="0"/>
                                          </p:stCondLst>
                                        </p:cTn>
                                        <p:tgtEl>
                                          <p:spTgt spid="60"/>
                                        </p:tgtEl>
                                        <p:attrNameLst>
                                          <p:attrName>style.visibility</p:attrName>
                                        </p:attrNameLst>
                                      </p:cBhvr>
                                      <p:to>
                                        <p:strVal val="visible"/>
                                      </p:to>
                                    </p:set>
                                    <p:anim calcmode="lin" valueType="num">
                                      <p:cBhvr>
                                        <p:cTn id="53" dur="500" fill="hold"/>
                                        <p:tgtEl>
                                          <p:spTgt spid="60"/>
                                        </p:tgtEl>
                                        <p:attrNameLst>
                                          <p:attrName>ppt_w</p:attrName>
                                        </p:attrNameLst>
                                      </p:cBhvr>
                                      <p:tavLst>
                                        <p:tav tm="0">
                                          <p:val>
                                            <p:strVal val="4*#ppt_w"/>
                                          </p:val>
                                        </p:tav>
                                        <p:tav tm="100000">
                                          <p:val>
                                            <p:strVal val="#ppt_w"/>
                                          </p:val>
                                        </p:tav>
                                      </p:tavLst>
                                    </p:anim>
                                    <p:anim calcmode="lin" valueType="num">
                                      <p:cBhvr>
                                        <p:cTn id="54" dur="500" fill="hold"/>
                                        <p:tgtEl>
                                          <p:spTgt spid="60"/>
                                        </p:tgtEl>
                                        <p:attrNameLst>
                                          <p:attrName>ppt_h</p:attrName>
                                        </p:attrNameLst>
                                      </p:cBhvr>
                                      <p:tavLst>
                                        <p:tav tm="0">
                                          <p:val>
                                            <p:strVal val="4*#ppt_h"/>
                                          </p:val>
                                        </p:tav>
                                        <p:tav tm="100000">
                                          <p:val>
                                            <p:strVal val="#ppt_h"/>
                                          </p:val>
                                        </p:tav>
                                      </p:tavLst>
                                    </p:anim>
                                  </p:childTnLst>
                                </p:cTn>
                              </p:par>
                            </p:childTnLst>
                          </p:cTn>
                        </p:par>
                        <p:par>
                          <p:cTn id="55" fill="hold">
                            <p:stCondLst>
                              <p:cond delay="2500"/>
                            </p:stCondLst>
                            <p:childTnLst>
                              <p:par>
                                <p:cTn id="56" presetID="22" presetClass="entr" presetSubtype="8" fill="hold" nodeType="afterEffect">
                                  <p:stCondLst>
                                    <p:cond delay="0"/>
                                  </p:stCondLst>
                                  <p:childTnLst>
                                    <p:set>
                                      <p:cBhvr>
                                        <p:cTn id="57" dur="1" fill="hold">
                                          <p:stCondLst>
                                            <p:cond delay="0"/>
                                          </p:stCondLst>
                                        </p:cTn>
                                        <p:tgtEl>
                                          <p:spTgt spid="1048836"/>
                                        </p:tgtEl>
                                        <p:attrNameLst>
                                          <p:attrName>style.visibility</p:attrName>
                                        </p:attrNameLst>
                                      </p:cBhvr>
                                      <p:to>
                                        <p:strVal val="visible"/>
                                      </p:to>
                                    </p:set>
                                    <p:animEffect transition="in" filter="wipe(left)">
                                      <p:cBhvr>
                                        <p:cTn id="58" dur="500"/>
                                        <p:tgtEl>
                                          <p:spTgt spid="1048836"/>
                                        </p:tgtEl>
                                      </p:cBhvr>
                                    </p:animEffect>
                                  </p:childTnLst>
                                </p:cTn>
                              </p:par>
                            </p:childTnLst>
                          </p:cTn>
                        </p:par>
                        <p:par>
                          <p:cTn id="59" fill="hold">
                            <p:stCondLst>
                              <p:cond delay="3000"/>
                            </p:stCondLst>
                            <p:childTnLst>
                              <p:par>
                                <p:cTn id="60" presetID="2" presetClass="entr" presetSubtype="2" fill="hold" grpId="0" nodeType="afterEffect">
                                  <p:stCondLst>
                                    <p:cond delay="0"/>
                                  </p:stCondLst>
                                  <p:childTnLst>
                                    <p:set>
                                      <p:cBhvr>
                                        <p:cTn id="61" dur="1" fill="hold">
                                          <p:stCondLst>
                                            <p:cond delay="0"/>
                                          </p:stCondLst>
                                        </p:cTn>
                                        <p:tgtEl>
                                          <p:spTgt spid="1048844"/>
                                        </p:tgtEl>
                                        <p:attrNameLst>
                                          <p:attrName>style.visibility</p:attrName>
                                        </p:attrNameLst>
                                      </p:cBhvr>
                                      <p:to>
                                        <p:strVal val="visible"/>
                                      </p:to>
                                    </p:set>
                                    <p:anim calcmode="lin" valueType="num">
                                      <p:cBhvr additive="base">
                                        <p:cTn id="62" dur="500" fill="hold"/>
                                        <p:tgtEl>
                                          <p:spTgt spid="1048844"/>
                                        </p:tgtEl>
                                        <p:attrNameLst>
                                          <p:attrName>ppt_x</p:attrName>
                                        </p:attrNameLst>
                                      </p:cBhvr>
                                      <p:tavLst>
                                        <p:tav tm="0">
                                          <p:val>
                                            <p:strVal val="1+#ppt_w/2"/>
                                          </p:val>
                                        </p:tav>
                                        <p:tav tm="100000">
                                          <p:val>
                                            <p:strVal val="#ppt_x"/>
                                          </p:val>
                                        </p:tav>
                                      </p:tavLst>
                                    </p:anim>
                                    <p:anim calcmode="lin" valueType="num">
                                      <p:cBhvr additive="base">
                                        <p:cTn id="63" dur="500" fill="hold"/>
                                        <p:tgtEl>
                                          <p:spTgt spid="1048844"/>
                                        </p:tgtEl>
                                        <p:attrNameLst>
                                          <p:attrName>ppt_y</p:attrName>
                                        </p:attrNameLst>
                                      </p:cBhvr>
                                      <p:tavLst>
                                        <p:tav tm="0">
                                          <p:val>
                                            <p:strVal val="#ppt_y"/>
                                          </p:val>
                                        </p:tav>
                                        <p:tav tm="100000">
                                          <p:val>
                                            <p:strVal val="#ppt_y"/>
                                          </p:val>
                                        </p:tav>
                                      </p:tavLst>
                                    </p:anim>
                                  </p:childTnLst>
                                </p:cTn>
                              </p:par>
                              <p:par>
                                <p:cTn id="64" presetID="23" presetClass="entr" presetSubtype="32" fill="hold" grpId="0" nodeType="withEffect">
                                  <p:stCondLst>
                                    <p:cond delay="50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strVal val="4*#ppt_w"/>
                                          </p:val>
                                        </p:tav>
                                        <p:tav tm="100000">
                                          <p:val>
                                            <p:strVal val="#ppt_w"/>
                                          </p:val>
                                        </p:tav>
                                      </p:tavLst>
                                    </p:anim>
                                    <p:anim calcmode="lin" valueType="num">
                                      <p:cBhvr>
                                        <p:cTn id="67" dur="500" fill="hold"/>
                                        <p:tgtEl>
                                          <p:spTgt spid="61"/>
                                        </p:tgtEl>
                                        <p:attrNameLst>
                                          <p:attrName>ppt_h</p:attrName>
                                        </p:attrNameLst>
                                      </p:cBhvr>
                                      <p:tavLst>
                                        <p:tav tm="0">
                                          <p:val>
                                            <p:strVal val="4*#ppt_h"/>
                                          </p:val>
                                        </p:tav>
                                        <p:tav tm="100000">
                                          <p:val>
                                            <p:strVal val="#ppt_h"/>
                                          </p:val>
                                        </p:tav>
                                      </p:tavLst>
                                    </p:anim>
                                  </p:childTnLst>
                                </p:cTn>
                              </p:par>
                            </p:childTnLst>
                          </p:cTn>
                        </p:par>
                        <p:par>
                          <p:cTn id="68" fill="hold">
                            <p:stCondLst>
                              <p:cond delay="3500"/>
                            </p:stCondLst>
                            <p:childTnLst>
                              <p:par>
                                <p:cTn id="69" presetID="22" presetClass="entr" presetSubtype="8" fill="hold" nodeType="afterEffect">
                                  <p:stCondLst>
                                    <p:cond delay="0"/>
                                  </p:stCondLst>
                                  <p:childTnLst>
                                    <p:set>
                                      <p:cBhvr>
                                        <p:cTn id="70" dur="1" fill="hold">
                                          <p:stCondLst>
                                            <p:cond delay="0"/>
                                          </p:stCondLst>
                                        </p:cTn>
                                        <p:tgtEl>
                                          <p:spTgt spid="1048839"/>
                                        </p:tgtEl>
                                        <p:attrNameLst>
                                          <p:attrName>style.visibility</p:attrName>
                                        </p:attrNameLst>
                                      </p:cBhvr>
                                      <p:to>
                                        <p:strVal val="visible"/>
                                      </p:to>
                                    </p:set>
                                    <p:animEffect transition="in" filter="wipe(left)">
                                      <p:cBhvr>
                                        <p:cTn id="71" dur="500"/>
                                        <p:tgtEl>
                                          <p:spTgt spid="1048839"/>
                                        </p:tgtEl>
                                      </p:cBhvr>
                                    </p:animEffect>
                                  </p:childTnLst>
                                </p:cTn>
                              </p:par>
                            </p:childTnLst>
                          </p:cTn>
                        </p:par>
                        <p:par>
                          <p:cTn id="72" fill="hold">
                            <p:stCondLst>
                              <p:cond delay="4000"/>
                            </p:stCondLst>
                            <p:childTnLst>
                              <p:par>
                                <p:cTn id="73" presetID="2" presetClass="entr" presetSubtype="2" fill="hold" grpId="0" nodeType="afterEffect">
                                  <p:stCondLst>
                                    <p:cond delay="0"/>
                                  </p:stCondLst>
                                  <p:childTnLst>
                                    <p:set>
                                      <p:cBhvr>
                                        <p:cTn id="74" dur="1" fill="hold">
                                          <p:stCondLst>
                                            <p:cond delay="0"/>
                                          </p:stCondLst>
                                        </p:cTn>
                                        <p:tgtEl>
                                          <p:spTgt spid="1048845"/>
                                        </p:tgtEl>
                                        <p:attrNameLst>
                                          <p:attrName>style.visibility</p:attrName>
                                        </p:attrNameLst>
                                      </p:cBhvr>
                                      <p:to>
                                        <p:strVal val="visible"/>
                                      </p:to>
                                    </p:set>
                                    <p:anim calcmode="lin" valueType="num">
                                      <p:cBhvr additive="base">
                                        <p:cTn id="75" dur="500" fill="hold"/>
                                        <p:tgtEl>
                                          <p:spTgt spid="1048845"/>
                                        </p:tgtEl>
                                        <p:attrNameLst>
                                          <p:attrName>ppt_x</p:attrName>
                                        </p:attrNameLst>
                                      </p:cBhvr>
                                      <p:tavLst>
                                        <p:tav tm="0">
                                          <p:val>
                                            <p:strVal val="1+#ppt_w/2"/>
                                          </p:val>
                                        </p:tav>
                                        <p:tav tm="100000">
                                          <p:val>
                                            <p:strVal val="#ppt_x"/>
                                          </p:val>
                                        </p:tav>
                                      </p:tavLst>
                                    </p:anim>
                                    <p:anim calcmode="lin" valueType="num">
                                      <p:cBhvr additive="base">
                                        <p:cTn id="76" dur="500" fill="hold"/>
                                        <p:tgtEl>
                                          <p:spTgt spid="1048845"/>
                                        </p:tgtEl>
                                        <p:attrNameLst>
                                          <p:attrName>ppt_y</p:attrName>
                                        </p:attrNameLst>
                                      </p:cBhvr>
                                      <p:tavLst>
                                        <p:tav tm="0">
                                          <p:val>
                                            <p:strVal val="#ppt_y"/>
                                          </p:val>
                                        </p:tav>
                                        <p:tav tm="100000">
                                          <p:val>
                                            <p:strVal val="#ppt_y"/>
                                          </p:val>
                                        </p:tav>
                                      </p:tavLst>
                                    </p:anim>
                                  </p:childTnLst>
                                </p:cTn>
                              </p:par>
                            </p:childTnLst>
                          </p:cTn>
                        </p:par>
                        <p:par>
                          <p:cTn id="77" fill="hold">
                            <p:stCondLst>
                              <p:cond delay="4500"/>
                            </p:stCondLst>
                            <p:childTnLst>
                              <p:par>
                                <p:cTn id="78" presetID="22" presetClass="entr" presetSubtype="8" fill="hold" nodeType="afterEffect">
                                  <p:stCondLst>
                                    <p:cond delay="0"/>
                                  </p:stCondLst>
                                  <p:childTnLst>
                                    <p:set>
                                      <p:cBhvr>
                                        <p:cTn id="79" dur="1" fill="hold">
                                          <p:stCondLst>
                                            <p:cond delay="0"/>
                                          </p:stCondLst>
                                        </p:cTn>
                                        <p:tgtEl>
                                          <p:spTgt spid="1048848"/>
                                        </p:tgtEl>
                                        <p:attrNameLst>
                                          <p:attrName>style.visibility</p:attrName>
                                        </p:attrNameLst>
                                      </p:cBhvr>
                                      <p:to>
                                        <p:strVal val="visible"/>
                                      </p:to>
                                    </p:set>
                                    <p:animEffect transition="in" filter="wipe(left)">
                                      <p:cBhvr>
                                        <p:cTn id="80" dur="500"/>
                                        <p:tgtEl>
                                          <p:spTgt spid="1048848"/>
                                        </p:tgtEl>
                                      </p:cBhvr>
                                    </p:animEffect>
                                  </p:childTnLst>
                                </p:cTn>
                              </p:par>
                            </p:childTnLst>
                          </p:cTn>
                        </p:par>
                        <p:par>
                          <p:cTn id="81" fill="hold">
                            <p:stCondLst>
                              <p:cond delay="5000"/>
                            </p:stCondLst>
                            <p:childTnLst>
                              <p:par>
                                <p:cTn id="82" presetID="2" presetClass="entr" presetSubtype="2" fill="hold" grpId="0" nodeType="afterEffect">
                                  <p:stCondLst>
                                    <p:cond delay="0"/>
                                  </p:stCondLst>
                                  <p:childTnLst>
                                    <p:set>
                                      <p:cBhvr>
                                        <p:cTn id="83" dur="1" fill="hold">
                                          <p:stCondLst>
                                            <p:cond delay="0"/>
                                          </p:stCondLst>
                                        </p:cTn>
                                        <p:tgtEl>
                                          <p:spTgt spid="1048851"/>
                                        </p:tgtEl>
                                        <p:attrNameLst>
                                          <p:attrName>style.visibility</p:attrName>
                                        </p:attrNameLst>
                                      </p:cBhvr>
                                      <p:to>
                                        <p:strVal val="visible"/>
                                      </p:to>
                                    </p:set>
                                    <p:anim calcmode="lin" valueType="num">
                                      <p:cBhvr additive="base">
                                        <p:cTn id="84" dur="500" fill="hold"/>
                                        <p:tgtEl>
                                          <p:spTgt spid="1048851"/>
                                        </p:tgtEl>
                                        <p:attrNameLst>
                                          <p:attrName>ppt_x</p:attrName>
                                        </p:attrNameLst>
                                      </p:cBhvr>
                                      <p:tavLst>
                                        <p:tav tm="0">
                                          <p:val>
                                            <p:strVal val="1+#ppt_w/2"/>
                                          </p:val>
                                        </p:tav>
                                        <p:tav tm="100000">
                                          <p:val>
                                            <p:strVal val="#ppt_x"/>
                                          </p:val>
                                        </p:tav>
                                      </p:tavLst>
                                    </p:anim>
                                    <p:anim calcmode="lin" valueType="num">
                                      <p:cBhvr additive="base">
                                        <p:cTn id="85" dur="500" fill="hold"/>
                                        <p:tgtEl>
                                          <p:spTgt spid="1048851"/>
                                        </p:tgtEl>
                                        <p:attrNameLst>
                                          <p:attrName>ppt_y</p:attrName>
                                        </p:attrNameLst>
                                      </p:cBhvr>
                                      <p:tavLst>
                                        <p:tav tm="0">
                                          <p:val>
                                            <p:strVal val="#ppt_y"/>
                                          </p:val>
                                        </p:tav>
                                        <p:tav tm="100000">
                                          <p:val>
                                            <p:strVal val="#ppt_y"/>
                                          </p:val>
                                        </p:tav>
                                      </p:tavLst>
                                    </p:anim>
                                  </p:childTnLst>
                                </p:cTn>
                              </p:par>
                              <p:par>
                                <p:cTn id="86" presetID="10" presetClass="entr" presetSubtype="0" fill="hold" nodeType="withEffect">
                                  <p:stCondLst>
                                    <p:cond delay="0"/>
                                  </p:stCondLst>
                                  <p:childTnLst>
                                    <p:set>
                                      <p:cBhvr>
                                        <p:cTn id="87" dur="1" fill="hold">
                                          <p:stCondLst>
                                            <p:cond delay="0"/>
                                          </p:stCondLst>
                                        </p:cTn>
                                        <p:tgtEl>
                                          <p:spTgt spid="1048852"/>
                                        </p:tgtEl>
                                        <p:attrNameLst>
                                          <p:attrName>style.visibility</p:attrName>
                                        </p:attrNameLst>
                                      </p:cBhvr>
                                      <p:to>
                                        <p:strVal val="visible"/>
                                      </p:to>
                                    </p:set>
                                    <p:animEffect transition="in" filter="fade">
                                      <p:cBhvr>
                                        <p:cTn id="88" dur="500"/>
                                        <p:tgtEl>
                                          <p:spTgt spid="1048852"/>
                                        </p:tgtEl>
                                      </p:cBhvr>
                                    </p:animEffect>
                                  </p:childTnLst>
                                </p:cTn>
                              </p:par>
                              <p:par>
                                <p:cTn id="89" presetID="8" presetClass="emph" presetSubtype="0" repeatCount="indefinite" fill="hold" nodeType="withEffect">
                                  <p:stCondLst>
                                    <p:cond delay="0"/>
                                  </p:stCondLst>
                                  <p:childTnLst>
                                    <p:animRot by="21600000">
                                      <p:cBhvr>
                                        <p:cTn id="90" dur="2000" fill="hold"/>
                                        <p:tgtEl>
                                          <p:spTgt spid="1048852"/>
                                        </p:tgtEl>
                                        <p:attrNameLst>
                                          <p:attrName>r</p:attrName>
                                        </p:attrNameLst>
                                      </p:cBhvr>
                                    </p:animRot>
                                  </p:childTnLst>
                                </p:cTn>
                              </p:par>
                              <p:par>
                                <p:cTn id="91" presetID="23" presetClass="entr" presetSubtype="32" fill="hold" grpId="0" nodeType="withEffect">
                                  <p:stCondLst>
                                    <p:cond delay="500"/>
                                  </p:stCondLst>
                                  <p:childTnLst>
                                    <p:set>
                                      <p:cBhvr>
                                        <p:cTn id="92" dur="1" fill="hold">
                                          <p:stCondLst>
                                            <p:cond delay="0"/>
                                          </p:stCondLst>
                                        </p:cTn>
                                        <p:tgtEl>
                                          <p:spTgt spid="1048853"/>
                                        </p:tgtEl>
                                        <p:attrNameLst>
                                          <p:attrName>style.visibility</p:attrName>
                                        </p:attrNameLst>
                                      </p:cBhvr>
                                      <p:to>
                                        <p:strVal val="visible"/>
                                      </p:to>
                                    </p:set>
                                    <p:anim calcmode="lin" valueType="num">
                                      <p:cBhvr>
                                        <p:cTn id="93" dur="500" fill="hold"/>
                                        <p:tgtEl>
                                          <p:spTgt spid="1048853"/>
                                        </p:tgtEl>
                                        <p:attrNameLst>
                                          <p:attrName>ppt_w</p:attrName>
                                        </p:attrNameLst>
                                      </p:cBhvr>
                                      <p:tavLst>
                                        <p:tav tm="0">
                                          <p:val>
                                            <p:strVal val="4*#ppt_w"/>
                                          </p:val>
                                        </p:tav>
                                        <p:tav tm="100000">
                                          <p:val>
                                            <p:strVal val="#ppt_w"/>
                                          </p:val>
                                        </p:tav>
                                      </p:tavLst>
                                    </p:anim>
                                    <p:anim calcmode="lin" valueType="num">
                                      <p:cBhvr>
                                        <p:cTn id="94" dur="500" fill="hold"/>
                                        <p:tgtEl>
                                          <p:spTgt spid="104885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1048842" grpId="0"/>
      <p:bldP spid="1048843" grpId="0"/>
      <p:bldP spid="1048844" grpId="0"/>
      <p:bldP spid="1048845" grpId="0"/>
      <p:bldP spid="1048851" grpId="0"/>
      <p:bldP spid="104885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组合 20"/>
          <p:cNvGrpSpPr/>
          <p:nvPr/>
        </p:nvGrpSpPr>
        <p:grpSpPr>
          <a:xfrm>
            <a:off x="376058" y="356215"/>
            <a:ext cx="443886" cy="443886"/>
            <a:chOff x="1986666" y="3692216"/>
            <a:chExt cx="233012" cy="233012"/>
          </a:xfrm>
          <a:solidFill>
            <a:schemeClr val="bg1">
              <a:alpha val="40000"/>
            </a:schemeClr>
          </a:solidFill>
        </p:grpSpPr>
        <p:sp>
          <p:nvSpPr>
            <p:cNvPr id="1048974"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75"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76"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77"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978"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 name="文本框 5"/>
          <p:cNvSpPr txBox="1"/>
          <p:nvPr/>
        </p:nvSpPr>
        <p:spPr>
          <a:xfrm>
            <a:off x="901700" y="355600"/>
            <a:ext cx="3276859"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网络安全事件预防措施</a:t>
            </a:r>
          </a:p>
        </p:txBody>
      </p:sp>
      <p:sp>
        <p:nvSpPr>
          <p:cNvPr id="10" name="文本框 9"/>
          <p:cNvSpPr txBox="1"/>
          <p:nvPr/>
        </p:nvSpPr>
        <p:spPr>
          <a:xfrm>
            <a:off x="1672046" y="1476784"/>
            <a:ext cx="9104812" cy="4738990"/>
          </a:xfrm>
          <a:prstGeom prst="rect">
            <a:avLst/>
          </a:prstGeom>
          <a:noFill/>
        </p:spPr>
        <p:txBody>
          <a:bodyPr wrap="square" rtlCol="0">
            <a:spAutoFit/>
          </a:bodyPr>
          <a:lstStyle/>
          <a:p>
            <a:pPr marL="285750" indent="-285750" algn="just">
              <a:lnSpc>
                <a:spcPts val="2800"/>
              </a:lnSpc>
              <a:buFont typeface="Wingdings" panose="05000000000000000000" pitchFamily="2" charset="2"/>
              <a:buChar char="l"/>
            </a:pP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使用安全软件和防火墙：安装杀毒软件、防火墙等安全软件，以保护计算机系统不受病毒、木马、间谍软件等威胁的攻击。</a:t>
            </a:r>
          </a:p>
          <a:p>
            <a:pPr marL="285750" indent="-285750" algn="just">
              <a:lnSpc>
                <a:spcPts val="2800"/>
              </a:lnSpc>
              <a:buFont typeface="Wingdings" panose="05000000000000000000" pitchFamily="2" charset="2"/>
              <a:buChar char="l"/>
            </a:pP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定期更新系统和软件：及时更新操作系统、浏览器、应用程序等的安全补丁和更新，以消除已知的安全漏洞。</a:t>
            </a:r>
          </a:p>
          <a:p>
            <a:pPr marL="285750" indent="-285750" algn="just">
              <a:lnSpc>
                <a:spcPts val="2800"/>
              </a:lnSpc>
              <a:buFont typeface="Wingdings" panose="05000000000000000000" pitchFamily="2" charset="2"/>
              <a:buChar char="l"/>
            </a:pP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加强账户安全管理：采用强密码、定期更改密码、不同账户不同密码等措施，以防止账户被盗用。</a:t>
            </a:r>
          </a:p>
          <a:p>
            <a:pPr marL="285750" indent="-285750" algn="just">
              <a:lnSpc>
                <a:spcPts val="2800"/>
              </a:lnSpc>
              <a:buFont typeface="Wingdings" panose="05000000000000000000" pitchFamily="2" charset="2"/>
              <a:buChar char="l"/>
            </a:pP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保护数据安全：采用加密技术、备份数据等措施，以防止数据泄露、丢失或损坏。</a:t>
            </a:r>
          </a:p>
          <a:p>
            <a:pPr marL="285750" indent="-285750" algn="just">
              <a:lnSpc>
                <a:spcPts val="2800"/>
              </a:lnSpc>
              <a:buFont typeface="Wingdings" panose="05000000000000000000" pitchFamily="2" charset="2"/>
              <a:buChar char="l"/>
            </a:pP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提高网络安全意识：学习和了解网络安全知识，不轻易点击未知的链接、下载未知的文件等，以避免遭遇网络钓鱼、社工诈骗等威胁。</a:t>
            </a:r>
          </a:p>
          <a:p>
            <a:pPr marL="285750" indent="-285750" algn="just">
              <a:lnSpc>
                <a:spcPts val="2800"/>
              </a:lnSpc>
              <a:buFont typeface="Wingdings" panose="05000000000000000000" pitchFamily="2" charset="2"/>
              <a:buChar char="l"/>
            </a:pP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使用虚拟私密网络（</a:t>
            </a:r>
            <a:r>
              <a:rPr lang="en-US"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VPN</a:t>
            </a: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）：使用</a:t>
            </a:r>
            <a:r>
              <a:rPr lang="en-US"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VPN</a:t>
            </a: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可以建立加密的虚拟专用网络，保护数据在传输过程中的安全，并隐藏真实</a:t>
            </a:r>
            <a:r>
              <a:rPr lang="en-US"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IP</a:t>
            </a: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地址。</a:t>
            </a:r>
          </a:p>
          <a:p>
            <a:pPr marL="285750" indent="-285750" algn="just">
              <a:lnSpc>
                <a:spcPts val="2800"/>
              </a:lnSpc>
              <a:buFont typeface="Wingdings" panose="05000000000000000000" pitchFamily="2" charset="2"/>
              <a:buChar char="l"/>
            </a:pPr>
            <a:r>
              <a:rPr lang="zh-CN" altLang="zh-CN" sz="20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定期备份数据：定期备份重要数据，以避免数据丢失或损坏。</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1" name="文本框 5"/>
          <p:cNvSpPr txBox="1"/>
          <p:nvPr/>
        </p:nvSpPr>
        <p:spPr>
          <a:xfrm>
            <a:off x="901700" y="355600"/>
            <a:ext cx="3268715"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网络安全事件处理流程</a:t>
            </a:r>
          </a:p>
        </p:txBody>
      </p:sp>
      <p:grpSp>
        <p:nvGrpSpPr>
          <p:cNvPr id="173" name="组合 20"/>
          <p:cNvGrpSpPr/>
          <p:nvPr/>
        </p:nvGrpSpPr>
        <p:grpSpPr>
          <a:xfrm>
            <a:off x="376058" y="356215"/>
            <a:ext cx="443886" cy="443886"/>
            <a:chOff x="1986666" y="3692216"/>
            <a:chExt cx="233012" cy="233012"/>
          </a:xfrm>
          <a:solidFill>
            <a:schemeClr val="bg1">
              <a:alpha val="40000"/>
            </a:schemeClr>
          </a:solidFill>
        </p:grpSpPr>
        <p:sp>
          <p:nvSpPr>
            <p:cNvPr id="104888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88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cxnSp>
        <p:nvCxnSpPr>
          <p:cNvPr id="2" name="直接连接符 5"/>
          <p:cNvCxnSpPr/>
          <p:nvPr>
            <p:custDataLst>
              <p:tags r:id="rId1"/>
            </p:custDataLst>
          </p:nvPr>
        </p:nvCxnSpPr>
        <p:spPr>
          <a:xfrm>
            <a:off x="2704013" y="3259650"/>
            <a:ext cx="6762085" cy="0"/>
          </a:xfrm>
          <a:prstGeom prst="line">
            <a:avLst/>
          </a:prstGeom>
          <a:ln w="25400" cap="rnd">
            <a:solidFill>
              <a:schemeClr val="bg1">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 name="椭圆 2"/>
          <p:cNvSpPr/>
          <p:nvPr>
            <p:custDataLst>
              <p:tags r:id="rId2"/>
            </p:custDataLst>
          </p:nvPr>
        </p:nvSpPr>
        <p:spPr>
          <a:xfrm>
            <a:off x="3319647" y="2684025"/>
            <a:ext cx="390204" cy="3909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4" name="文本框 3"/>
          <p:cNvSpPr txBox="1"/>
          <p:nvPr>
            <p:custDataLst>
              <p:tags r:id="rId3"/>
            </p:custDataLst>
          </p:nvPr>
        </p:nvSpPr>
        <p:spPr>
          <a:xfrm>
            <a:off x="3279435" y="2699663"/>
            <a:ext cx="471372" cy="359672"/>
          </a:xfrm>
          <a:prstGeom prst="rect">
            <a:avLst/>
          </a:prstGeom>
          <a:noFill/>
        </p:spPr>
        <p:txBody>
          <a:bodyPr wrap="square" rtlCol="0">
            <a:normAutofit/>
          </a:bodyPr>
          <a:lstStyle/>
          <a:p>
            <a:pPr algn="ctr"/>
            <a:r>
              <a:rPr lang="en-US" altLang="zh-CN" sz="1600" b="1" dirty="0">
                <a:solidFill>
                  <a:schemeClr val="lt1"/>
                </a:solidFill>
                <a:latin typeface="Arial" panose="020B0604020202020204" pitchFamily="34" charset="0"/>
                <a:cs typeface="Arial" panose="020B0604020202020204" pitchFamily="34" charset="0"/>
              </a:rPr>
              <a:t>01</a:t>
            </a:r>
          </a:p>
        </p:txBody>
      </p:sp>
      <p:cxnSp>
        <p:nvCxnSpPr>
          <p:cNvPr id="5" name="直接连接符 14"/>
          <p:cNvCxnSpPr>
            <a:stCxn id="6" idx="0"/>
            <a:endCxn id="3" idx="4"/>
          </p:cNvCxnSpPr>
          <p:nvPr>
            <p:custDataLst>
              <p:tags r:id="rId4"/>
            </p:custDataLst>
          </p:nvPr>
        </p:nvCxnSpPr>
        <p:spPr>
          <a:xfrm flipH="1" flipV="1">
            <a:off x="3514749" y="3075731"/>
            <a:ext cx="1270" cy="1466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椭圆 5"/>
          <p:cNvSpPr/>
          <p:nvPr>
            <p:custDataLst>
              <p:tags r:id="rId5"/>
            </p:custDataLst>
          </p:nvPr>
        </p:nvSpPr>
        <p:spPr>
          <a:xfrm>
            <a:off x="3476771" y="3222416"/>
            <a:ext cx="76700" cy="767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 name="椭圆 6"/>
          <p:cNvSpPr/>
          <p:nvPr>
            <p:custDataLst>
              <p:tags r:id="rId6"/>
            </p:custDataLst>
          </p:nvPr>
        </p:nvSpPr>
        <p:spPr>
          <a:xfrm flipV="1">
            <a:off x="4534884" y="3448794"/>
            <a:ext cx="390948" cy="3909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cxnSp>
        <p:nvCxnSpPr>
          <p:cNvPr id="8" name="直接连接符 150"/>
          <p:cNvCxnSpPr>
            <a:stCxn id="9" idx="0"/>
            <a:endCxn id="7" idx="4"/>
          </p:cNvCxnSpPr>
          <p:nvPr>
            <p:custDataLst>
              <p:tags r:id="rId7"/>
            </p:custDataLst>
          </p:nvPr>
        </p:nvCxnSpPr>
        <p:spPr>
          <a:xfrm flipH="1">
            <a:off x="4730095" y="3301351"/>
            <a:ext cx="1270" cy="1473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椭圆 8"/>
          <p:cNvSpPr/>
          <p:nvPr>
            <p:custDataLst>
              <p:tags r:id="rId8"/>
            </p:custDataLst>
          </p:nvPr>
        </p:nvSpPr>
        <p:spPr>
          <a:xfrm flipV="1">
            <a:off x="4692752" y="3224650"/>
            <a:ext cx="76700" cy="767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p:cNvSpPr txBox="1"/>
          <p:nvPr>
            <p:custDataLst>
              <p:tags r:id="rId9"/>
            </p:custDataLst>
          </p:nvPr>
        </p:nvSpPr>
        <p:spPr>
          <a:xfrm>
            <a:off x="4494672" y="3464432"/>
            <a:ext cx="472117" cy="359672"/>
          </a:xfrm>
          <a:prstGeom prst="rect">
            <a:avLst/>
          </a:prstGeom>
          <a:noFill/>
        </p:spPr>
        <p:txBody>
          <a:bodyPr wrap="square" rtlCol="0">
            <a:normAutofit/>
          </a:bodyPr>
          <a:lstStyle/>
          <a:p>
            <a:pPr algn="ctr"/>
            <a:r>
              <a:rPr lang="en-US" altLang="zh-CN" sz="1600" b="1" dirty="0">
                <a:solidFill>
                  <a:schemeClr val="lt1"/>
                </a:solidFill>
                <a:latin typeface="Arial" panose="020B0604020202020204" pitchFamily="34" charset="0"/>
                <a:cs typeface="Arial" panose="020B0604020202020204" pitchFamily="34" charset="0"/>
              </a:rPr>
              <a:t>02</a:t>
            </a:r>
          </a:p>
        </p:txBody>
      </p:sp>
      <p:sp>
        <p:nvSpPr>
          <p:cNvPr id="11" name="椭圆 10"/>
          <p:cNvSpPr/>
          <p:nvPr>
            <p:custDataLst>
              <p:tags r:id="rId10"/>
            </p:custDataLst>
          </p:nvPr>
        </p:nvSpPr>
        <p:spPr>
          <a:xfrm>
            <a:off x="5816924" y="2683280"/>
            <a:ext cx="390204" cy="3909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12" name="文本框 11"/>
          <p:cNvSpPr txBox="1"/>
          <p:nvPr>
            <p:custDataLst>
              <p:tags r:id="rId11"/>
            </p:custDataLst>
          </p:nvPr>
        </p:nvSpPr>
        <p:spPr>
          <a:xfrm>
            <a:off x="5776713" y="2698173"/>
            <a:ext cx="471372" cy="361162"/>
          </a:xfrm>
          <a:prstGeom prst="rect">
            <a:avLst/>
          </a:prstGeom>
          <a:noFill/>
        </p:spPr>
        <p:txBody>
          <a:bodyPr wrap="square" rtlCol="0">
            <a:normAutofit/>
          </a:bodyPr>
          <a:lstStyle/>
          <a:p>
            <a:pPr algn="ctr"/>
            <a:r>
              <a:rPr lang="en-US" altLang="zh-CN" sz="1600" b="1" dirty="0">
                <a:solidFill>
                  <a:schemeClr val="lt1"/>
                </a:solidFill>
                <a:latin typeface="Arial" panose="020B0604020202020204" pitchFamily="34" charset="0"/>
                <a:cs typeface="Arial" panose="020B0604020202020204" pitchFamily="34" charset="0"/>
              </a:rPr>
              <a:t>03</a:t>
            </a:r>
          </a:p>
        </p:txBody>
      </p:sp>
      <p:cxnSp>
        <p:nvCxnSpPr>
          <p:cNvPr id="13" name="直接连接符 158"/>
          <p:cNvCxnSpPr>
            <a:stCxn id="14" idx="0"/>
            <a:endCxn id="11" idx="4"/>
          </p:cNvCxnSpPr>
          <p:nvPr>
            <p:custDataLst>
              <p:tags r:id="rId12"/>
            </p:custDataLst>
          </p:nvPr>
        </p:nvCxnSpPr>
        <p:spPr>
          <a:xfrm flipH="1" flipV="1">
            <a:off x="6012026" y="3074461"/>
            <a:ext cx="635" cy="14795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椭圆 13"/>
          <p:cNvSpPr/>
          <p:nvPr>
            <p:custDataLst>
              <p:tags r:id="rId13"/>
            </p:custDataLst>
          </p:nvPr>
        </p:nvSpPr>
        <p:spPr>
          <a:xfrm>
            <a:off x="5974048" y="3222416"/>
            <a:ext cx="76700" cy="767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椭圆 14"/>
          <p:cNvSpPr/>
          <p:nvPr>
            <p:custDataLst>
              <p:tags r:id="rId14"/>
            </p:custDataLst>
          </p:nvPr>
        </p:nvSpPr>
        <p:spPr>
          <a:xfrm flipV="1">
            <a:off x="7071344" y="3448794"/>
            <a:ext cx="390204" cy="3909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cxnSp>
        <p:nvCxnSpPr>
          <p:cNvPr id="16" name="直接连接符 168"/>
          <p:cNvCxnSpPr>
            <a:stCxn id="17" idx="0"/>
            <a:endCxn id="15" idx="4"/>
          </p:cNvCxnSpPr>
          <p:nvPr>
            <p:custDataLst>
              <p:tags r:id="rId15"/>
            </p:custDataLst>
          </p:nvPr>
        </p:nvCxnSpPr>
        <p:spPr>
          <a:xfrm flipH="1">
            <a:off x="7266446" y="3301351"/>
            <a:ext cx="635" cy="147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椭圆 16"/>
          <p:cNvSpPr/>
          <p:nvPr>
            <p:custDataLst>
              <p:tags r:id="rId16"/>
            </p:custDataLst>
          </p:nvPr>
        </p:nvSpPr>
        <p:spPr>
          <a:xfrm flipV="1">
            <a:off x="7228468" y="3224650"/>
            <a:ext cx="76700" cy="767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8" name="文本框 17"/>
          <p:cNvSpPr txBox="1"/>
          <p:nvPr>
            <p:custDataLst>
              <p:tags r:id="rId17"/>
            </p:custDataLst>
          </p:nvPr>
        </p:nvSpPr>
        <p:spPr>
          <a:xfrm>
            <a:off x="7018069" y="3464432"/>
            <a:ext cx="471372" cy="360417"/>
          </a:xfrm>
          <a:prstGeom prst="rect">
            <a:avLst/>
          </a:prstGeom>
          <a:noFill/>
        </p:spPr>
        <p:txBody>
          <a:bodyPr wrap="square" rtlCol="0">
            <a:normAutofit/>
          </a:bodyPr>
          <a:lstStyle/>
          <a:p>
            <a:pPr algn="ctr"/>
            <a:r>
              <a:rPr lang="en-US" altLang="zh-CN" sz="1600" b="1" dirty="0">
                <a:solidFill>
                  <a:schemeClr val="dk1">
                    <a:lumMod val="85000"/>
                    <a:lumOff val="15000"/>
                  </a:schemeClr>
                </a:solidFill>
                <a:latin typeface="Arial" panose="020B0604020202020204" pitchFamily="34" charset="0"/>
                <a:cs typeface="Arial" panose="020B0604020202020204" pitchFamily="34" charset="0"/>
              </a:rPr>
              <a:t>04</a:t>
            </a:r>
          </a:p>
        </p:txBody>
      </p:sp>
      <p:sp>
        <p:nvSpPr>
          <p:cNvPr id="19" name="等腰三角形 30"/>
          <p:cNvSpPr/>
          <p:nvPr>
            <p:custDataLst>
              <p:tags r:id="rId18"/>
            </p:custDataLst>
          </p:nvPr>
        </p:nvSpPr>
        <p:spPr>
          <a:xfrm rot="5400000">
            <a:off x="9458651" y="3186673"/>
            <a:ext cx="160847" cy="145954"/>
          </a:xfrm>
          <a:prstGeom prst="triangle">
            <a:avLst/>
          </a:prstGeom>
          <a:solidFill>
            <a:srgbClr val="54C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椭圆 19"/>
          <p:cNvSpPr/>
          <p:nvPr>
            <p:custDataLst>
              <p:tags r:id="rId19"/>
            </p:custDataLst>
          </p:nvPr>
        </p:nvSpPr>
        <p:spPr>
          <a:xfrm>
            <a:off x="8351891" y="2683280"/>
            <a:ext cx="390204" cy="390948"/>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lumMod val="85000"/>
                  <a:lumOff val="15000"/>
                </a:schemeClr>
              </a:solidFill>
            </a:endParaRPr>
          </a:p>
        </p:txBody>
      </p:sp>
      <p:sp>
        <p:nvSpPr>
          <p:cNvPr id="21" name="文本框 20"/>
          <p:cNvSpPr txBox="1"/>
          <p:nvPr>
            <p:custDataLst>
              <p:tags r:id="rId20"/>
            </p:custDataLst>
          </p:nvPr>
        </p:nvSpPr>
        <p:spPr>
          <a:xfrm>
            <a:off x="8311308" y="2698918"/>
            <a:ext cx="471372" cy="359672"/>
          </a:xfrm>
          <a:prstGeom prst="rect">
            <a:avLst/>
          </a:prstGeom>
          <a:noFill/>
        </p:spPr>
        <p:txBody>
          <a:bodyPr wrap="square" rtlCol="0">
            <a:normAutofit/>
          </a:bodyPr>
          <a:lstStyle/>
          <a:p>
            <a:pPr algn="ctr"/>
            <a:r>
              <a:rPr lang="en-US" altLang="zh-CN" sz="1600" b="1" dirty="0">
                <a:solidFill>
                  <a:schemeClr val="lt1"/>
                </a:solidFill>
                <a:latin typeface="Arial" panose="020B0604020202020204" pitchFamily="34" charset="0"/>
                <a:cs typeface="Arial" panose="020B0604020202020204" pitchFamily="34" charset="0"/>
              </a:rPr>
              <a:t>05</a:t>
            </a:r>
          </a:p>
        </p:txBody>
      </p:sp>
      <p:cxnSp>
        <p:nvCxnSpPr>
          <p:cNvPr id="22" name="直接连接符 25"/>
          <p:cNvCxnSpPr>
            <a:stCxn id="23" idx="0"/>
            <a:endCxn id="20" idx="4"/>
          </p:cNvCxnSpPr>
          <p:nvPr>
            <p:custDataLst>
              <p:tags r:id="rId21"/>
            </p:custDataLst>
          </p:nvPr>
        </p:nvCxnSpPr>
        <p:spPr>
          <a:xfrm flipH="1" flipV="1">
            <a:off x="8546993" y="3074461"/>
            <a:ext cx="1270" cy="147955"/>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22"/>
            </p:custDataLst>
          </p:nvPr>
        </p:nvSpPr>
        <p:spPr>
          <a:xfrm>
            <a:off x="8509015" y="3222416"/>
            <a:ext cx="76700" cy="767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6" name="椭圆 25"/>
          <p:cNvSpPr/>
          <p:nvPr>
            <p:custDataLst>
              <p:tags r:id="rId23"/>
            </p:custDataLst>
          </p:nvPr>
        </p:nvSpPr>
        <p:spPr>
          <a:xfrm flipV="1">
            <a:off x="8509403" y="3224650"/>
            <a:ext cx="76700" cy="767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9" name="文本框 28"/>
          <p:cNvSpPr txBox="1"/>
          <p:nvPr/>
        </p:nvSpPr>
        <p:spPr>
          <a:xfrm>
            <a:off x="2808514" y="2233749"/>
            <a:ext cx="1467068" cy="400110"/>
          </a:xfrm>
          <a:prstGeom prst="rect">
            <a:avLst/>
          </a:prstGeom>
          <a:noFill/>
        </p:spPr>
        <p:txBody>
          <a:bodyPr wrap="none" rtlCol="0">
            <a:spAutoFit/>
          </a:bodyPr>
          <a:lstStyle/>
          <a:p>
            <a:r>
              <a:rPr kumimoji="1" lang="zh-CN" altLang="en-US" sz="2000" dirty="0">
                <a:solidFill>
                  <a:schemeClr val="bg1"/>
                </a:solidFill>
              </a:rPr>
              <a:t>检测和发现</a:t>
            </a:r>
          </a:p>
        </p:txBody>
      </p:sp>
      <p:sp>
        <p:nvSpPr>
          <p:cNvPr id="30" name="文本框 29"/>
          <p:cNvSpPr txBox="1"/>
          <p:nvPr/>
        </p:nvSpPr>
        <p:spPr>
          <a:xfrm>
            <a:off x="5240514" y="2242958"/>
            <a:ext cx="1507144" cy="400110"/>
          </a:xfrm>
          <a:prstGeom prst="rect">
            <a:avLst/>
          </a:prstGeom>
          <a:noFill/>
        </p:spPr>
        <p:txBody>
          <a:bodyPr wrap="none" rtlCol="0">
            <a:spAutoFit/>
          </a:bodyPr>
          <a:lstStyle/>
          <a:p>
            <a:r>
              <a:rPr kumimoji="1" lang="zh-CN" altLang="en-US" sz="2000" dirty="0">
                <a:solidFill>
                  <a:schemeClr val="bg1"/>
                </a:solidFill>
              </a:rPr>
              <a:t>响应和处理</a:t>
            </a:r>
          </a:p>
        </p:txBody>
      </p:sp>
      <p:sp>
        <p:nvSpPr>
          <p:cNvPr id="31" name="文本框 30"/>
          <p:cNvSpPr txBox="1"/>
          <p:nvPr/>
        </p:nvSpPr>
        <p:spPr>
          <a:xfrm>
            <a:off x="7813459" y="2239004"/>
            <a:ext cx="1467068" cy="400110"/>
          </a:xfrm>
          <a:prstGeom prst="rect">
            <a:avLst/>
          </a:prstGeom>
          <a:noFill/>
        </p:spPr>
        <p:txBody>
          <a:bodyPr wrap="none" rtlCol="0">
            <a:spAutoFit/>
          </a:bodyPr>
          <a:lstStyle/>
          <a:p>
            <a:r>
              <a:rPr kumimoji="1" lang="zh-CN" altLang="en-US" sz="2000" dirty="0">
                <a:solidFill>
                  <a:schemeClr val="bg1"/>
                </a:solidFill>
              </a:rPr>
              <a:t>总结和评估</a:t>
            </a:r>
          </a:p>
        </p:txBody>
      </p:sp>
      <p:sp>
        <p:nvSpPr>
          <p:cNvPr id="32" name="文本框 31"/>
          <p:cNvSpPr txBox="1"/>
          <p:nvPr/>
        </p:nvSpPr>
        <p:spPr>
          <a:xfrm>
            <a:off x="3996561" y="4028885"/>
            <a:ext cx="1467068" cy="400110"/>
          </a:xfrm>
          <a:prstGeom prst="rect">
            <a:avLst/>
          </a:prstGeom>
          <a:noFill/>
        </p:spPr>
        <p:txBody>
          <a:bodyPr wrap="none" rtlCol="0">
            <a:spAutoFit/>
          </a:bodyPr>
          <a:lstStyle/>
          <a:p>
            <a:r>
              <a:rPr kumimoji="1" lang="zh-CN" altLang="en-US" sz="2000" dirty="0">
                <a:solidFill>
                  <a:schemeClr val="bg1"/>
                </a:solidFill>
              </a:rPr>
              <a:t>分析和评估</a:t>
            </a:r>
          </a:p>
        </p:txBody>
      </p:sp>
      <p:sp>
        <p:nvSpPr>
          <p:cNvPr id="33" name="文本框 32"/>
          <p:cNvSpPr txBox="1"/>
          <p:nvPr/>
        </p:nvSpPr>
        <p:spPr>
          <a:xfrm>
            <a:off x="6520221" y="4026672"/>
            <a:ext cx="1467068" cy="400110"/>
          </a:xfrm>
          <a:prstGeom prst="rect">
            <a:avLst/>
          </a:prstGeom>
          <a:noFill/>
        </p:spPr>
        <p:txBody>
          <a:bodyPr wrap="none" rtlCol="0">
            <a:spAutoFit/>
          </a:bodyPr>
          <a:lstStyle/>
          <a:p>
            <a:r>
              <a:rPr kumimoji="1" lang="zh-CN" altLang="en-US" sz="2000" dirty="0">
                <a:solidFill>
                  <a:schemeClr val="bg1"/>
                </a:solidFill>
              </a:rPr>
              <a:t>修复和恢复</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矩形 1"/>
          <p:cNvSpPr/>
          <p:nvPr/>
        </p:nvSpPr>
        <p:spPr>
          <a:xfrm>
            <a:off x="-182562" y="-111125"/>
            <a:ext cx="6705600" cy="7059613"/>
          </a:xfrm>
          <a:custGeom>
            <a:avLst/>
            <a:gdLst>
              <a:gd name="connsiteX0" fmla="*/ 0 w 5861304"/>
              <a:gd name="connsiteY0" fmla="*/ 0 h 6858000"/>
              <a:gd name="connsiteX1" fmla="*/ 5861304 w 5861304"/>
              <a:gd name="connsiteY1" fmla="*/ 0 h 6858000"/>
              <a:gd name="connsiteX2" fmla="*/ 5861304 w 5861304"/>
              <a:gd name="connsiteY2" fmla="*/ 6858000 h 6858000"/>
              <a:gd name="connsiteX3" fmla="*/ 0 w 5861304"/>
              <a:gd name="connsiteY3" fmla="*/ 6858000 h 6858000"/>
              <a:gd name="connsiteX4" fmla="*/ 0 w 5861304"/>
              <a:gd name="connsiteY4" fmla="*/ 0 h 6858000"/>
              <a:gd name="connsiteX0-1" fmla="*/ 0 w 5861304"/>
              <a:gd name="connsiteY0-2" fmla="*/ 0 h 6858000"/>
              <a:gd name="connsiteX1-3" fmla="*/ 5861304 w 5861304"/>
              <a:gd name="connsiteY1-4" fmla="*/ 0 h 6858000"/>
              <a:gd name="connsiteX2-5" fmla="*/ 5852160 w 5861304"/>
              <a:gd name="connsiteY2-6" fmla="*/ 3493008 h 6858000"/>
              <a:gd name="connsiteX3-7" fmla="*/ 5861304 w 5861304"/>
              <a:gd name="connsiteY3-8" fmla="*/ 6858000 h 6858000"/>
              <a:gd name="connsiteX4-9" fmla="*/ 0 w 5861304"/>
              <a:gd name="connsiteY4-10" fmla="*/ 6858000 h 6858000"/>
              <a:gd name="connsiteX5" fmla="*/ 0 w 5861304"/>
              <a:gd name="connsiteY5" fmla="*/ 0 h 6858000"/>
              <a:gd name="connsiteX0-11" fmla="*/ 0 w 5861304"/>
              <a:gd name="connsiteY0-12" fmla="*/ 0 h 6858000"/>
              <a:gd name="connsiteX1-13" fmla="*/ 5861304 w 5861304"/>
              <a:gd name="connsiteY1-14" fmla="*/ 0 h 6858000"/>
              <a:gd name="connsiteX2-15" fmla="*/ 2441448 w 5861304"/>
              <a:gd name="connsiteY2-16" fmla="*/ 3767328 h 6858000"/>
              <a:gd name="connsiteX3-17" fmla="*/ 5861304 w 5861304"/>
              <a:gd name="connsiteY3-18" fmla="*/ 6858000 h 6858000"/>
              <a:gd name="connsiteX4-19" fmla="*/ 0 w 5861304"/>
              <a:gd name="connsiteY4-20" fmla="*/ 6858000 h 6858000"/>
              <a:gd name="connsiteX5-21" fmla="*/ 0 w 5861304"/>
              <a:gd name="connsiteY5-22" fmla="*/ 0 h 6858000"/>
              <a:gd name="connsiteX0-23" fmla="*/ 0 w 5861304"/>
              <a:gd name="connsiteY0-24" fmla="*/ 0 h 6858000"/>
              <a:gd name="connsiteX1-25" fmla="*/ 5861304 w 5861304"/>
              <a:gd name="connsiteY1-26" fmla="*/ 0 h 6858000"/>
              <a:gd name="connsiteX2-27" fmla="*/ 2441448 w 5861304"/>
              <a:gd name="connsiteY2-28" fmla="*/ 3767328 h 6858000"/>
              <a:gd name="connsiteX3-29" fmla="*/ 5861304 w 5861304"/>
              <a:gd name="connsiteY3-30" fmla="*/ 6858000 h 6858000"/>
              <a:gd name="connsiteX4-31" fmla="*/ 0 w 5861304"/>
              <a:gd name="connsiteY4-32" fmla="*/ 6858000 h 6858000"/>
              <a:gd name="connsiteX5-33" fmla="*/ 0 w 5861304"/>
              <a:gd name="connsiteY5-34" fmla="*/ 0 h 6858000"/>
              <a:gd name="connsiteX0-35" fmla="*/ 0 w 5861304"/>
              <a:gd name="connsiteY0-36" fmla="*/ 0 h 6858000"/>
              <a:gd name="connsiteX1-37" fmla="*/ 5861304 w 5861304"/>
              <a:gd name="connsiteY1-38" fmla="*/ 0 h 6858000"/>
              <a:gd name="connsiteX2-39" fmla="*/ 2441448 w 5861304"/>
              <a:gd name="connsiteY2-40" fmla="*/ 3767328 h 6858000"/>
              <a:gd name="connsiteX3-41" fmla="*/ 5861304 w 5861304"/>
              <a:gd name="connsiteY3-42" fmla="*/ 6858000 h 6858000"/>
              <a:gd name="connsiteX4-43" fmla="*/ 0 w 5861304"/>
              <a:gd name="connsiteY4-44" fmla="*/ 6858000 h 6858000"/>
              <a:gd name="connsiteX5-45" fmla="*/ 0 w 5861304"/>
              <a:gd name="connsiteY5-46" fmla="*/ 0 h 6858000"/>
              <a:gd name="connsiteX0-47" fmla="*/ 0 w 5861304"/>
              <a:gd name="connsiteY0-48" fmla="*/ 0 h 6858000"/>
              <a:gd name="connsiteX1-49" fmla="*/ 5495544 w 5861304"/>
              <a:gd name="connsiteY1-50" fmla="*/ 0 h 6858000"/>
              <a:gd name="connsiteX2-51" fmla="*/ 2441448 w 5861304"/>
              <a:gd name="connsiteY2-52" fmla="*/ 3767328 h 6858000"/>
              <a:gd name="connsiteX3-53" fmla="*/ 5861304 w 5861304"/>
              <a:gd name="connsiteY3-54" fmla="*/ 6858000 h 6858000"/>
              <a:gd name="connsiteX4-55" fmla="*/ 0 w 5861304"/>
              <a:gd name="connsiteY4-56" fmla="*/ 6858000 h 6858000"/>
              <a:gd name="connsiteX5-57" fmla="*/ 0 w 5861304"/>
              <a:gd name="connsiteY5-58" fmla="*/ 0 h 6858000"/>
              <a:gd name="connsiteX0-59" fmla="*/ 0 w 5861304"/>
              <a:gd name="connsiteY0-60" fmla="*/ 1449 h 6859449"/>
              <a:gd name="connsiteX1-61" fmla="*/ 5495544 w 5861304"/>
              <a:gd name="connsiteY1-62" fmla="*/ 1449 h 6859449"/>
              <a:gd name="connsiteX2-63" fmla="*/ 2441448 w 5861304"/>
              <a:gd name="connsiteY2-64" fmla="*/ 3768777 h 6859449"/>
              <a:gd name="connsiteX3-65" fmla="*/ 5861304 w 5861304"/>
              <a:gd name="connsiteY3-66" fmla="*/ 6859449 h 6859449"/>
              <a:gd name="connsiteX4-67" fmla="*/ 0 w 5861304"/>
              <a:gd name="connsiteY4-68" fmla="*/ 6859449 h 6859449"/>
              <a:gd name="connsiteX5-69" fmla="*/ 0 w 5861304"/>
              <a:gd name="connsiteY5-70" fmla="*/ 1449 h 6859449"/>
              <a:gd name="connsiteX0-71" fmla="*/ 0 w 5861304"/>
              <a:gd name="connsiteY0-72" fmla="*/ 1449 h 6859449"/>
              <a:gd name="connsiteX1-73" fmla="*/ 5495544 w 5861304"/>
              <a:gd name="connsiteY1-74" fmla="*/ 1449 h 6859449"/>
              <a:gd name="connsiteX2-75" fmla="*/ 2441448 w 5861304"/>
              <a:gd name="connsiteY2-76" fmla="*/ 3768777 h 6859449"/>
              <a:gd name="connsiteX3-77" fmla="*/ 5861304 w 5861304"/>
              <a:gd name="connsiteY3-78" fmla="*/ 6859449 h 6859449"/>
              <a:gd name="connsiteX4-79" fmla="*/ 0 w 5861304"/>
              <a:gd name="connsiteY4-80" fmla="*/ 6859449 h 6859449"/>
              <a:gd name="connsiteX5-81" fmla="*/ 0 w 5861304"/>
              <a:gd name="connsiteY5-82" fmla="*/ 1449 h 6859449"/>
              <a:gd name="connsiteX0-83" fmla="*/ 0 w 5878765"/>
              <a:gd name="connsiteY0-84" fmla="*/ 1449 h 6859449"/>
              <a:gd name="connsiteX1-85" fmla="*/ 5495544 w 5878765"/>
              <a:gd name="connsiteY1-86" fmla="*/ 1449 h 6859449"/>
              <a:gd name="connsiteX2-87" fmla="*/ 2441448 w 5878765"/>
              <a:gd name="connsiteY2-88" fmla="*/ 3768777 h 6859449"/>
              <a:gd name="connsiteX3-89" fmla="*/ 5861304 w 5878765"/>
              <a:gd name="connsiteY3-90" fmla="*/ 6859449 h 6859449"/>
              <a:gd name="connsiteX4-91" fmla="*/ 0 w 5878765"/>
              <a:gd name="connsiteY4-92" fmla="*/ 6859449 h 6859449"/>
              <a:gd name="connsiteX5-93" fmla="*/ 0 w 5878765"/>
              <a:gd name="connsiteY5-94" fmla="*/ 1449 h 6859449"/>
              <a:gd name="connsiteX0-95" fmla="*/ 0 w 5633182"/>
              <a:gd name="connsiteY0-96" fmla="*/ 1449 h 6859449"/>
              <a:gd name="connsiteX1-97" fmla="*/ 5495544 w 5633182"/>
              <a:gd name="connsiteY1-98" fmla="*/ 1449 h 6859449"/>
              <a:gd name="connsiteX2-99" fmla="*/ 2441448 w 5633182"/>
              <a:gd name="connsiteY2-100" fmla="*/ 3768777 h 6859449"/>
              <a:gd name="connsiteX3-101" fmla="*/ 3758184 w 5633182"/>
              <a:gd name="connsiteY3-102" fmla="*/ 6850305 h 6859449"/>
              <a:gd name="connsiteX4-103" fmla="*/ 0 w 5633182"/>
              <a:gd name="connsiteY4-104" fmla="*/ 6859449 h 6859449"/>
              <a:gd name="connsiteX5-105" fmla="*/ 0 w 5633182"/>
              <a:gd name="connsiteY5-106" fmla="*/ 1449 h 6859449"/>
              <a:gd name="connsiteX0-107" fmla="*/ 0 w 5633182"/>
              <a:gd name="connsiteY0-108" fmla="*/ 1449 h 6859449"/>
              <a:gd name="connsiteX1-109" fmla="*/ 5495544 w 5633182"/>
              <a:gd name="connsiteY1-110" fmla="*/ 1449 h 6859449"/>
              <a:gd name="connsiteX2-111" fmla="*/ 2441448 w 5633182"/>
              <a:gd name="connsiteY2-112" fmla="*/ 3768777 h 6859449"/>
              <a:gd name="connsiteX3-113" fmla="*/ 3758184 w 5633182"/>
              <a:gd name="connsiteY3-114" fmla="*/ 6850305 h 6859449"/>
              <a:gd name="connsiteX4-115" fmla="*/ 0 w 5633182"/>
              <a:gd name="connsiteY4-116" fmla="*/ 6859449 h 6859449"/>
              <a:gd name="connsiteX5-117" fmla="*/ 0 w 5633182"/>
              <a:gd name="connsiteY5-118" fmla="*/ 1449 h 6859449"/>
              <a:gd name="connsiteX0-119" fmla="*/ 0 w 5633182"/>
              <a:gd name="connsiteY0-120" fmla="*/ 1449 h 6859449"/>
              <a:gd name="connsiteX1-121" fmla="*/ 5495544 w 5633182"/>
              <a:gd name="connsiteY1-122" fmla="*/ 1449 h 6859449"/>
              <a:gd name="connsiteX2-123" fmla="*/ 2441448 w 5633182"/>
              <a:gd name="connsiteY2-124" fmla="*/ 3768777 h 6859449"/>
              <a:gd name="connsiteX3-125" fmla="*/ 3758184 w 5633182"/>
              <a:gd name="connsiteY3-126" fmla="*/ 6850305 h 6859449"/>
              <a:gd name="connsiteX4-127" fmla="*/ 0 w 5633182"/>
              <a:gd name="connsiteY4-128" fmla="*/ 6859449 h 6859449"/>
              <a:gd name="connsiteX5-129" fmla="*/ 0 w 5633182"/>
              <a:gd name="connsiteY5-130" fmla="*/ 1449 h 6859449"/>
              <a:gd name="connsiteX0-131" fmla="*/ 0 w 5633182"/>
              <a:gd name="connsiteY0-132" fmla="*/ 1449 h 6859449"/>
              <a:gd name="connsiteX1-133" fmla="*/ 5495544 w 5633182"/>
              <a:gd name="connsiteY1-134" fmla="*/ 1449 h 6859449"/>
              <a:gd name="connsiteX2-135" fmla="*/ 2441448 w 5633182"/>
              <a:gd name="connsiteY2-136" fmla="*/ 3768777 h 6859449"/>
              <a:gd name="connsiteX3-137" fmla="*/ 3127248 w 5633182"/>
              <a:gd name="connsiteY3-138" fmla="*/ 6859449 h 6859449"/>
              <a:gd name="connsiteX4-139" fmla="*/ 0 w 5633182"/>
              <a:gd name="connsiteY4-140" fmla="*/ 6859449 h 6859449"/>
              <a:gd name="connsiteX5-141" fmla="*/ 0 w 5633182"/>
              <a:gd name="connsiteY5-142" fmla="*/ 1449 h 6859449"/>
              <a:gd name="connsiteX0-143" fmla="*/ 0 w 5407073"/>
              <a:gd name="connsiteY0-144" fmla="*/ 1449 h 6859449"/>
              <a:gd name="connsiteX1-145" fmla="*/ 5175504 w 5407073"/>
              <a:gd name="connsiteY1-146" fmla="*/ 1449 h 6859449"/>
              <a:gd name="connsiteX2-147" fmla="*/ 2441448 w 5407073"/>
              <a:gd name="connsiteY2-148" fmla="*/ 3768777 h 6859449"/>
              <a:gd name="connsiteX3-149" fmla="*/ 3127248 w 5407073"/>
              <a:gd name="connsiteY3-150" fmla="*/ 6859449 h 6859449"/>
              <a:gd name="connsiteX4-151" fmla="*/ 0 w 5407073"/>
              <a:gd name="connsiteY4-152" fmla="*/ 6859449 h 6859449"/>
              <a:gd name="connsiteX5-153" fmla="*/ 0 w 5407073"/>
              <a:gd name="connsiteY5-154" fmla="*/ 1449 h 6859449"/>
              <a:gd name="connsiteX0-155" fmla="*/ 0 w 5206689"/>
              <a:gd name="connsiteY0-156" fmla="*/ 1535 h 6859535"/>
              <a:gd name="connsiteX1-157" fmla="*/ 5175504 w 5206689"/>
              <a:gd name="connsiteY1-158" fmla="*/ 1535 h 6859535"/>
              <a:gd name="connsiteX2-159" fmla="*/ 2441448 w 5206689"/>
              <a:gd name="connsiteY2-160" fmla="*/ 3768863 h 6859535"/>
              <a:gd name="connsiteX3-161" fmla="*/ 3127248 w 5206689"/>
              <a:gd name="connsiteY3-162" fmla="*/ 6859535 h 6859535"/>
              <a:gd name="connsiteX4-163" fmla="*/ 0 w 5206689"/>
              <a:gd name="connsiteY4-164" fmla="*/ 6859535 h 6859535"/>
              <a:gd name="connsiteX5-165" fmla="*/ 0 w 5206689"/>
              <a:gd name="connsiteY5-166" fmla="*/ 1535 h 68595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206689" h="6859535">
                <a:moveTo>
                  <a:pt x="0" y="1535"/>
                </a:moveTo>
                <a:lnTo>
                  <a:pt x="5175504" y="1535"/>
                </a:lnTo>
                <a:cubicBezTo>
                  <a:pt x="5251704" y="-77713"/>
                  <a:pt x="5419344" y="2933711"/>
                  <a:pt x="2441448" y="3768863"/>
                </a:cubicBezTo>
                <a:cubicBezTo>
                  <a:pt x="3745992" y="4159007"/>
                  <a:pt x="3468624" y="6259079"/>
                  <a:pt x="3127248" y="6859535"/>
                </a:cubicBezTo>
                <a:lnTo>
                  <a:pt x="0" y="6859535"/>
                </a:lnTo>
                <a:lnTo>
                  <a:pt x="0" y="1535"/>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99" name="组合 27"/>
          <p:cNvGrpSpPr/>
          <p:nvPr/>
        </p:nvGrpSpPr>
        <p:grpSpPr>
          <a:xfrm rot="5400000">
            <a:off x="1389063" y="1720850"/>
            <a:ext cx="1196975" cy="4341813"/>
            <a:chOff x="1982620" y="2364146"/>
            <a:chExt cx="1197143" cy="4342662"/>
          </a:xfrm>
        </p:grpSpPr>
        <p:sp>
          <p:nvSpPr>
            <p:cNvPr id="1048657" name="任意多边形 28"/>
            <p:cNvSpPr/>
            <p:nvPr/>
          </p:nvSpPr>
          <p:spPr>
            <a:xfrm>
              <a:off x="1982620" y="2364146"/>
              <a:ext cx="1175084" cy="1922104"/>
            </a:xfrm>
            <a:custGeom>
              <a:avLst/>
              <a:gdLst>
                <a:gd name="connsiteX0" fmla="*/ 315376 w 1175084"/>
                <a:gd name="connsiteY0" fmla="*/ 0 h 1922104"/>
                <a:gd name="connsiteX1" fmla="*/ 427715 w 1175084"/>
                <a:gd name="connsiteY1" fmla="*/ 74463 h 1922104"/>
                <a:gd name="connsiteX2" fmla="*/ 435856 w 1175084"/>
                <a:gd name="connsiteY2" fmla="*/ 114788 h 1922104"/>
                <a:gd name="connsiteX3" fmla="*/ 448051 w 1175084"/>
                <a:gd name="connsiteY3" fmla="*/ 101388 h 1922104"/>
                <a:gd name="connsiteX4" fmla="*/ 549462 w 1175084"/>
                <a:gd name="connsiteY4" fmla="*/ 0 h 1922104"/>
                <a:gd name="connsiteX5" fmla="*/ 596701 w 1175084"/>
                <a:gd name="connsiteY5" fmla="*/ 0 h 1922104"/>
                <a:gd name="connsiteX6" fmla="*/ 698229 w 1175084"/>
                <a:gd name="connsiteY6" fmla="*/ 101388 h 1922104"/>
                <a:gd name="connsiteX7" fmla="*/ 698229 w 1175084"/>
                <a:gd name="connsiteY7" fmla="*/ 211777 h 1922104"/>
                <a:gd name="connsiteX8" fmla="*/ 799758 w 1175084"/>
                <a:gd name="connsiteY8" fmla="*/ 110627 h 1922104"/>
                <a:gd name="connsiteX9" fmla="*/ 849230 w 1175084"/>
                <a:gd name="connsiteY9" fmla="*/ 110627 h 1922104"/>
                <a:gd name="connsiteX10" fmla="*/ 950758 w 1175084"/>
                <a:gd name="connsiteY10" fmla="*/ 209645 h 1922104"/>
                <a:gd name="connsiteX11" fmla="*/ 950758 w 1175084"/>
                <a:gd name="connsiteY11" fmla="*/ 256549 h 1922104"/>
                <a:gd name="connsiteX12" fmla="*/ 1040535 w 1175084"/>
                <a:gd name="connsiteY12" fmla="*/ 164874 h 1922104"/>
                <a:gd name="connsiteX13" fmla="*/ 1085307 w 1175084"/>
                <a:gd name="connsiteY13" fmla="*/ 164874 h 1922104"/>
                <a:gd name="connsiteX14" fmla="*/ 1175084 w 1175084"/>
                <a:gd name="connsiteY14" fmla="*/ 256549 h 1922104"/>
                <a:gd name="connsiteX15" fmla="*/ 1175084 w 1175084"/>
                <a:gd name="connsiteY15" fmla="*/ 915333 h 1922104"/>
                <a:gd name="connsiteX16" fmla="*/ 1163333 w 1175084"/>
                <a:gd name="connsiteY16" fmla="*/ 1009377 h 1922104"/>
                <a:gd name="connsiteX17" fmla="*/ 1066505 w 1175084"/>
                <a:gd name="connsiteY17" fmla="*/ 1319937 h 1922104"/>
                <a:gd name="connsiteX18" fmla="*/ 1066505 w 1175084"/>
                <a:gd name="connsiteY18" fmla="*/ 1922104 h 1922104"/>
                <a:gd name="connsiteX19" fmla="*/ 330071 w 1175084"/>
                <a:gd name="connsiteY19" fmla="*/ 1908128 h 1922104"/>
                <a:gd name="connsiteX20" fmla="*/ 330071 w 1175084"/>
                <a:gd name="connsiteY20" fmla="*/ 1378685 h 1922104"/>
                <a:gd name="connsiteX21" fmla="*/ 131714 w 1175084"/>
                <a:gd name="connsiteY21" fmla="*/ 1143455 h 1922104"/>
                <a:gd name="connsiteX22" fmla="*/ 89293 w 1175084"/>
                <a:gd name="connsiteY22" fmla="*/ 1054149 h 1922104"/>
                <a:gd name="connsiteX23" fmla="*/ 4216 w 1175084"/>
                <a:gd name="connsiteY23" fmla="*/ 715163 h 1922104"/>
                <a:gd name="connsiteX24" fmla="*/ 18317 w 1175084"/>
                <a:gd name="connsiteY24" fmla="*/ 625857 h 1922104"/>
                <a:gd name="connsiteX25" fmla="*/ 193456 w 1175084"/>
                <a:gd name="connsiteY25" fmla="*/ 382390 h 1922104"/>
                <a:gd name="connsiteX26" fmla="*/ 193456 w 1175084"/>
                <a:gd name="connsiteY26" fmla="*/ 121920 h 1922104"/>
                <a:gd name="connsiteX27" fmla="*/ 315376 w 1175084"/>
                <a:gd name="connsiteY27" fmla="*/ 0 h 19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75084" h="1922104">
                  <a:moveTo>
                    <a:pt x="315376" y="0"/>
                  </a:moveTo>
                  <a:cubicBezTo>
                    <a:pt x="365878" y="0"/>
                    <a:pt x="409207" y="30704"/>
                    <a:pt x="427715" y="74463"/>
                  </a:cubicBezTo>
                  <a:lnTo>
                    <a:pt x="435856" y="114788"/>
                  </a:lnTo>
                  <a:lnTo>
                    <a:pt x="448051" y="101388"/>
                  </a:lnTo>
                  <a:cubicBezTo>
                    <a:pt x="448051" y="44772"/>
                    <a:pt x="492822" y="0"/>
                    <a:pt x="549462" y="0"/>
                  </a:cubicBezTo>
                  <a:lnTo>
                    <a:pt x="596701" y="0"/>
                  </a:lnTo>
                  <a:cubicBezTo>
                    <a:pt x="653341" y="0"/>
                    <a:pt x="698229" y="44772"/>
                    <a:pt x="698229" y="101388"/>
                  </a:cubicBezTo>
                  <a:lnTo>
                    <a:pt x="698229" y="211777"/>
                  </a:lnTo>
                  <a:cubicBezTo>
                    <a:pt x="698229" y="155398"/>
                    <a:pt x="745468" y="110627"/>
                    <a:pt x="799758" y="110627"/>
                  </a:cubicBezTo>
                  <a:lnTo>
                    <a:pt x="849230" y="110627"/>
                  </a:lnTo>
                  <a:cubicBezTo>
                    <a:pt x="903519" y="110627"/>
                    <a:pt x="950758" y="155398"/>
                    <a:pt x="950758" y="209645"/>
                  </a:cubicBezTo>
                  <a:lnTo>
                    <a:pt x="950758" y="256549"/>
                  </a:lnTo>
                  <a:cubicBezTo>
                    <a:pt x="950758" y="207040"/>
                    <a:pt x="990946" y="164874"/>
                    <a:pt x="1040535" y="164874"/>
                  </a:cubicBezTo>
                  <a:lnTo>
                    <a:pt x="1085307" y="164874"/>
                  </a:lnTo>
                  <a:cubicBezTo>
                    <a:pt x="1134896" y="164874"/>
                    <a:pt x="1175084" y="207040"/>
                    <a:pt x="1175084" y="256549"/>
                  </a:cubicBezTo>
                  <a:lnTo>
                    <a:pt x="1175084" y="915333"/>
                  </a:lnTo>
                  <a:cubicBezTo>
                    <a:pt x="1175084" y="950629"/>
                    <a:pt x="1170384" y="983557"/>
                    <a:pt x="1163333" y="1009377"/>
                  </a:cubicBezTo>
                  <a:lnTo>
                    <a:pt x="1066505" y="1319937"/>
                  </a:lnTo>
                  <a:lnTo>
                    <a:pt x="1066505" y="1922104"/>
                  </a:lnTo>
                  <a:lnTo>
                    <a:pt x="330071" y="1908128"/>
                  </a:lnTo>
                  <a:lnTo>
                    <a:pt x="330071" y="1378685"/>
                  </a:lnTo>
                  <a:lnTo>
                    <a:pt x="131714" y="1143455"/>
                  </a:lnTo>
                  <a:cubicBezTo>
                    <a:pt x="112795" y="1119767"/>
                    <a:pt x="98694" y="1094183"/>
                    <a:pt x="89293" y="1054149"/>
                  </a:cubicBezTo>
                  <a:lnTo>
                    <a:pt x="4216" y="715163"/>
                  </a:lnTo>
                  <a:cubicBezTo>
                    <a:pt x="-2834" y="684605"/>
                    <a:pt x="-2834" y="654283"/>
                    <a:pt x="18317" y="625857"/>
                  </a:cubicBezTo>
                  <a:lnTo>
                    <a:pt x="193456" y="382390"/>
                  </a:lnTo>
                  <a:lnTo>
                    <a:pt x="193456" y="121920"/>
                  </a:lnTo>
                  <a:cubicBezTo>
                    <a:pt x="193456" y="54585"/>
                    <a:pt x="248041" y="0"/>
                    <a:pt x="315376" y="0"/>
                  </a:cubicBezTo>
                  <a:close/>
                </a:path>
              </a:pathLst>
            </a:custGeom>
            <a:solidFill>
              <a:srgbClr val="F6E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658" name="Freeform 16"/>
            <p:cNvSpPr>
              <a:spLocks noEditPoints="1"/>
            </p:cNvSpPr>
            <p:nvPr/>
          </p:nvSpPr>
          <p:spPr>
            <a:xfrm>
              <a:off x="2078038" y="2671763"/>
              <a:ext cx="990600" cy="833438"/>
            </a:xfrm>
            <a:custGeom>
              <a:avLst/>
              <a:gdLst/>
              <a:ahLst/>
              <a:cxnLst>
                <a:cxn ang="0">
                  <a:pos x="84909" y="376695"/>
                </a:cxn>
                <a:cxn ang="0">
                  <a:pos x="0" y="494412"/>
                </a:cxn>
                <a:cxn ang="0">
                  <a:pos x="84909" y="833438"/>
                </a:cxn>
                <a:cxn ang="0">
                  <a:pos x="84909" y="376695"/>
                </a:cxn>
                <a:cxn ang="0">
                  <a:pos x="483507" y="0"/>
                </a:cxn>
                <a:cxn ang="0">
                  <a:pos x="436336" y="0"/>
                </a:cxn>
                <a:cxn ang="0">
                  <a:pos x="334917" y="101237"/>
                </a:cxn>
                <a:cxn ang="0">
                  <a:pos x="334917" y="444971"/>
                </a:cxn>
                <a:cxn ang="0">
                  <a:pos x="429260" y="77693"/>
                </a:cxn>
                <a:cxn ang="0">
                  <a:pos x="502376" y="0"/>
                </a:cxn>
                <a:cxn ang="0">
                  <a:pos x="483507" y="0"/>
                </a:cxn>
                <a:cxn ang="0">
                  <a:pos x="686344" y="110654"/>
                </a:cxn>
                <a:cxn ang="0">
                  <a:pos x="735874" y="110654"/>
                </a:cxn>
                <a:cxn ang="0">
                  <a:pos x="752384" y="110654"/>
                </a:cxn>
                <a:cxn ang="0">
                  <a:pos x="681627" y="176576"/>
                </a:cxn>
                <a:cxn ang="0">
                  <a:pos x="584926" y="444971"/>
                </a:cxn>
                <a:cxn ang="0">
                  <a:pos x="584926" y="211891"/>
                </a:cxn>
                <a:cxn ang="0">
                  <a:pos x="686344" y="110654"/>
                </a:cxn>
                <a:cxn ang="0">
                  <a:pos x="971731" y="164804"/>
                </a:cxn>
                <a:cxn ang="0">
                  <a:pos x="926919" y="164804"/>
                </a:cxn>
                <a:cxn ang="0">
                  <a:pos x="837293" y="256624"/>
                </a:cxn>
                <a:cxn ang="0">
                  <a:pos x="837293" y="444971"/>
                </a:cxn>
                <a:cxn ang="0">
                  <a:pos x="926919" y="223663"/>
                </a:cxn>
                <a:cxn ang="0">
                  <a:pos x="990600" y="167158"/>
                </a:cxn>
                <a:cxn ang="0">
                  <a:pos x="971731" y="164804"/>
                </a:cxn>
              </a:cxnLst>
              <a:rect l="0" t="0" r="0" b="0"/>
              <a:pathLst>
                <a:path w="420" h="354">
                  <a:moveTo>
                    <a:pt x="36" y="160"/>
                  </a:moveTo>
                  <a:cubicBezTo>
                    <a:pt x="0" y="210"/>
                    <a:pt x="0" y="210"/>
                    <a:pt x="0" y="210"/>
                  </a:cubicBezTo>
                  <a:cubicBezTo>
                    <a:pt x="36" y="354"/>
                    <a:pt x="36" y="354"/>
                    <a:pt x="36" y="354"/>
                  </a:cubicBezTo>
                  <a:cubicBezTo>
                    <a:pt x="36" y="160"/>
                    <a:pt x="36" y="160"/>
                    <a:pt x="36" y="160"/>
                  </a:cubicBezTo>
                  <a:close/>
                  <a:moveTo>
                    <a:pt x="205" y="0"/>
                  </a:moveTo>
                  <a:cubicBezTo>
                    <a:pt x="185" y="0"/>
                    <a:pt x="185" y="0"/>
                    <a:pt x="185" y="0"/>
                  </a:cubicBezTo>
                  <a:cubicBezTo>
                    <a:pt x="161" y="0"/>
                    <a:pt x="142" y="19"/>
                    <a:pt x="142" y="43"/>
                  </a:cubicBezTo>
                  <a:cubicBezTo>
                    <a:pt x="142" y="189"/>
                    <a:pt x="142" y="189"/>
                    <a:pt x="142" y="189"/>
                  </a:cubicBezTo>
                  <a:cubicBezTo>
                    <a:pt x="182" y="33"/>
                    <a:pt x="182" y="33"/>
                    <a:pt x="182" y="33"/>
                  </a:cubicBezTo>
                  <a:cubicBezTo>
                    <a:pt x="186" y="15"/>
                    <a:pt x="192" y="4"/>
                    <a:pt x="213" y="0"/>
                  </a:cubicBezTo>
                  <a:cubicBezTo>
                    <a:pt x="210" y="0"/>
                    <a:pt x="208" y="0"/>
                    <a:pt x="205" y="0"/>
                  </a:cubicBezTo>
                  <a:close/>
                  <a:moveTo>
                    <a:pt x="291" y="47"/>
                  </a:moveTo>
                  <a:cubicBezTo>
                    <a:pt x="312" y="47"/>
                    <a:pt x="312" y="47"/>
                    <a:pt x="312" y="47"/>
                  </a:cubicBezTo>
                  <a:cubicBezTo>
                    <a:pt x="314" y="47"/>
                    <a:pt x="317" y="47"/>
                    <a:pt x="319" y="47"/>
                  </a:cubicBezTo>
                  <a:cubicBezTo>
                    <a:pt x="301" y="50"/>
                    <a:pt x="294" y="59"/>
                    <a:pt x="289" y="75"/>
                  </a:cubicBezTo>
                  <a:cubicBezTo>
                    <a:pt x="248" y="189"/>
                    <a:pt x="248" y="189"/>
                    <a:pt x="248" y="189"/>
                  </a:cubicBezTo>
                  <a:cubicBezTo>
                    <a:pt x="248" y="90"/>
                    <a:pt x="248" y="90"/>
                    <a:pt x="248" y="90"/>
                  </a:cubicBezTo>
                  <a:cubicBezTo>
                    <a:pt x="248" y="66"/>
                    <a:pt x="268" y="47"/>
                    <a:pt x="291" y="47"/>
                  </a:cubicBezTo>
                  <a:close/>
                  <a:moveTo>
                    <a:pt x="412" y="70"/>
                  </a:moveTo>
                  <a:cubicBezTo>
                    <a:pt x="393" y="70"/>
                    <a:pt x="393" y="70"/>
                    <a:pt x="393" y="70"/>
                  </a:cubicBezTo>
                  <a:cubicBezTo>
                    <a:pt x="372" y="70"/>
                    <a:pt x="355" y="88"/>
                    <a:pt x="355" y="109"/>
                  </a:cubicBezTo>
                  <a:cubicBezTo>
                    <a:pt x="355" y="189"/>
                    <a:pt x="355" y="189"/>
                    <a:pt x="355" y="189"/>
                  </a:cubicBezTo>
                  <a:cubicBezTo>
                    <a:pt x="393" y="95"/>
                    <a:pt x="393" y="95"/>
                    <a:pt x="393" y="95"/>
                  </a:cubicBezTo>
                  <a:cubicBezTo>
                    <a:pt x="398" y="83"/>
                    <a:pt x="406" y="74"/>
                    <a:pt x="420" y="71"/>
                  </a:cubicBezTo>
                  <a:cubicBezTo>
                    <a:pt x="417" y="71"/>
                    <a:pt x="415" y="70"/>
                    <a:pt x="412" y="70"/>
                  </a:cubicBezTo>
                  <a:close/>
                </a:path>
              </a:pathLst>
            </a:custGeom>
            <a:solidFill>
              <a:srgbClr val="ECC37D">
                <a:alpha val="100000"/>
              </a:srgbClr>
            </a:solidFill>
            <a:ln w="9525">
              <a:noFill/>
            </a:ln>
          </p:spPr>
          <p:txBody>
            <a:bodyPr/>
            <a:lstStyle/>
            <a:p>
              <a:endParaRPr lang="zh-CN" altLang="en-US"/>
            </a:p>
          </p:txBody>
        </p:sp>
        <p:sp>
          <p:nvSpPr>
            <p:cNvPr id="1048659" name="Freeform 18"/>
            <p:cNvSpPr>
              <a:spLocks noEditPoints="1"/>
            </p:cNvSpPr>
            <p:nvPr/>
          </p:nvSpPr>
          <p:spPr>
            <a:xfrm>
              <a:off x="2212975" y="2716213"/>
              <a:ext cx="889000" cy="457200"/>
            </a:xfrm>
            <a:custGeom>
              <a:avLst/>
              <a:gdLst/>
              <a:ahLst/>
              <a:cxnLst>
                <a:cxn ang="0">
                  <a:pos x="75459" y="447773"/>
                </a:cxn>
                <a:cxn ang="0">
                  <a:pos x="14149" y="454843"/>
                </a:cxn>
                <a:cxn ang="0">
                  <a:pos x="2358" y="452487"/>
                </a:cxn>
                <a:cxn ang="0">
                  <a:pos x="9432" y="440703"/>
                </a:cxn>
                <a:cxn ang="0">
                  <a:pos x="75459" y="431276"/>
                </a:cxn>
                <a:cxn ang="0">
                  <a:pos x="141485" y="440703"/>
                </a:cxn>
                <a:cxn ang="0">
                  <a:pos x="148560" y="452487"/>
                </a:cxn>
                <a:cxn ang="0">
                  <a:pos x="134411" y="454843"/>
                </a:cxn>
                <a:cxn ang="0">
                  <a:pos x="75459" y="447773"/>
                </a:cxn>
                <a:cxn ang="0">
                  <a:pos x="325416" y="445416"/>
                </a:cxn>
                <a:cxn ang="0">
                  <a:pos x="266464" y="454843"/>
                </a:cxn>
                <a:cxn ang="0">
                  <a:pos x="252316" y="452487"/>
                </a:cxn>
                <a:cxn ang="0">
                  <a:pos x="259390" y="440703"/>
                </a:cxn>
                <a:cxn ang="0">
                  <a:pos x="325416" y="431276"/>
                </a:cxn>
                <a:cxn ang="0">
                  <a:pos x="391443" y="440703"/>
                </a:cxn>
                <a:cxn ang="0">
                  <a:pos x="398517" y="452487"/>
                </a:cxn>
                <a:cxn ang="0">
                  <a:pos x="386727" y="454843"/>
                </a:cxn>
                <a:cxn ang="0">
                  <a:pos x="325416" y="445416"/>
                </a:cxn>
                <a:cxn ang="0">
                  <a:pos x="577732" y="445416"/>
                </a:cxn>
                <a:cxn ang="0">
                  <a:pos x="516422" y="454843"/>
                </a:cxn>
                <a:cxn ang="0">
                  <a:pos x="504631" y="452487"/>
                </a:cxn>
                <a:cxn ang="0">
                  <a:pos x="511706" y="440703"/>
                </a:cxn>
                <a:cxn ang="0">
                  <a:pos x="575374" y="431276"/>
                </a:cxn>
                <a:cxn ang="0">
                  <a:pos x="641401" y="440703"/>
                </a:cxn>
                <a:cxn ang="0">
                  <a:pos x="648475" y="452487"/>
                </a:cxn>
                <a:cxn ang="0">
                  <a:pos x="636684" y="454843"/>
                </a:cxn>
                <a:cxn ang="0">
                  <a:pos x="577732" y="445416"/>
                </a:cxn>
                <a:cxn ang="0">
                  <a:pos x="815899" y="445416"/>
                </a:cxn>
                <a:cxn ang="0">
                  <a:pos x="754589" y="454843"/>
                </a:cxn>
                <a:cxn ang="0">
                  <a:pos x="742798" y="452487"/>
                </a:cxn>
                <a:cxn ang="0">
                  <a:pos x="749873" y="440703"/>
                </a:cxn>
                <a:cxn ang="0">
                  <a:pos x="815899" y="431276"/>
                </a:cxn>
                <a:cxn ang="0">
                  <a:pos x="879568" y="440703"/>
                </a:cxn>
                <a:cxn ang="0">
                  <a:pos x="889000" y="452487"/>
                </a:cxn>
                <a:cxn ang="0">
                  <a:pos x="874851" y="454843"/>
                </a:cxn>
                <a:cxn ang="0">
                  <a:pos x="815899" y="445416"/>
                </a:cxn>
                <a:cxn ang="0">
                  <a:pos x="42446" y="56561"/>
                </a:cxn>
                <a:cxn ang="0">
                  <a:pos x="108472" y="56561"/>
                </a:cxn>
                <a:cxn ang="0">
                  <a:pos x="115546" y="49491"/>
                </a:cxn>
                <a:cxn ang="0">
                  <a:pos x="115546" y="49491"/>
                </a:cxn>
                <a:cxn ang="0">
                  <a:pos x="108472" y="42421"/>
                </a:cxn>
                <a:cxn ang="0">
                  <a:pos x="42446" y="42421"/>
                </a:cxn>
                <a:cxn ang="0">
                  <a:pos x="35371" y="49491"/>
                </a:cxn>
                <a:cxn ang="0">
                  <a:pos x="35371" y="49491"/>
                </a:cxn>
                <a:cxn ang="0">
                  <a:pos x="42446" y="56561"/>
                </a:cxn>
                <a:cxn ang="0">
                  <a:pos x="75459" y="14140"/>
                </a:cxn>
                <a:cxn ang="0">
                  <a:pos x="14149" y="23567"/>
                </a:cxn>
                <a:cxn ang="0">
                  <a:pos x="2358" y="18854"/>
                </a:cxn>
                <a:cxn ang="0">
                  <a:pos x="9432" y="9427"/>
                </a:cxn>
                <a:cxn ang="0">
                  <a:pos x="75459" y="0"/>
                </a:cxn>
                <a:cxn ang="0">
                  <a:pos x="141485" y="9427"/>
                </a:cxn>
                <a:cxn ang="0">
                  <a:pos x="148560" y="18854"/>
                </a:cxn>
                <a:cxn ang="0">
                  <a:pos x="134411" y="23567"/>
                </a:cxn>
                <a:cxn ang="0">
                  <a:pos x="75459" y="14140"/>
                </a:cxn>
                <a:cxn ang="0">
                  <a:pos x="75459" y="87198"/>
                </a:cxn>
                <a:cxn ang="0">
                  <a:pos x="14149" y="77771"/>
                </a:cxn>
                <a:cxn ang="0">
                  <a:pos x="2358" y="80128"/>
                </a:cxn>
                <a:cxn ang="0">
                  <a:pos x="9432" y="91911"/>
                </a:cxn>
                <a:cxn ang="0">
                  <a:pos x="75459" y="101338"/>
                </a:cxn>
                <a:cxn ang="0">
                  <a:pos x="141485" y="91911"/>
                </a:cxn>
                <a:cxn ang="0">
                  <a:pos x="148560" y="80128"/>
                </a:cxn>
                <a:cxn ang="0">
                  <a:pos x="134411" y="77771"/>
                </a:cxn>
                <a:cxn ang="0">
                  <a:pos x="75459" y="87198"/>
                </a:cxn>
              </a:cxnLst>
              <a:rect l="0" t="0" r="0" b="0"/>
              <a:pathLst>
                <a:path w="377" h="194">
                  <a:moveTo>
                    <a:pt x="32" y="190"/>
                  </a:moveTo>
                  <a:cubicBezTo>
                    <a:pt x="22" y="190"/>
                    <a:pt x="14" y="191"/>
                    <a:pt x="6" y="193"/>
                  </a:cubicBezTo>
                  <a:cubicBezTo>
                    <a:pt x="4" y="194"/>
                    <a:pt x="2" y="193"/>
                    <a:pt x="1" y="192"/>
                  </a:cubicBezTo>
                  <a:cubicBezTo>
                    <a:pt x="0" y="191"/>
                    <a:pt x="1" y="189"/>
                    <a:pt x="4" y="187"/>
                  </a:cubicBezTo>
                  <a:cubicBezTo>
                    <a:pt x="12" y="185"/>
                    <a:pt x="22" y="183"/>
                    <a:pt x="32" y="183"/>
                  </a:cubicBezTo>
                  <a:cubicBezTo>
                    <a:pt x="42" y="183"/>
                    <a:pt x="51" y="185"/>
                    <a:pt x="60" y="187"/>
                  </a:cubicBezTo>
                  <a:cubicBezTo>
                    <a:pt x="63" y="189"/>
                    <a:pt x="63" y="191"/>
                    <a:pt x="63" y="192"/>
                  </a:cubicBezTo>
                  <a:cubicBezTo>
                    <a:pt x="62" y="193"/>
                    <a:pt x="60" y="194"/>
                    <a:pt x="57" y="193"/>
                  </a:cubicBezTo>
                  <a:cubicBezTo>
                    <a:pt x="50" y="191"/>
                    <a:pt x="41" y="190"/>
                    <a:pt x="32" y="190"/>
                  </a:cubicBezTo>
                  <a:close/>
                  <a:moveTo>
                    <a:pt x="138" y="189"/>
                  </a:moveTo>
                  <a:cubicBezTo>
                    <a:pt x="129" y="189"/>
                    <a:pt x="120" y="191"/>
                    <a:pt x="113" y="193"/>
                  </a:cubicBezTo>
                  <a:cubicBezTo>
                    <a:pt x="110" y="194"/>
                    <a:pt x="108" y="193"/>
                    <a:pt x="107" y="192"/>
                  </a:cubicBezTo>
                  <a:cubicBezTo>
                    <a:pt x="107" y="190"/>
                    <a:pt x="107" y="189"/>
                    <a:pt x="110" y="187"/>
                  </a:cubicBezTo>
                  <a:cubicBezTo>
                    <a:pt x="119" y="185"/>
                    <a:pt x="128" y="183"/>
                    <a:pt x="138" y="183"/>
                  </a:cubicBezTo>
                  <a:cubicBezTo>
                    <a:pt x="148" y="183"/>
                    <a:pt x="158" y="185"/>
                    <a:pt x="166" y="187"/>
                  </a:cubicBezTo>
                  <a:cubicBezTo>
                    <a:pt x="169" y="188"/>
                    <a:pt x="170" y="190"/>
                    <a:pt x="169" y="192"/>
                  </a:cubicBezTo>
                  <a:cubicBezTo>
                    <a:pt x="168" y="193"/>
                    <a:pt x="166" y="194"/>
                    <a:pt x="164" y="193"/>
                  </a:cubicBezTo>
                  <a:cubicBezTo>
                    <a:pt x="156" y="191"/>
                    <a:pt x="148" y="189"/>
                    <a:pt x="138" y="189"/>
                  </a:cubicBezTo>
                  <a:close/>
                  <a:moveTo>
                    <a:pt x="245" y="189"/>
                  </a:moveTo>
                  <a:cubicBezTo>
                    <a:pt x="235" y="189"/>
                    <a:pt x="226" y="191"/>
                    <a:pt x="219" y="193"/>
                  </a:cubicBezTo>
                  <a:cubicBezTo>
                    <a:pt x="216" y="194"/>
                    <a:pt x="214" y="193"/>
                    <a:pt x="214" y="192"/>
                  </a:cubicBezTo>
                  <a:cubicBezTo>
                    <a:pt x="213" y="190"/>
                    <a:pt x="214" y="188"/>
                    <a:pt x="217" y="187"/>
                  </a:cubicBezTo>
                  <a:cubicBezTo>
                    <a:pt x="225" y="185"/>
                    <a:pt x="234" y="183"/>
                    <a:pt x="244" y="183"/>
                  </a:cubicBezTo>
                  <a:cubicBezTo>
                    <a:pt x="255" y="183"/>
                    <a:pt x="264" y="184"/>
                    <a:pt x="272" y="187"/>
                  </a:cubicBezTo>
                  <a:cubicBezTo>
                    <a:pt x="275" y="188"/>
                    <a:pt x="276" y="190"/>
                    <a:pt x="275" y="192"/>
                  </a:cubicBezTo>
                  <a:cubicBezTo>
                    <a:pt x="275" y="193"/>
                    <a:pt x="273" y="194"/>
                    <a:pt x="270" y="193"/>
                  </a:cubicBezTo>
                  <a:cubicBezTo>
                    <a:pt x="263" y="191"/>
                    <a:pt x="254" y="189"/>
                    <a:pt x="245" y="189"/>
                  </a:cubicBezTo>
                  <a:close/>
                  <a:moveTo>
                    <a:pt x="346" y="189"/>
                  </a:moveTo>
                  <a:cubicBezTo>
                    <a:pt x="336" y="189"/>
                    <a:pt x="327" y="191"/>
                    <a:pt x="320" y="193"/>
                  </a:cubicBezTo>
                  <a:cubicBezTo>
                    <a:pt x="317" y="194"/>
                    <a:pt x="315" y="193"/>
                    <a:pt x="315" y="192"/>
                  </a:cubicBezTo>
                  <a:cubicBezTo>
                    <a:pt x="314" y="190"/>
                    <a:pt x="315" y="188"/>
                    <a:pt x="318" y="187"/>
                  </a:cubicBezTo>
                  <a:cubicBezTo>
                    <a:pt x="326" y="184"/>
                    <a:pt x="335" y="183"/>
                    <a:pt x="346" y="183"/>
                  </a:cubicBezTo>
                  <a:cubicBezTo>
                    <a:pt x="356" y="183"/>
                    <a:pt x="365" y="184"/>
                    <a:pt x="373" y="187"/>
                  </a:cubicBezTo>
                  <a:cubicBezTo>
                    <a:pt x="376" y="188"/>
                    <a:pt x="377" y="190"/>
                    <a:pt x="377" y="192"/>
                  </a:cubicBezTo>
                  <a:cubicBezTo>
                    <a:pt x="376" y="193"/>
                    <a:pt x="374" y="194"/>
                    <a:pt x="371" y="193"/>
                  </a:cubicBezTo>
                  <a:cubicBezTo>
                    <a:pt x="364" y="191"/>
                    <a:pt x="355" y="189"/>
                    <a:pt x="346" y="189"/>
                  </a:cubicBezTo>
                  <a:close/>
                  <a:moveTo>
                    <a:pt x="18" y="24"/>
                  </a:moveTo>
                  <a:cubicBezTo>
                    <a:pt x="46" y="24"/>
                    <a:pt x="46" y="24"/>
                    <a:pt x="46" y="24"/>
                  </a:cubicBezTo>
                  <a:cubicBezTo>
                    <a:pt x="48" y="24"/>
                    <a:pt x="49" y="23"/>
                    <a:pt x="49" y="21"/>
                  </a:cubicBezTo>
                  <a:cubicBezTo>
                    <a:pt x="49" y="21"/>
                    <a:pt x="49" y="21"/>
                    <a:pt x="49" y="21"/>
                  </a:cubicBezTo>
                  <a:cubicBezTo>
                    <a:pt x="49" y="20"/>
                    <a:pt x="48" y="18"/>
                    <a:pt x="46" y="18"/>
                  </a:cubicBezTo>
                  <a:cubicBezTo>
                    <a:pt x="18" y="18"/>
                    <a:pt x="18" y="18"/>
                    <a:pt x="18" y="18"/>
                  </a:cubicBezTo>
                  <a:cubicBezTo>
                    <a:pt x="16" y="18"/>
                    <a:pt x="15" y="20"/>
                    <a:pt x="15" y="21"/>
                  </a:cubicBezTo>
                  <a:cubicBezTo>
                    <a:pt x="15" y="21"/>
                    <a:pt x="15" y="21"/>
                    <a:pt x="15" y="21"/>
                  </a:cubicBezTo>
                  <a:cubicBezTo>
                    <a:pt x="15" y="23"/>
                    <a:pt x="16" y="24"/>
                    <a:pt x="18" y="24"/>
                  </a:cubicBezTo>
                  <a:close/>
                  <a:moveTo>
                    <a:pt x="32" y="6"/>
                  </a:moveTo>
                  <a:cubicBezTo>
                    <a:pt x="22" y="6"/>
                    <a:pt x="14" y="7"/>
                    <a:pt x="6" y="10"/>
                  </a:cubicBezTo>
                  <a:cubicBezTo>
                    <a:pt x="4" y="11"/>
                    <a:pt x="2" y="10"/>
                    <a:pt x="1" y="8"/>
                  </a:cubicBezTo>
                  <a:cubicBezTo>
                    <a:pt x="0" y="7"/>
                    <a:pt x="1" y="5"/>
                    <a:pt x="4" y="4"/>
                  </a:cubicBezTo>
                  <a:cubicBezTo>
                    <a:pt x="12" y="1"/>
                    <a:pt x="22" y="0"/>
                    <a:pt x="32" y="0"/>
                  </a:cubicBezTo>
                  <a:cubicBezTo>
                    <a:pt x="42" y="0"/>
                    <a:pt x="52" y="1"/>
                    <a:pt x="60" y="4"/>
                  </a:cubicBezTo>
                  <a:cubicBezTo>
                    <a:pt x="63" y="5"/>
                    <a:pt x="64" y="7"/>
                    <a:pt x="63" y="8"/>
                  </a:cubicBezTo>
                  <a:cubicBezTo>
                    <a:pt x="62" y="10"/>
                    <a:pt x="60" y="11"/>
                    <a:pt x="57" y="10"/>
                  </a:cubicBezTo>
                  <a:cubicBezTo>
                    <a:pt x="50" y="7"/>
                    <a:pt x="41" y="6"/>
                    <a:pt x="32" y="6"/>
                  </a:cubicBezTo>
                  <a:close/>
                  <a:moveTo>
                    <a:pt x="32" y="37"/>
                  </a:moveTo>
                  <a:cubicBezTo>
                    <a:pt x="23" y="37"/>
                    <a:pt x="14" y="35"/>
                    <a:pt x="6" y="33"/>
                  </a:cubicBezTo>
                  <a:cubicBezTo>
                    <a:pt x="4" y="32"/>
                    <a:pt x="2" y="33"/>
                    <a:pt x="1" y="34"/>
                  </a:cubicBezTo>
                  <a:cubicBezTo>
                    <a:pt x="0" y="36"/>
                    <a:pt x="1" y="38"/>
                    <a:pt x="4" y="39"/>
                  </a:cubicBezTo>
                  <a:cubicBezTo>
                    <a:pt x="12" y="41"/>
                    <a:pt x="22" y="43"/>
                    <a:pt x="32" y="43"/>
                  </a:cubicBezTo>
                  <a:cubicBezTo>
                    <a:pt x="42" y="43"/>
                    <a:pt x="52" y="41"/>
                    <a:pt x="60" y="39"/>
                  </a:cubicBezTo>
                  <a:cubicBezTo>
                    <a:pt x="63" y="38"/>
                    <a:pt x="64" y="36"/>
                    <a:pt x="63" y="34"/>
                  </a:cubicBezTo>
                  <a:cubicBezTo>
                    <a:pt x="62" y="33"/>
                    <a:pt x="60" y="32"/>
                    <a:pt x="57" y="33"/>
                  </a:cubicBezTo>
                  <a:cubicBezTo>
                    <a:pt x="50" y="35"/>
                    <a:pt x="41" y="37"/>
                    <a:pt x="32" y="37"/>
                  </a:cubicBezTo>
                  <a:close/>
                </a:path>
              </a:pathLst>
            </a:custGeom>
            <a:solidFill>
              <a:srgbClr val="ECC37D">
                <a:alpha val="100000"/>
              </a:srgbClr>
            </a:solidFill>
            <a:ln w="9525">
              <a:noFill/>
            </a:ln>
          </p:spPr>
          <p:txBody>
            <a:bodyPr/>
            <a:lstStyle/>
            <a:p>
              <a:endParaRPr lang="zh-CN" altLang="en-US"/>
            </a:p>
          </p:txBody>
        </p:sp>
        <p:sp>
          <p:nvSpPr>
            <p:cNvPr id="1048660" name="Freeform 19"/>
            <p:cNvSpPr/>
            <p:nvPr/>
          </p:nvSpPr>
          <p:spPr>
            <a:xfrm>
              <a:off x="2239963" y="4195763"/>
              <a:ext cx="847725" cy="571500"/>
            </a:xfrm>
            <a:custGeom>
              <a:avLst/>
              <a:gdLst/>
              <a:ahLst/>
              <a:cxnLst>
                <a:cxn ang="0">
                  <a:pos x="847725" y="571500"/>
                </a:cxn>
                <a:cxn ang="0">
                  <a:pos x="847725" y="0"/>
                </a:cxn>
                <a:cxn ang="0">
                  <a:pos x="0" y="0"/>
                </a:cxn>
                <a:cxn ang="0">
                  <a:pos x="0" y="546100"/>
                </a:cxn>
                <a:cxn ang="0">
                  <a:pos x="847725" y="571500"/>
                </a:cxn>
                <a:cxn ang="0">
                  <a:pos x="847725" y="571500"/>
                </a:cxn>
              </a:cxnLst>
              <a:rect l="0" t="0" r="0" b="0"/>
              <a:pathLst>
                <a:path w="534" h="360">
                  <a:moveTo>
                    <a:pt x="534" y="360"/>
                  </a:moveTo>
                  <a:lnTo>
                    <a:pt x="534" y="0"/>
                  </a:lnTo>
                  <a:lnTo>
                    <a:pt x="0" y="0"/>
                  </a:lnTo>
                  <a:lnTo>
                    <a:pt x="0" y="344"/>
                  </a:lnTo>
                  <a:lnTo>
                    <a:pt x="534" y="360"/>
                  </a:lnTo>
                  <a:lnTo>
                    <a:pt x="534" y="360"/>
                  </a:lnTo>
                  <a:close/>
                </a:path>
              </a:pathLst>
            </a:custGeom>
            <a:solidFill>
              <a:srgbClr val="FFFFFF">
                <a:alpha val="100000"/>
              </a:srgbClr>
            </a:solidFill>
            <a:ln w="9525">
              <a:noFill/>
            </a:ln>
          </p:spPr>
          <p:txBody>
            <a:bodyPr/>
            <a:lstStyle/>
            <a:p>
              <a:endParaRPr lang="zh-CN" altLang="en-US"/>
            </a:p>
          </p:txBody>
        </p:sp>
        <p:sp>
          <p:nvSpPr>
            <p:cNvPr id="1048661" name="Freeform 20"/>
            <p:cNvSpPr/>
            <p:nvPr/>
          </p:nvSpPr>
          <p:spPr>
            <a:xfrm>
              <a:off x="2147888" y="4527551"/>
              <a:ext cx="1031875" cy="2179257"/>
            </a:xfrm>
            <a:custGeom>
              <a:avLst/>
              <a:gdLst/>
              <a:ahLst/>
              <a:cxnLst>
                <a:cxn ang="0">
                  <a:pos x="1031875" y="2179257"/>
                </a:cxn>
                <a:cxn ang="0">
                  <a:pos x="1031875" y="0"/>
                </a:cxn>
                <a:cxn ang="0">
                  <a:pos x="0" y="0"/>
                </a:cxn>
                <a:cxn ang="0">
                  <a:pos x="0" y="2179257"/>
                </a:cxn>
                <a:cxn ang="0">
                  <a:pos x="1031875" y="2179257"/>
                </a:cxn>
                <a:cxn ang="0">
                  <a:pos x="1031875" y="2179257"/>
                </a:cxn>
              </a:cxnLst>
              <a:rect l="0" t="0" r="0" b="0"/>
              <a:pathLst>
                <a:path w="650" h="626">
                  <a:moveTo>
                    <a:pt x="650" y="626"/>
                  </a:moveTo>
                  <a:lnTo>
                    <a:pt x="650" y="0"/>
                  </a:lnTo>
                  <a:lnTo>
                    <a:pt x="0" y="0"/>
                  </a:lnTo>
                  <a:lnTo>
                    <a:pt x="0" y="626"/>
                  </a:lnTo>
                  <a:lnTo>
                    <a:pt x="650" y="626"/>
                  </a:lnTo>
                  <a:lnTo>
                    <a:pt x="650" y="626"/>
                  </a:lnTo>
                  <a:close/>
                </a:path>
              </a:pathLst>
            </a:custGeom>
            <a:solidFill>
              <a:srgbClr val="363636">
                <a:alpha val="100000"/>
              </a:srgbClr>
            </a:solidFill>
            <a:ln w="9525">
              <a:noFill/>
            </a:ln>
          </p:spPr>
          <p:txBody>
            <a:bodyPr/>
            <a:lstStyle/>
            <a:p>
              <a:endParaRPr lang="zh-CN" altLang="en-US"/>
            </a:p>
          </p:txBody>
        </p:sp>
        <p:sp>
          <p:nvSpPr>
            <p:cNvPr id="1048662" name="Oval 21"/>
            <p:cNvSpPr/>
            <p:nvPr/>
          </p:nvSpPr>
          <p:spPr>
            <a:xfrm>
              <a:off x="2898775" y="4305300"/>
              <a:ext cx="130175" cy="128588"/>
            </a:xfrm>
            <a:prstGeom prst="ellipse">
              <a:avLst/>
            </a:prstGeom>
            <a:solidFill>
              <a:srgbClr val="FAD12C"/>
            </a:solidFill>
            <a:ln w="9525">
              <a:noFill/>
            </a:ln>
          </p:spPr>
          <p:txBody>
            <a:bodyPr/>
            <a:lstStyle/>
            <a:p>
              <a:pPr eaLnBrk="1" hangingPunct="1"/>
              <a:endParaRPr lang="zh-CN" altLang="en-US" dirty="0">
                <a:solidFill>
                  <a:srgbClr val="000000"/>
                </a:solidFill>
                <a:latin typeface="Calibri" panose="020F0502020204030204" pitchFamily="34" charset="0"/>
              </a:endParaRPr>
            </a:p>
          </p:txBody>
        </p:sp>
      </p:grpSp>
      <p:cxnSp>
        <p:nvCxnSpPr>
          <p:cNvPr id="3145729" name="直接连接符 34"/>
          <p:cNvCxnSpPr/>
          <p:nvPr/>
        </p:nvCxnSpPr>
        <p:spPr>
          <a:xfrm>
            <a:off x="5721350" y="4101334"/>
            <a:ext cx="4860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8663" name="文本框 35"/>
          <p:cNvSpPr txBox="1"/>
          <p:nvPr/>
        </p:nvSpPr>
        <p:spPr>
          <a:xfrm>
            <a:off x="5634038" y="3509603"/>
            <a:ext cx="3060700" cy="523220"/>
          </a:xfrm>
          <a:prstGeom prst="rect">
            <a:avLst/>
          </a:prstGeom>
          <a:noFill/>
          <a:ln w="9525">
            <a:noFill/>
          </a:ln>
        </p:spPr>
        <p:txBody>
          <a:bodyPr>
            <a:spAutoFit/>
          </a:bodyPr>
          <a:lstStyle/>
          <a:p>
            <a:pPr lvl="0"/>
            <a:r>
              <a:rPr lang="zh-CN" altLang="en-US" sz="2800" b="1" dirty="0">
                <a:solidFill>
                  <a:srgbClr val="FFFFFF"/>
                </a:solidFill>
                <a:latin typeface="微软雅黑" panose="020B0503020204020204" pitchFamily="34" charset="-122"/>
                <a:ea typeface="微软雅黑" panose="020B0503020204020204" pitchFamily="34" charset="-122"/>
              </a:rPr>
              <a:t>谢谢聆听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048663"/>
                                        </p:tgtEl>
                                        <p:attrNameLst>
                                          <p:attrName>style.visibility</p:attrName>
                                        </p:attrNameLst>
                                      </p:cBhvr>
                                      <p:to>
                                        <p:strVal val="visible"/>
                                      </p:to>
                                    </p:set>
                                    <p:anim by="(-#ppt_w*2)" calcmode="lin" valueType="num">
                                      <p:cBhvr rctx="PPT">
                                        <p:cTn id="7" dur="250" autoRev="1" fill="hold">
                                          <p:stCondLst>
                                            <p:cond delay="0"/>
                                          </p:stCondLst>
                                        </p:cTn>
                                        <p:tgtEl>
                                          <p:spTgt spid="1048663"/>
                                        </p:tgtEl>
                                        <p:attrNameLst>
                                          <p:attrName>ppt_w</p:attrName>
                                        </p:attrNameLst>
                                      </p:cBhvr>
                                    </p:anim>
                                    <p:anim by="(#ppt_w*0.50)" calcmode="lin" valueType="num">
                                      <p:cBhvr>
                                        <p:cTn id="8" dur="250" decel="50000" autoRev="1" fill="hold">
                                          <p:stCondLst>
                                            <p:cond delay="0"/>
                                          </p:stCondLst>
                                        </p:cTn>
                                        <p:tgtEl>
                                          <p:spTgt spid="1048663"/>
                                        </p:tgtEl>
                                        <p:attrNameLst>
                                          <p:attrName>ppt_x</p:attrName>
                                        </p:attrNameLst>
                                      </p:cBhvr>
                                    </p:anim>
                                    <p:anim from="(-#ppt_h/2)" to="(#ppt_y)" calcmode="lin" valueType="num">
                                      <p:cBhvr>
                                        <p:cTn id="9" dur="500" fill="hold">
                                          <p:stCondLst>
                                            <p:cond delay="0"/>
                                          </p:stCondLst>
                                        </p:cTn>
                                        <p:tgtEl>
                                          <p:spTgt spid="1048663"/>
                                        </p:tgtEl>
                                        <p:attrNameLst>
                                          <p:attrName>ppt_y</p:attrName>
                                        </p:attrNameLst>
                                      </p:cBhvr>
                                    </p:anim>
                                    <p:animRot by="21600000">
                                      <p:cBhvr>
                                        <p:cTn id="10" dur="500" fill="hold">
                                          <p:stCondLst>
                                            <p:cond delay="0"/>
                                          </p:stCondLst>
                                        </p:cTn>
                                        <p:tgtEl>
                                          <p:spTgt spid="1048663"/>
                                        </p:tgtEl>
                                        <p:attrNameLst>
                                          <p:attrName>r</p:attrName>
                                        </p:attrNameLst>
                                      </p:cBhvr>
                                    </p:animRot>
                                  </p:childTnLst>
                                </p:cTn>
                              </p:par>
                            </p:childTnLst>
                          </p:cTn>
                        </p:par>
                        <p:par>
                          <p:cTn id="11" fill="hold">
                            <p:stCondLst>
                              <p:cond delay="650"/>
                            </p:stCondLst>
                            <p:childTnLst>
                              <p:par>
                                <p:cTn id="12" presetID="22" presetClass="entr" presetSubtype="8" fill="hold" nodeType="afterEffect">
                                  <p:stCondLst>
                                    <p:cond delay="0"/>
                                  </p:stCondLst>
                                  <p:childTnLst>
                                    <p:set>
                                      <p:cBhvr>
                                        <p:cTn id="13" dur="1" fill="hold">
                                          <p:stCondLst>
                                            <p:cond delay="0"/>
                                          </p:stCondLst>
                                        </p:cTn>
                                        <p:tgtEl>
                                          <p:spTgt spid="3145729"/>
                                        </p:tgtEl>
                                        <p:attrNameLst>
                                          <p:attrName>style.visibility</p:attrName>
                                        </p:attrNameLst>
                                      </p:cBhvr>
                                      <p:to>
                                        <p:strVal val="visible"/>
                                      </p:to>
                                    </p:set>
                                    <p:animEffect transition="in" filter="wipe(left)">
                                      <p:cBhvr>
                                        <p:cTn id="14" dur="500"/>
                                        <p:tgtEl>
                                          <p:spTgt spid="314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8" name="图片 3"/>
          <p:cNvPicPr>
            <a:picLocks noChangeAspect="1"/>
          </p:cNvPicPr>
          <p:nvPr/>
        </p:nvPicPr>
        <p:blipFill>
          <a:blip r:embed="rId3"/>
          <a:stretch>
            <a:fillRect/>
          </a:stretch>
        </p:blipFill>
        <p:spPr>
          <a:xfrm>
            <a:off x="0" y="0"/>
            <a:ext cx="12193588" cy="6858000"/>
          </a:xfrm>
          <a:prstGeom prst="rect">
            <a:avLst/>
          </a:prstGeom>
          <a:noFill/>
          <a:ln w="9525">
            <a:noFill/>
          </a:ln>
        </p:spPr>
      </p:pic>
      <p:pic>
        <p:nvPicPr>
          <p:cNvPr id="2097169" name="图片 4"/>
          <p:cNvPicPr>
            <a:picLocks noChangeAspect="1"/>
          </p:cNvPicPr>
          <p:nvPr/>
        </p:nvPicPr>
        <p:blipFill>
          <a:blip r:embed="rId4"/>
          <a:srcRect b="33649"/>
          <a:stretch>
            <a:fillRect/>
          </a:stretch>
        </p:blipFill>
        <p:spPr>
          <a:xfrm>
            <a:off x="6216650" y="3808413"/>
            <a:ext cx="5975350" cy="3049587"/>
          </a:xfrm>
          <a:prstGeom prst="rect">
            <a:avLst/>
          </a:prstGeom>
          <a:noFill/>
          <a:ln w="9525">
            <a:noFill/>
          </a:ln>
        </p:spPr>
      </p:pic>
      <p:pic>
        <p:nvPicPr>
          <p:cNvPr id="2097170" name="图片 5"/>
          <p:cNvPicPr>
            <a:picLocks noChangeAspect="1"/>
          </p:cNvPicPr>
          <p:nvPr/>
        </p:nvPicPr>
        <p:blipFill>
          <a:blip r:embed="rId5"/>
          <a:stretch>
            <a:fillRect/>
          </a:stretch>
        </p:blipFill>
        <p:spPr>
          <a:xfrm>
            <a:off x="8896350" y="2339975"/>
            <a:ext cx="1952625" cy="1958975"/>
          </a:xfrm>
          <a:prstGeom prst="rect">
            <a:avLst/>
          </a:prstGeom>
          <a:noFill/>
          <a:ln w="9525">
            <a:noFill/>
          </a:ln>
        </p:spPr>
      </p:pic>
      <p:sp>
        <p:nvSpPr>
          <p:cNvPr id="1048756" name="文本框 5"/>
          <p:cNvSpPr txBox="1"/>
          <p:nvPr/>
        </p:nvSpPr>
        <p:spPr>
          <a:xfrm>
            <a:off x="901700" y="355600"/>
            <a:ext cx="5104282"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背景</a:t>
            </a:r>
          </a:p>
        </p:txBody>
      </p:sp>
      <p:sp>
        <p:nvSpPr>
          <p:cNvPr id="1048757" name="文本框 2"/>
          <p:cNvSpPr txBox="1"/>
          <p:nvPr/>
        </p:nvSpPr>
        <p:spPr>
          <a:xfrm>
            <a:off x="2766151" y="801644"/>
            <a:ext cx="7955280" cy="447040"/>
          </a:xfrm>
          <a:prstGeom prst="rect">
            <a:avLst/>
          </a:prstGeom>
          <a:noFill/>
        </p:spPr>
        <p:txBody>
          <a:bodyPr wrap="none" rtlCol="0">
            <a:spAutoFit/>
          </a:bodyPr>
          <a:lstStyle/>
          <a:p>
            <a:r>
              <a:rPr kumimoji="1" lang="en-US" altLang="zh-CN" sz="2400" dirty="0">
                <a:solidFill>
                  <a:schemeClr val="bg1"/>
                </a:solidFill>
              </a:rPr>
              <a:t>2017</a:t>
            </a:r>
            <a:r>
              <a:rPr kumimoji="1" lang="zh-CN" altLang="en-US" sz="2400" dirty="0">
                <a:solidFill>
                  <a:schemeClr val="bg1"/>
                </a:solidFill>
              </a:rPr>
              <a:t>年</a:t>
            </a:r>
            <a:r>
              <a:rPr kumimoji="1" lang="en-US" altLang="zh-CN" sz="2400" dirty="0">
                <a:solidFill>
                  <a:schemeClr val="bg1"/>
                </a:solidFill>
              </a:rPr>
              <a:t>5</a:t>
            </a:r>
            <a:r>
              <a:rPr kumimoji="1" lang="zh-CN" altLang="en-US" sz="2400" dirty="0">
                <a:solidFill>
                  <a:schemeClr val="bg1"/>
                </a:solidFill>
              </a:rPr>
              <a:t>月</a:t>
            </a:r>
            <a:r>
              <a:rPr kumimoji="1" lang="en-US" altLang="zh-CN" sz="2400" dirty="0">
                <a:solidFill>
                  <a:schemeClr val="bg1"/>
                </a:solidFill>
              </a:rPr>
              <a:t>12</a:t>
            </a:r>
            <a:r>
              <a:rPr kumimoji="1" lang="zh-CN" altLang="en-US" sz="2400" dirty="0">
                <a:solidFill>
                  <a:schemeClr val="bg1"/>
                </a:solidFill>
              </a:rPr>
              <a:t>日</a:t>
            </a:r>
            <a:r>
              <a:rPr kumimoji="1" lang="en-US" altLang="zh-CN" sz="2400" dirty="0">
                <a:solidFill>
                  <a:schemeClr val="bg1"/>
                </a:solidFill>
              </a:rPr>
              <a:t>WannaCry</a:t>
            </a:r>
            <a:r>
              <a:rPr kumimoji="1" lang="zh-CN" altLang="en-US" sz="2400" dirty="0">
                <a:solidFill>
                  <a:schemeClr val="bg1"/>
                </a:solidFill>
              </a:rPr>
              <a:t>勒索软件席卷全球</a:t>
            </a:r>
            <a:r>
              <a:rPr kumimoji="1" lang="en-US" altLang="zh-CN" sz="2400" dirty="0">
                <a:solidFill>
                  <a:schemeClr val="bg1"/>
                </a:solidFill>
              </a:rPr>
              <a:t>150</a:t>
            </a:r>
            <a:r>
              <a:rPr kumimoji="1" lang="zh-CN" altLang="en-US" sz="2400" dirty="0">
                <a:solidFill>
                  <a:schemeClr val="bg1"/>
                </a:solidFill>
              </a:rPr>
              <a:t>余个国家</a:t>
            </a:r>
          </a:p>
        </p:txBody>
      </p:sp>
      <p:pic>
        <p:nvPicPr>
          <p:cNvPr id="2097171" name="图片 4"/>
          <p:cNvPicPr>
            <a:picLocks noChangeAspect="1"/>
          </p:cNvPicPr>
          <p:nvPr/>
        </p:nvPicPr>
        <p:blipFill>
          <a:blip r:embed="rId6"/>
          <a:stretch>
            <a:fillRect/>
          </a:stretch>
        </p:blipFill>
        <p:spPr>
          <a:xfrm>
            <a:off x="154747" y="1766695"/>
            <a:ext cx="6281807" cy="4344988"/>
          </a:xfrm>
          <a:prstGeom prst="rect">
            <a:avLst/>
          </a:prstGeom>
        </p:spPr>
      </p:pic>
      <p:pic>
        <p:nvPicPr>
          <p:cNvPr id="2097172" name="图片 6"/>
          <p:cNvPicPr>
            <a:picLocks noChangeAspect="1"/>
          </p:cNvPicPr>
          <p:nvPr/>
        </p:nvPicPr>
        <p:blipFill>
          <a:blip r:embed="rId7"/>
          <a:stretch>
            <a:fillRect/>
          </a:stretch>
        </p:blipFill>
        <p:spPr>
          <a:xfrm>
            <a:off x="6591301" y="1278539"/>
            <a:ext cx="5293513" cy="2660650"/>
          </a:xfrm>
          <a:prstGeom prst="rect">
            <a:avLst/>
          </a:prstGeom>
        </p:spPr>
      </p:pic>
      <p:pic>
        <p:nvPicPr>
          <p:cNvPr id="2097173" name="图片 8"/>
          <p:cNvPicPr>
            <a:picLocks noChangeAspect="1"/>
          </p:cNvPicPr>
          <p:nvPr/>
        </p:nvPicPr>
        <p:blipFill>
          <a:blip r:embed="rId8"/>
          <a:stretch>
            <a:fillRect/>
          </a:stretch>
        </p:blipFill>
        <p:spPr>
          <a:xfrm>
            <a:off x="6591301" y="3991268"/>
            <a:ext cx="5293515" cy="266065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组合 20"/>
          <p:cNvGrpSpPr/>
          <p:nvPr/>
        </p:nvGrpSpPr>
        <p:grpSpPr>
          <a:xfrm>
            <a:off x="376058" y="356215"/>
            <a:ext cx="443886" cy="443886"/>
            <a:chOff x="1986666" y="3692216"/>
            <a:chExt cx="233012" cy="233012"/>
          </a:xfrm>
          <a:solidFill>
            <a:schemeClr val="bg1">
              <a:alpha val="40000"/>
            </a:schemeClr>
          </a:solidFill>
        </p:grpSpPr>
        <p:sp>
          <p:nvSpPr>
            <p:cNvPr id="104876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6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6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6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6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765" name="文本框 5"/>
          <p:cNvSpPr txBox="1"/>
          <p:nvPr/>
        </p:nvSpPr>
        <p:spPr>
          <a:xfrm>
            <a:off x="901700" y="355600"/>
            <a:ext cx="4801314"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背景</a:t>
            </a:r>
          </a:p>
        </p:txBody>
      </p:sp>
      <p:sp>
        <p:nvSpPr>
          <p:cNvPr id="1048766" name="文本框 2"/>
          <p:cNvSpPr txBox="1"/>
          <p:nvPr/>
        </p:nvSpPr>
        <p:spPr>
          <a:xfrm>
            <a:off x="2740695" y="915493"/>
            <a:ext cx="6710609" cy="461665"/>
          </a:xfrm>
          <a:prstGeom prst="rect">
            <a:avLst/>
          </a:prstGeom>
          <a:noFill/>
        </p:spPr>
        <p:txBody>
          <a:bodyPr wrap="square" rtlCol="0">
            <a:spAutoFit/>
          </a:bodyPr>
          <a:lstStyle/>
          <a:p>
            <a:r>
              <a:rPr kumimoji="1" lang="zh-CN" altLang="en-US" sz="2400" dirty="0">
                <a:solidFill>
                  <a:schemeClr val="bg1"/>
                </a:solidFill>
              </a:rPr>
              <a:t>国外黑客组织“海莲花攻击我国关键部门系统”</a:t>
            </a:r>
          </a:p>
        </p:txBody>
      </p:sp>
      <p:pic>
        <p:nvPicPr>
          <p:cNvPr id="2097174" name="图片 4"/>
          <p:cNvPicPr>
            <a:picLocks noChangeAspect="1"/>
          </p:cNvPicPr>
          <p:nvPr/>
        </p:nvPicPr>
        <p:blipFill>
          <a:blip r:embed="rId3"/>
          <a:stretch>
            <a:fillRect/>
          </a:stretch>
        </p:blipFill>
        <p:spPr>
          <a:xfrm>
            <a:off x="592520" y="1506250"/>
            <a:ext cx="4828566" cy="3110400"/>
          </a:xfrm>
          <a:prstGeom prst="rect">
            <a:avLst/>
          </a:prstGeom>
        </p:spPr>
      </p:pic>
      <p:pic>
        <p:nvPicPr>
          <p:cNvPr id="2097175" name="图片 6"/>
          <p:cNvPicPr preferRelativeResize="0"/>
          <p:nvPr/>
        </p:nvPicPr>
        <p:blipFill>
          <a:blip r:embed="rId4"/>
          <a:stretch>
            <a:fillRect/>
          </a:stretch>
        </p:blipFill>
        <p:spPr>
          <a:xfrm>
            <a:off x="5523955" y="1506250"/>
            <a:ext cx="5801542" cy="3110400"/>
          </a:xfrm>
          <a:prstGeom prst="rect">
            <a:avLst/>
          </a:prstGeom>
        </p:spPr>
      </p:pic>
      <p:sp>
        <p:nvSpPr>
          <p:cNvPr id="1048767" name="文本框 7"/>
          <p:cNvSpPr txBox="1"/>
          <p:nvPr/>
        </p:nvSpPr>
        <p:spPr>
          <a:xfrm>
            <a:off x="565122" y="4872443"/>
            <a:ext cx="10760376" cy="1920239"/>
          </a:xfrm>
          <a:prstGeom prst="rect">
            <a:avLst/>
          </a:prstGeom>
          <a:noFill/>
        </p:spPr>
        <p:txBody>
          <a:bodyPr wrap="square" rtlCol="0">
            <a:spAutoFit/>
          </a:bodyPr>
          <a:lstStyle/>
          <a:p>
            <a:pPr algn="just">
              <a:lnSpc>
                <a:spcPct val="150000"/>
              </a:lnSpc>
            </a:pPr>
            <a:r>
              <a:rPr kumimoji="1" lang="zh-CN" altLang="en-US" sz="2000" dirty="0">
                <a:solidFill>
                  <a:schemeClr val="bg1"/>
                </a:solidFill>
              </a:rPr>
              <a:t>         </a:t>
            </a:r>
            <a:r>
              <a:rPr kumimoji="1" lang="en-US" altLang="zh-CN" sz="2000" dirty="0">
                <a:solidFill>
                  <a:schemeClr val="bg1"/>
                </a:solidFill>
              </a:rPr>
              <a:t>2012</a:t>
            </a:r>
            <a:r>
              <a:rPr kumimoji="1" lang="zh-CN" altLang="en-US" sz="2000" dirty="0">
                <a:solidFill>
                  <a:schemeClr val="bg1"/>
                </a:solidFill>
              </a:rPr>
              <a:t>年起境外多个黑客组织对</a:t>
            </a:r>
            <a:r>
              <a:rPr kumimoji="1" lang="zh-CN" altLang="en-US" sz="2000" b="1" dirty="0">
                <a:solidFill>
                  <a:schemeClr val="bg1"/>
                </a:solidFill>
              </a:rPr>
              <a:t>我国重点系统</a:t>
            </a:r>
            <a:r>
              <a:rPr kumimoji="1" lang="zh-CN" altLang="en-US" sz="2000" dirty="0">
                <a:solidFill>
                  <a:schemeClr val="bg1"/>
                </a:solidFill>
              </a:rPr>
              <a:t>开展</a:t>
            </a:r>
            <a:r>
              <a:rPr kumimoji="1" lang="en-US" altLang="zh-CN" sz="2000" dirty="0">
                <a:solidFill>
                  <a:schemeClr val="bg1"/>
                </a:solidFill>
              </a:rPr>
              <a:t>APT</a:t>
            </a:r>
            <a:r>
              <a:rPr kumimoji="1" lang="zh-CN" altLang="en-US" sz="2000" dirty="0">
                <a:solidFill>
                  <a:schemeClr val="bg1"/>
                </a:solidFill>
              </a:rPr>
              <a:t>攻击。其中“海莲花”（</a:t>
            </a:r>
            <a:r>
              <a:rPr kumimoji="1" lang="en-US" altLang="zh-CN" sz="2000" dirty="0" err="1">
                <a:solidFill>
                  <a:schemeClr val="bg1"/>
                </a:solidFill>
              </a:rPr>
              <a:t>OcaenLotus</a:t>
            </a:r>
            <a:r>
              <a:rPr kumimoji="1" lang="zh-CN" altLang="en-US" sz="2000" dirty="0">
                <a:solidFill>
                  <a:schemeClr val="bg1"/>
                </a:solidFill>
              </a:rPr>
              <a:t>）对</a:t>
            </a:r>
            <a:r>
              <a:rPr kumimoji="1" lang="zh-CN" altLang="en-US" sz="2000" b="1" dirty="0">
                <a:solidFill>
                  <a:schemeClr val="bg1"/>
                </a:solidFill>
              </a:rPr>
              <a:t>中国政府、科研院所、海事机构、海域建设、航运企业</a:t>
            </a:r>
            <a:r>
              <a:rPr kumimoji="1" lang="zh-CN" altLang="en-US" sz="2000" dirty="0">
                <a:solidFill>
                  <a:schemeClr val="bg1"/>
                </a:solidFill>
              </a:rPr>
              <a:t>等相关重要领域展开了有组织、有计划、有针对性的</a:t>
            </a:r>
            <a:r>
              <a:rPr kumimoji="1" lang="zh-CN" altLang="en-US" sz="2000" b="1" dirty="0">
                <a:solidFill>
                  <a:schemeClr val="bg1"/>
                </a:solidFill>
              </a:rPr>
              <a:t>长时间不间断</a:t>
            </a:r>
            <a:r>
              <a:rPr kumimoji="1" lang="zh-CN" altLang="en-US" sz="2000" dirty="0">
                <a:solidFill>
                  <a:schemeClr val="bg1"/>
                </a:solidFill>
              </a:rPr>
              <a:t>攻击。捕获“海莲花”特种木马样本</a:t>
            </a:r>
            <a:r>
              <a:rPr kumimoji="1" lang="en-US" altLang="zh-CN" sz="2000" dirty="0">
                <a:solidFill>
                  <a:schemeClr val="bg1"/>
                </a:solidFill>
              </a:rPr>
              <a:t>100</a:t>
            </a:r>
            <a:r>
              <a:rPr kumimoji="1" lang="zh-CN" altLang="en-US" sz="2000" dirty="0">
                <a:solidFill>
                  <a:schemeClr val="bg1"/>
                </a:solidFill>
              </a:rPr>
              <a:t>余个，</a:t>
            </a:r>
            <a:r>
              <a:rPr kumimoji="1" lang="zh-CN" altLang="en-US" sz="2000" b="1" dirty="0">
                <a:solidFill>
                  <a:schemeClr val="bg1"/>
                </a:solidFill>
              </a:rPr>
              <a:t>感染者遍布国内</a:t>
            </a:r>
            <a:r>
              <a:rPr kumimoji="1" lang="en-US" altLang="zh-CN" sz="2000" b="1" dirty="0">
                <a:solidFill>
                  <a:schemeClr val="bg1"/>
                </a:solidFill>
              </a:rPr>
              <a:t>29</a:t>
            </a:r>
            <a:r>
              <a:rPr kumimoji="1" lang="zh-CN" altLang="en-US" sz="2000" b="1" dirty="0">
                <a:solidFill>
                  <a:schemeClr val="bg1"/>
                </a:solidFill>
              </a:rPr>
              <a:t>个省级行政区。</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组合 20"/>
          <p:cNvGrpSpPr/>
          <p:nvPr/>
        </p:nvGrpSpPr>
        <p:grpSpPr>
          <a:xfrm>
            <a:off x="376058" y="356215"/>
            <a:ext cx="443886" cy="443886"/>
            <a:chOff x="1986666" y="3692216"/>
            <a:chExt cx="233012" cy="233012"/>
          </a:xfrm>
          <a:solidFill>
            <a:schemeClr val="bg1">
              <a:alpha val="40000"/>
            </a:schemeClr>
          </a:solidFill>
        </p:grpSpPr>
        <p:sp>
          <p:nvSpPr>
            <p:cNvPr id="1048770"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71"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72"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73"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74"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775" name="文本框 5"/>
          <p:cNvSpPr txBox="1"/>
          <p:nvPr/>
        </p:nvSpPr>
        <p:spPr>
          <a:xfrm>
            <a:off x="901700" y="355600"/>
            <a:ext cx="5109091"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背景</a:t>
            </a:r>
          </a:p>
        </p:txBody>
      </p:sp>
      <p:pic>
        <p:nvPicPr>
          <p:cNvPr id="2097176" name="图片 3"/>
          <p:cNvPicPr>
            <a:picLocks noChangeAspect="1"/>
          </p:cNvPicPr>
          <p:nvPr/>
        </p:nvPicPr>
        <p:blipFill>
          <a:blip r:embed="rId3"/>
          <a:stretch>
            <a:fillRect/>
          </a:stretch>
        </p:blipFill>
        <p:spPr>
          <a:xfrm>
            <a:off x="0" y="1973445"/>
            <a:ext cx="5109193" cy="3834642"/>
          </a:xfrm>
          <a:prstGeom prst="rect">
            <a:avLst/>
          </a:prstGeom>
          <a:noFill/>
          <a:effectLst>
            <a:softEdge rad="254000"/>
          </a:effectLst>
        </p:spPr>
      </p:pic>
      <p:sp>
        <p:nvSpPr>
          <p:cNvPr id="1048776" name="文本框 4"/>
          <p:cNvSpPr txBox="1"/>
          <p:nvPr/>
        </p:nvSpPr>
        <p:spPr>
          <a:xfrm>
            <a:off x="1133962" y="915493"/>
            <a:ext cx="8127604" cy="461665"/>
          </a:xfrm>
          <a:prstGeom prst="rect">
            <a:avLst/>
          </a:prstGeom>
          <a:noFill/>
        </p:spPr>
        <p:txBody>
          <a:bodyPr wrap="square" rtlCol="0">
            <a:spAutoFit/>
          </a:bodyPr>
          <a:lstStyle/>
          <a:p>
            <a:r>
              <a:rPr kumimoji="1" lang="en-US" altLang="zh-CN" sz="2400" dirty="0">
                <a:solidFill>
                  <a:schemeClr val="bg1"/>
                </a:solidFill>
              </a:rPr>
              <a:t>2014</a:t>
            </a:r>
            <a:r>
              <a:rPr kumimoji="1" lang="zh-CN" altLang="en-US" sz="2400" dirty="0">
                <a:solidFill>
                  <a:schemeClr val="bg1"/>
                </a:solidFill>
              </a:rPr>
              <a:t>年</a:t>
            </a:r>
            <a:r>
              <a:rPr kumimoji="1" lang="en-US" altLang="zh-CN" sz="2400" dirty="0">
                <a:solidFill>
                  <a:schemeClr val="bg1"/>
                </a:solidFill>
              </a:rPr>
              <a:t>2</a:t>
            </a:r>
            <a:r>
              <a:rPr kumimoji="1" lang="zh-CN" altLang="en-US" sz="2400" dirty="0">
                <a:solidFill>
                  <a:schemeClr val="bg1"/>
                </a:solidFill>
              </a:rPr>
              <a:t>月</a:t>
            </a:r>
            <a:r>
              <a:rPr kumimoji="1" lang="en-US" altLang="zh-CN" sz="2400" dirty="0">
                <a:solidFill>
                  <a:schemeClr val="bg1"/>
                </a:solidFill>
              </a:rPr>
              <a:t>27</a:t>
            </a:r>
            <a:r>
              <a:rPr kumimoji="1" lang="zh-CN" altLang="en-US" sz="2400" dirty="0">
                <a:solidFill>
                  <a:schemeClr val="bg1"/>
                </a:solidFill>
              </a:rPr>
              <a:t>日网信办第一次会议上习近平总书记提出：</a:t>
            </a:r>
          </a:p>
        </p:txBody>
      </p:sp>
      <p:sp>
        <p:nvSpPr>
          <p:cNvPr id="1048777" name="文本框 5"/>
          <p:cNvSpPr txBox="1"/>
          <p:nvPr/>
        </p:nvSpPr>
        <p:spPr>
          <a:xfrm>
            <a:off x="6283235" y="2032228"/>
            <a:ext cx="4515980" cy="830997"/>
          </a:xfrm>
          <a:prstGeom prst="rect">
            <a:avLst/>
          </a:prstGeom>
          <a:noFill/>
        </p:spPr>
        <p:txBody>
          <a:bodyPr wrap="none" rtlCol="0">
            <a:spAutoFit/>
          </a:bodyPr>
          <a:lstStyle/>
          <a:p>
            <a:pPr algn="ctr"/>
            <a:r>
              <a:rPr kumimoji="1" lang="zh-CN" altLang="en-US" sz="2400" b="1" dirty="0">
                <a:solidFill>
                  <a:schemeClr val="accent4">
                    <a:lumMod val="40000"/>
                    <a:lumOff val="60000"/>
                  </a:schemeClr>
                </a:solidFill>
              </a:rPr>
              <a:t>没有网络安全，就没有国家安全</a:t>
            </a:r>
            <a:endParaRPr kumimoji="1" lang="en-US" altLang="zh-CN" sz="2400" b="1" dirty="0">
              <a:solidFill>
                <a:schemeClr val="accent4">
                  <a:lumMod val="40000"/>
                  <a:lumOff val="60000"/>
                </a:schemeClr>
              </a:solidFill>
            </a:endParaRPr>
          </a:p>
          <a:p>
            <a:pPr algn="ctr"/>
            <a:r>
              <a:rPr kumimoji="1" lang="zh-CN" altLang="en-US" sz="2400" b="1" dirty="0">
                <a:solidFill>
                  <a:schemeClr val="accent4">
                    <a:lumMod val="40000"/>
                    <a:lumOff val="60000"/>
                  </a:schemeClr>
                </a:solidFill>
              </a:rPr>
              <a:t>没有信息化，就没有现代化</a:t>
            </a:r>
          </a:p>
        </p:txBody>
      </p:sp>
      <p:sp>
        <p:nvSpPr>
          <p:cNvPr id="1048778" name="文本框 6"/>
          <p:cNvSpPr txBox="1"/>
          <p:nvPr/>
        </p:nvSpPr>
        <p:spPr>
          <a:xfrm>
            <a:off x="5798388" y="3206487"/>
            <a:ext cx="5485674" cy="830997"/>
          </a:xfrm>
          <a:prstGeom prst="rect">
            <a:avLst/>
          </a:prstGeom>
          <a:noFill/>
        </p:spPr>
        <p:txBody>
          <a:bodyPr wrap="square" rtlCol="0">
            <a:spAutoFit/>
          </a:bodyPr>
          <a:lstStyle/>
          <a:p>
            <a:pPr algn="ctr"/>
            <a:r>
              <a:rPr kumimoji="1" lang="zh-CN" altLang="en-US" sz="2400" dirty="0">
                <a:solidFill>
                  <a:schemeClr val="bg1"/>
                </a:solidFill>
              </a:rPr>
              <a:t>安全是发展的前提，发展是安全的保障安全和发展要同步推进</a:t>
            </a:r>
          </a:p>
        </p:txBody>
      </p:sp>
      <p:sp>
        <p:nvSpPr>
          <p:cNvPr id="1048779" name="文本框 7"/>
          <p:cNvSpPr txBox="1"/>
          <p:nvPr/>
        </p:nvSpPr>
        <p:spPr>
          <a:xfrm>
            <a:off x="5664485" y="4380747"/>
            <a:ext cx="5713264" cy="1200329"/>
          </a:xfrm>
          <a:prstGeom prst="rect">
            <a:avLst/>
          </a:prstGeom>
          <a:noFill/>
        </p:spPr>
        <p:txBody>
          <a:bodyPr wrap="square" rtlCol="0">
            <a:spAutoFit/>
          </a:bodyPr>
          <a:lstStyle/>
          <a:p>
            <a:pPr algn="ctr"/>
            <a:r>
              <a:rPr kumimoji="1" lang="zh-CN" altLang="en-US" sz="2400" dirty="0">
                <a:solidFill>
                  <a:schemeClr val="bg1"/>
                </a:solidFill>
              </a:rPr>
              <a:t>加快构建关键信息基础设施安全保障体系全天候全方位感知网络安全态势</a:t>
            </a:r>
            <a:endParaRPr kumimoji="1" lang="en-US" altLang="zh-CN" sz="2400" dirty="0">
              <a:solidFill>
                <a:schemeClr val="bg1"/>
              </a:solidFill>
            </a:endParaRPr>
          </a:p>
          <a:p>
            <a:pPr algn="ctr"/>
            <a:r>
              <a:rPr kumimoji="1" lang="zh-CN" altLang="en-US" sz="2400" dirty="0">
                <a:solidFill>
                  <a:schemeClr val="bg1"/>
                </a:solidFill>
              </a:rPr>
              <a:t>增强网络安全防御能力和威慑力</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组合 20"/>
          <p:cNvGrpSpPr/>
          <p:nvPr/>
        </p:nvGrpSpPr>
        <p:grpSpPr>
          <a:xfrm>
            <a:off x="376058" y="356215"/>
            <a:ext cx="443886" cy="443886"/>
            <a:chOff x="1986666" y="3692216"/>
            <a:chExt cx="233012" cy="233012"/>
          </a:xfrm>
          <a:solidFill>
            <a:schemeClr val="bg1">
              <a:alpha val="40000"/>
            </a:schemeClr>
          </a:solidFill>
        </p:grpSpPr>
        <p:sp>
          <p:nvSpPr>
            <p:cNvPr id="1048782" name="Freeform 408@|5FFC:0|FBC:0|LFC:0|LBC:16777215"/>
            <p:cNvSpPr/>
            <p:nvPr/>
          </p:nvSpPr>
          <p:spPr bwMode="auto">
            <a:xfrm>
              <a:off x="2100295" y="3692216"/>
              <a:ext cx="119383" cy="225820"/>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83" name="Freeform 409@|5FFC:0|FBC:0|LFC:0|LBC:16777215"/>
            <p:cNvSpPr/>
            <p:nvPr/>
          </p:nvSpPr>
          <p:spPr bwMode="auto">
            <a:xfrm>
              <a:off x="2058583" y="3825982"/>
              <a:ext cx="63287" cy="99246"/>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84" name="Freeform 410@|5FFC:0|FBC:0|LFC:0|LBC:16777215"/>
            <p:cNvSpPr/>
            <p:nvPr/>
          </p:nvSpPr>
          <p:spPr bwMode="auto">
            <a:xfrm>
              <a:off x="1993857" y="3692217"/>
              <a:ext cx="224381" cy="11938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85" name="Freeform 411@|5FFC:0|FBC:0|LFC:0|LBC:16777215"/>
            <p:cNvSpPr/>
            <p:nvPr/>
          </p:nvSpPr>
          <p:spPr bwMode="auto">
            <a:xfrm>
              <a:off x="1986666" y="3790023"/>
              <a:ext cx="99246" cy="63287"/>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48786" name="Freeform 412@|5FFC:0|FBC:0|LFC:0|LBC:16777215"/>
            <p:cNvSpPr/>
            <p:nvPr/>
          </p:nvSpPr>
          <p:spPr bwMode="auto">
            <a:xfrm>
              <a:off x="2032693" y="3864817"/>
              <a:ext cx="21576" cy="3452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1048787" name="文本框 5"/>
          <p:cNvSpPr txBox="1"/>
          <p:nvPr/>
        </p:nvSpPr>
        <p:spPr>
          <a:xfrm>
            <a:off x="901700" y="355600"/>
            <a:ext cx="5109091" cy="46166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None/>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背景</a:t>
            </a:r>
          </a:p>
        </p:txBody>
      </p:sp>
      <p:sp>
        <p:nvSpPr>
          <p:cNvPr id="1048788" name="文本框 5"/>
          <p:cNvSpPr txBox="1"/>
          <p:nvPr/>
        </p:nvSpPr>
        <p:spPr>
          <a:xfrm>
            <a:off x="5891348" y="2002246"/>
            <a:ext cx="5251269" cy="3323987"/>
          </a:xfrm>
          <a:prstGeom prst="rect">
            <a:avLst/>
          </a:prstGeom>
          <a:noFill/>
        </p:spPr>
        <p:txBody>
          <a:bodyPr wrap="square" rtlCol="0">
            <a:spAutoFit/>
          </a:bodyPr>
          <a:lstStyle/>
          <a:p>
            <a:pPr algn="just">
              <a:lnSpc>
                <a:spcPct val="150000"/>
              </a:lnSpc>
            </a:pPr>
            <a:r>
              <a:rPr kumimoji="1" lang="zh-CN" altLang="en-US" sz="2000" dirty="0">
                <a:solidFill>
                  <a:schemeClr val="bg1"/>
                </a:solidFill>
              </a:rPr>
              <a:t>       </a:t>
            </a:r>
            <a:r>
              <a:rPr kumimoji="1" lang="en-US" altLang="zh-CN" sz="2000" dirty="0">
                <a:solidFill>
                  <a:schemeClr val="bg1"/>
                </a:solidFill>
              </a:rPr>
              <a:t>2015</a:t>
            </a:r>
            <a:r>
              <a:rPr kumimoji="1" lang="zh-CN" altLang="en-US" sz="2000" dirty="0">
                <a:solidFill>
                  <a:schemeClr val="bg1"/>
                </a:solidFill>
              </a:rPr>
              <a:t>年</a:t>
            </a:r>
            <a:r>
              <a:rPr kumimoji="1" lang="en-US" altLang="zh-CN" sz="2000" dirty="0">
                <a:solidFill>
                  <a:schemeClr val="bg1"/>
                </a:solidFill>
              </a:rPr>
              <a:t>4</a:t>
            </a:r>
            <a:r>
              <a:rPr kumimoji="1" lang="zh-CN" altLang="en-US" sz="2000" dirty="0">
                <a:solidFill>
                  <a:schemeClr val="bg1"/>
                </a:solidFill>
              </a:rPr>
              <a:t>月</a:t>
            </a:r>
            <a:r>
              <a:rPr kumimoji="1" lang="en-US" altLang="zh-CN" sz="2000" dirty="0">
                <a:solidFill>
                  <a:schemeClr val="bg1"/>
                </a:solidFill>
              </a:rPr>
              <a:t>15</a:t>
            </a:r>
            <a:r>
              <a:rPr kumimoji="1" lang="zh-CN" altLang="en-US" sz="2000" dirty="0">
                <a:solidFill>
                  <a:schemeClr val="bg1"/>
                </a:solidFill>
              </a:rPr>
              <a:t>日中央国家安全委员第一次会议召开，习近平同志首次提出“总体国家安全观”的概念，强调要走出一条中国特色国家安全道路，要构建集政治安全、国土安全、军事安全、经济安全、文化安全、社会安全、科技安全、信息安全、生态安全、资源安全、核安全等于一体的国家安全体系</a:t>
            </a:r>
          </a:p>
        </p:txBody>
      </p:sp>
      <p:pic>
        <p:nvPicPr>
          <p:cNvPr id="2097177" name="图片 7"/>
          <p:cNvPicPr>
            <a:picLocks noChangeAspect="1"/>
          </p:cNvPicPr>
          <p:nvPr/>
        </p:nvPicPr>
        <p:blipFill>
          <a:blip r:embed="rId3"/>
          <a:stretch>
            <a:fillRect/>
          </a:stretch>
        </p:blipFill>
        <p:spPr>
          <a:xfrm>
            <a:off x="41102" y="1906321"/>
            <a:ext cx="5458836" cy="3768970"/>
          </a:xfrm>
          <a:prstGeom prst="rect">
            <a:avLst/>
          </a:prstGeom>
          <a:effectLst>
            <a:softEdge rad="381000"/>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a16f1a4e-19ad-453a-9e45-68596c04cb5a"/>
  <p:tag name="COMMONDATA" val="eyJoZGlkIjoiMmQ1M2IyZTg1OTA1OTFiMzgzM2U5NWQ5NTNhOTg0OT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1_1"/>
  <p:tag name="KSO_WM_TEMPLATE_CATEGORY" val="diagram"/>
  <p:tag name="KSO_WM_TEMPLATE_INDEX" val="20216805"/>
  <p:tag name="KSO_WM_UNIT_LAYERLEVEL" val="1_1_1"/>
  <p:tag name="KSO_WM_TAG_VERSION" val="1.0"/>
  <p:tag name="KSO_WM_BEAUTIFY_FLAG" val="#wm#"/>
  <p:tag name="KSO_WM_UNIT_SUBTYPE" val="d"/>
  <p:tag name="KSO_WM_UNIT_TYPE" val="m_h_i"/>
  <p:tag name="KSO_WM_UNIT_INDEX" val="1_1_1"/>
  <p:tag name="KSO_WM_DIAGRAM_GROUP_CODE" val="m1-1"/>
  <p:tag name="KSO_WM_UNIT_TEXT_FILL_FORE_SCHEMECOLOR_INDEX_BRIGHTNESS" val="0"/>
  <p:tag name="KSO_WM_UNIT_TEXT_FILL_FORE_SCHEMECOLOR_INDEX" val="5"/>
  <p:tag name="KSO_WM_UNIT_TEXT_FILL_TYPE" val="1"/>
  <p:tag name="KSO_WM_UNIT_USESOURCEFORMAT_APPLY"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a*1_2_1"/>
  <p:tag name="KSO_WM_TEMPLATE_CATEGORY" val="diagram"/>
  <p:tag name="KSO_WM_TEMPLATE_INDEX" val="20215657"/>
  <p:tag name="KSO_WM_UNIT_LAYERLEVEL" val="1_1_1"/>
  <p:tag name="KSO_WM_TAG_VERSION" val="1.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UNIT_PRESET_TEXT" val="添加标题"/>
  <p:tag name="KSO_WM_UNIT_VALUE" val="8"/>
  <p:tag name="KSO_WM_UNIT_TEXT_FILL_FORE_SCHEMECOLOR_INDEX_BRIGHTNESS" val="0"/>
  <p:tag name="KSO_WM_UNIT_TEXT_FILL_FORE_SCHEMECOLOR_INDEX" val="14"/>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2_2"/>
  <p:tag name="KSO_WM_TEMPLATE_CATEGORY" val="diagram"/>
  <p:tag name="KSO_WM_TEMPLATE_INDEX" val="20215657"/>
  <p:tag name="KSO_WM_UNIT_LAYERLEVEL" val="1_1_1"/>
  <p:tag name="KSO_WM_TAG_VERSION" val="1.0"/>
  <p:tag name="KSO_WM_BEAUTIFY_FLAG" val="#wm#"/>
  <p:tag name="KSO_WM_DIAGRAM_GROUP_CODE" val="l1-1"/>
  <p:tag name="KSO_WM_UNIT_TYPE" val="l_h_i"/>
  <p:tag name="KSO_WM_UNIT_INDEX" val="1_2_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f*1_2_1"/>
  <p:tag name="KSO_WM_TEMPLATE_CATEGORY" val="diagram"/>
  <p:tag name="KSO_WM_TEMPLATE_INDEX" val="20215657"/>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2_1"/>
  <p:tag name="KSO_WM_UNIT_VALUE" val="8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_BRIGHTNESS" val="0"/>
  <p:tag name="KSO_WM_UNIT_TEXT_FILL_FORE_SCHEMECOLOR_INDEX" val="14"/>
  <p:tag name="KSO_WM_UNIT_TEXT_FILL_TYPE" val="1"/>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3_3"/>
  <p:tag name="KSO_WM_TEMPLATE_CATEGORY" val="diagram"/>
  <p:tag name="KSO_WM_TEMPLATE_INDEX" val="20215657"/>
  <p:tag name="KSO_WM_UNIT_LAYERLEVEL" val="1_1_1"/>
  <p:tag name="KSO_WM_TAG_VERSION" val="1.0"/>
  <p:tag name="KSO_WM_BEAUTIFY_FLAG" val="#wm#"/>
  <p:tag name="KSO_WM_DIAGRAM_GROUP_CODE" val="l1-1"/>
  <p:tag name="KSO_WM_UNIT_TYPE" val="l_h_i"/>
  <p:tag name="KSO_WM_UNIT_INDEX" val="1_3_3"/>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3_1"/>
  <p:tag name="KSO_WM_TEMPLATE_CATEGORY" val="diagram"/>
  <p:tag name="KSO_WM_TEMPLATE_INDEX" val="20215657"/>
  <p:tag name="KSO_WM_UNIT_LAYERLEVEL" val="1_1_1"/>
  <p:tag name="KSO_WM_TAG_VERSION" val="1.0"/>
  <p:tag name="KSO_WM_BEAUTIFY_FLAG" val="#wm#"/>
  <p:tag name="KSO_WM_DIAGRAM_GROUP_CODE" val="l1-1"/>
  <p:tag name="KSO_WM_UNIT_SUBTYPE" val="d"/>
  <p:tag name="KSO_WM_UNIT_TYPE" val="l_h_i"/>
  <p:tag name="KSO_WM_UNIT_INDEX" val="1_3_1"/>
  <p:tag name="KSO_WM_UNIT_TEXT_FILL_FORE_SCHEMECOLOR_INDEX_BRIGHTNESS" val="0"/>
  <p:tag name="KSO_WM_UNIT_TEXT_FILL_FORE_SCHEMECOLOR_INDEX" val="14"/>
  <p:tag name="KSO_WM_UNIT_TEXT_FILL_TYPE" val="1"/>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a*1_3_1"/>
  <p:tag name="KSO_WM_TEMPLATE_CATEGORY" val="diagram"/>
  <p:tag name="KSO_WM_TEMPLATE_INDEX" val="20215657"/>
  <p:tag name="KSO_WM_UNIT_LAYERLEVEL" val="1_1_1"/>
  <p:tag name="KSO_WM_TAG_VERSION" val="1.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UNIT_PRESET_TEXT" val="添加标题"/>
  <p:tag name="KSO_WM_UNIT_VALUE" val="8"/>
  <p:tag name="KSO_WM_UNIT_TEXT_FILL_FORE_SCHEMECOLOR_INDEX_BRIGHTNESS" val="0"/>
  <p:tag name="KSO_WM_UNIT_TEXT_FILL_FORE_SCHEMECOLOR_INDEX" val="14"/>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3_2"/>
  <p:tag name="KSO_WM_TEMPLATE_CATEGORY" val="diagram"/>
  <p:tag name="KSO_WM_TEMPLATE_INDEX" val="20215657"/>
  <p:tag name="KSO_WM_UNIT_LAYERLEVEL" val="1_1_1"/>
  <p:tag name="KSO_WM_TAG_VERSION" val="1.0"/>
  <p:tag name="KSO_WM_BEAUTIFY_FLAG" val="#wm#"/>
  <p:tag name="KSO_WM_DIAGRAM_GROUP_CODE" val="l1-1"/>
  <p:tag name="KSO_WM_UNIT_TYPE" val="l_h_i"/>
  <p:tag name="KSO_WM_UNIT_INDEX" val="1_3_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f*1_3_1"/>
  <p:tag name="KSO_WM_TEMPLATE_CATEGORY" val="diagram"/>
  <p:tag name="KSO_WM_TEMPLATE_INDEX" val="20215657"/>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3_1"/>
  <p:tag name="KSO_WM_UNIT_VALUE" val="8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_BRIGHTNESS" val="0"/>
  <p:tag name="KSO_WM_UNIT_TEXT_FILL_FORE_SCHEMECOLOR_INDEX" val="14"/>
  <p:tag name="KSO_WM_UNIT_TEXT_FILL_TYPE" val="1"/>
  <p:tag name="KSO_WM_UNIT_USESOURCEFORMAT_APPLY" val="1"/>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735"/>
  <p:tag name="KSO_WM_SLIDE_ID" val="diagram202147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490"/>
  <p:tag name="KSO_WM_SLIDE_POSITION" val="0*48"/>
  <p:tag name="KSO_WM_TAG_VERSION" val="1.0"/>
  <p:tag name="KSO_WM_SLIDE_LAYOUT" val="a_d"/>
  <p:tag name="KSO_WM_SLIDE_LAYOUT_CNT" val="1_1"/>
  <p:tag name="KSO_WM_SLIDE_LAYOUT_INFO" val="{&quot;direction&quot;:1,&quot;id&quot;:&quot;2021-04-01T15:44:08&quot;,&quot;maxSize&quot;:{&quot;size1&quot;:46.29961050101168},&quot;minSize&quot;:{&quot;size1&quot;:35.09961050101168},&quot;normalSize&quot;:{&quot;size1&quot;:35.09961050101168},&quot;subLayout&quot;:[{&quot;id&quot;:&quot;2021-04-01T15:44:08&quot;,&quot;margin&quot;:{&quot;bottom&quot;:5.115001201629639,&quot;left&quot;:1.6929999589920044,&quot;right&quot;:0.02600000612437725,&quot;top&quot;:5.927000999450684},&quot;type&quot;:0},{&quot;id&quot;:&quot;2021-04-01T15:44:08&quot;,&quot;margin&quot;:{&quot;bottom&quot;:1.6929999589920044,&quot;left&quot;:1.6670000553131104,&quot;right&quot;:1.6929999589920044,&quot;top&quot;:3.3870000839233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4e3747e3ea6e293b257"/>
  <p:tag name="KSO_WM_CHIP_FILLPROP" val="[[{&quot;text_align&quot;:&quot;lm&quot;,&quot;text_direction&quot;:&quot;horizontal&quot;,&quot;support_big_font&quot;:false,&quot;picture_toward&quot;:0,&quot;picture_dockside&quot;:[],&quot;fill_id&quot;:&quot;a53971bed3924079ab3e4b00b6b6cbeb&quot;,&quot;fill_align&quot;:&quot;lm&quot;,&quot;chip_types&quot;:[&quot;text&quot;,&quot;header&quot;]},{&quot;text_align&quot;:&quot;cm&quot;,&quot;text_direction&quot;:&quot;horizontal&quot;,&quot;support_features&quot;:[&quot;collage&quot;,&quot;carousel&quot;],&quot;support_big_font&quot;:false,&quot;picture_toward&quot;:0,&quot;picture_dockside&quot;:[],&quot;fill_id&quot;:&quot;c7046210fc6c4d52a930c2f23713b1af&quot;,&quot;fill_align&quot;:&quot;cm&quot;,&quot;chip_types&quot;:[&quot;diagram&quot;,&quot;picture&quot;,&quot;chart&quot;,&quot;table&quot;,&quot;video&quot;]}]]"/>
  <p:tag name="KSO_WM_CHIP_DECFILLPROP" val="[]"/>
  <p:tag name="KSO_WM_SLIDE_CAN_ADD_NAVIGATION" val="1"/>
  <p:tag name="KSO_WM_CHIP_GROUPID" val="5f71a4e3747e3ea6e293b256"/>
  <p:tag name="KSO_WM_SLIDE_BK_DARK_LIGHT" val="2"/>
  <p:tag name="KSO_WM_SLIDE_BACKGROUND_TYPE" val="general"/>
  <p:tag name="KSO_WM_SLIDE_SUPPORT_FEATURE_TYPE" val="3"/>
  <p:tag name="KSO_WM_TEMPLATE_ASSEMBLE_XID" val="60656f654054ed1e2fb80948"/>
  <p:tag name="KSO_WM_TEMPLATE_ASSEMBLE_GROUPID" val="60656f654054ed1e2fb80948"/>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4735_1*i*1"/>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3c4afa0b5caa43f38b74808b5513ba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f*1_1_1"/>
  <p:tag name="KSO_WM_TEMPLATE_CATEGORY" val="diagram"/>
  <p:tag name="KSO_WM_TEMPLATE_INDEX" val="20216805"/>
  <p:tag name="KSO_WM_UNIT_LAYERLEVEL" val="1_1_1"/>
  <p:tag name="KSO_WM_TAG_VERSION" val="1.0"/>
  <p:tag name="KSO_WM_BEAUTIFY_FLAG" val="#wm#"/>
  <p:tag name="KSO_WM_UNIT_SUBTYPE" val="a"/>
  <p:tag name="KSO_WM_UNIT_PRESET_TEXT" val="单击此处输入你的正文"/>
  <p:tag name="KSO_WM_UNIT_NOCLEAR" val="0"/>
  <p:tag name="KSO_WM_UNIT_TYPE" val="m_h_f"/>
  <p:tag name="KSO_WM_UNIT_INDEX" val="1_1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35_1*i*2"/>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5e80c0773834399a13599e79356248b"/>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35_1*i*3"/>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e2649454f1f349029e6f455142f4ee7e"/>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4735_1*i*4"/>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eb7849fb6e2d4740bbea23af99150873"/>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8"/>
  <p:tag name="KSO_WM_TEMPLATE_ASSEMBLE_XID" val="60656f654054ed1e2fb80948"/>
  <p:tag name="KSO_WM_TEMPLATE_ASSEMBLE_GROUPID" val="60656f654054ed1e2fb80948"/>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35_1*i*5"/>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db9c723d5a24b58ab96c856c0cd4e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TEXT_FILL_FORE_SCHEMECOLOR_INDEX_BRIGHTNESS" val="0"/>
  <p:tag name="KSO_WM_UNIT_TEXT_FILL_FORE_SCHEMECOLOR_INDEX" val="13"/>
  <p:tag name="KSO_WM_UNIT_TEXT_FILL_TYPE" val="1"/>
  <p:tag name="KSO_WM_UNIT_VALUE" val="4"/>
  <p:tag name="KSO_WM_TEMPLATE_ASSEMBLE_XID" val="60656f654054ed1e2fb80948"/>
  <p:tag name="KSO_WM_TEMPLATE_ASSEMBLE_GROUPID" val="60656f654054ed1e2fb80948"/>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4735_1*i*6"/>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7a9342137704ba59401a0f97caba8f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60656f654054ed1e2fb80948"/>
  <p:tag name="KSO_WM_TEMPLATE_ASSEMBLE_GROUPID" val="60656f654054ed1e2fb80948"/>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0789_3*l_h_i*1_1_1"/>
  <p:tag name="KSO_WM_TEMPLATE_CATEGORY" val="diagram"/>
  <p:tag name="KSO_WM_TEMPLATE_INDEX" val="20210789"/>
  <p:tag name="KSO_WM_UNIT_LAYERLEVEL" val="1_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5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0789_3*l_h_a*1_1_1"/>
  <p:tag name="KSO_WM_TEMPLATE_CATEGORY" val="diagram"/>
  <p:tag name="KSO_WM_TEMPLATE_INDEX" val="20210789"/>
  <p:tag name="KSO_WM_UNIT_LAYERLEVEL" val="1_1_1"/>
  <p:tag name="KSO_WM_TAG_VERSION" val="1.0"/>
  <p:tag name="KSO_WM_BEAUTIFY_FLAG" val="#wm#"/>
  <p:tag name="KSO_WM_UNIT_PRESET_TEXT" val="添加标题"/>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0789_3*l_h_i*1_2_1"/>
  <p:tag name="KSO_WM_TEMPLATE_CATEGORY" val="diagram"/>
  <p:tag name="KSO_WM_TEMPLATE_INDEX" val="20210789"/>
  <p:tag name="KSO_WM_UNIT_LAYERLEVEL" val="1_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54"/>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0789_3*l_h_a*1_2_1"/>
  <p:tag name="KSO_WM_TEMPLATE_CATEGORY" val="diagram"/>
  <p:tag name="KSO_WM_TEMPLATE_INDEX" val="20210789"/>
  <p:tag name="KSO_WM_UNIT_LAYERLEVEL" val="1_1_1"/>
  <p:tag name="KSO_WM_TAG_VERSION" val="1.0"/>
  <p:tag name="KSO_WM_BEAUTIFY_FLAG" val="#wm#"/>
  <p:tag name="KSO_WM_UNIT_PRESET_TEXT" val="添加标题"/>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0789_3*l_h_i*1_3_1"/>
  <p:tag name="KSO_WM_TEMPLATE_CATEGORY" val="diagram"/>
  <p:tag name="KSO_WM_TEMPLATE_INDEX" val="20210789"/>
  <p:tag name="KSO_WM_UNIT_LAYERLEVEL" val="1_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2_1"/>
  <p:tag name="KSO_WM_TEMPLATE_CATEGORY" val="diagram"/>
  <p:tag name="KSO_WM_TEMPLATE_INDEX" val="20216805"/>
  <p:tag name="KSO_WM_UNIT_LAYERLEVEL" val="1_1_1"/>
  <p:tag name="KSO_WM_TAG_VERSION" val="1.0"/>
  <p:tag name="KSO_WM_BEAUTIFY_FLAG" val="#wm#"/>
  <p:tag name="KSO_WM_UNIT_SUBTYPE" val="d"/>
  <p:tag name="KSO_WM_UNIT_TYPE" val="m_h_i"/>
  <p:tag name="KSO_WM_UNIT_INDEX" val="1_2_1"/>
  <p:tag name="KSO_WM_DIAGRAM_GROUP_CODE" val="m1-1"/>
  <p:tag name="KSO_WM_UNIT_TEXT_FILL_FORE_SCHEMECOLOR_INDEX_BRIGHTNESS" val="0"/>
  <p:tag name="KSO_WM_UNIT_TEXT_FILL_FORE_SCHEMECOLOR_INDEX" val="6"/>
  <p:tag name="KSO_WM_UNIT_TEXT_FILL_TYPE" val="1"/>
  <p:tag name="KSO_WM_UNIT_USESOURCEFORMAT_APPLY" val="1"/>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54"/>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10789_3*l_h_a*1_3_1"/>
  <p:tag name="KSO_WM_TEMPLATE_CATEGORY" val="diagram"/>
  <p:tag name="KSO_WM_TEMPLATE_INDEX" val="20210789"/>
  <p:tag name="KSO_WM_UNIT_LAYERLEVEL" val="1_1_1"/>
  <p:tag name="KSO_WM_TAG_VERSION" val="1.0"/>
  <p:tag name="KSO_WM_BEAUTIFY_FLAG" val="#wm#"/>
  <p:tag name="KSO_WM_UNIT_PRESET_TEXT" val="添加标题"/>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10789_3*l_i*1_1"/>
  <p:tag name="KSO_WM_TEMPLATE_CATEGORY" val="diagram"/>
  <p:tag name="KSO_WM_TEMPLATE_INDEX" val="20210789"/>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10789_3*l_i*1_2"/>
  <p:tag name="KSO_WM_TEMPLATE_CATEGORY" val="diagram"/>
  <p:tag name="KSO_WM_TEMPLATE_INDEX" val="20210789"/>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0789_3*l_h_f*1_1_1"/>
  <p:tag name="KSO_WM_TEMPLATE_CATEGORY" val="diagram"/>
  <p:tag name="KSO_WM_TEMPLATE_INDEX" val="20210789"/>
  <p:tag name="KSO_WM_UNIT_LAYERLEVEL" val="1_1_1"/>
  <p:tag name="KSO_WM_TAG_VERSION" val="1.0"/>
  <p:tag name="KSO_WM_BEAUTIFY_FLAG" val="#wm#"/>
  <p:tag name="KSO_WM_UNIT_PRESET_TEXT" val="单击此处输入你的正文，请尽量言简意赅的阐述观点。"/>
  <p:tag name="KSO_WM_UNIT_TEXT_FILL_FORE_SCHEMECOLOR_INDEX_BRIGHTNESS" val="0"/>
  <p:tag name="KSO_WM_UNIT_TEXT_FILL_FORE_SCHEMECOLOR_INDEX" val="13"/>
  <p:tag name="KSO_WM_UNIT_TEXT_FILL_TYPE" val="1"/>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0789_3*l_h_f*1_3_1"/>
  <p:tag name="KSO_WM_TEMPLATE_CATEGORY" val="diagram"/>
  <p:tag name="KSO_WM_TEMPLATE_INDEX" val="20210789"/>
  <p:tag name="KSO_WM_UNIT_LAYERLEVEL" val="1_1_1"/>
  <p:tag name="KSO_WM_TAG_VERSION" val="1.0"/>
  <p:tag name="KSO_WM_BEAUTIFY_FLAG" val="#wm#"/>
  <p:tag name="KSO_WM_UNIT_PRESET_TEXT" val="单击此处输入你的正文，请尽量言简意赅的阐述观点。"/>
  <p:tag name="KSO_WM_UNIT_TEXT_FILL_FORE_SCHEMECOLOR_INDEX_BRIGHTNESS" val="0"/>
  <p:tag name="KSO_WM_UNIT_TEXT_FILL_FORE_SCHEMECOLOR_INDEX" val="13"/>
  <p:tag name="KSO_WM_UNIT_TEXT_FILL_TYPE" val="1"/>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0789_3*l_h_f*1_2_1"/>
  <p:tag name="KSO_WM_TEMPLATE_CATEGORY" val="diagram"/>
  <p:tag name="KSO_WM_TEMPLATE_INDEX" val="20210789"/>
  <p:tag name="KSO_WM_UNIT_LAYERLEVEL" val="1_1_1"/>
  <p:tag name="KSO_WM_TAG_VERSION" val="1.0"/>
  <p:tag name="KSO_WM_BEAUTIFY_FLAG" val="#wm#"/>
  <p:tag name="KSO_WM_UNIT_PRESET_TEXT" val="单击此处输入你的正文，请尽量言简意赅的阐述观点。"/>
  <p:tag name="KSO_WM_UNIT_TEXT_FILL_FORE_SCHEMECOLOR_INDEX_BRIGHTNESS" val="0"/>
  <p:tag name="KSO_WM_UNIT_TEXT_FILL_FORE_SCHEMECOLOR_INDEX" val="13"/>
  <p:tag name="KSO_WM_UNIT_TEXT_FILL_TYPE" val="1"/>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SLIDE_ID" val="diagram20212213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213"/>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b20a758c1ec0b7089d3"/>
  <p:tag name="KSO_WM_SLIDE_TYPE" val="text"/>
  <p:tag name="KSO_WM_SLIDE_SUBTYPE" val="picTxt"/>
  <p:tag name="KSO_WM_SLIDE_SIZE" val="864*396"/>
  <p:tag name="KSO_WM_SLIDE_POSITION" val="48*72"/>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2-12-15T19:34:16&quot;,&quot;maxSize&quot;:{&quot;size1&quot;:49.99966382980347},&quot;minSize&quot;:{&quot;size1&quot;:36.19966382980347},&quot;normalSize&quot;:{&quot;size1&quot;:36.19976799647013},&quot;subLayout&quot;:[{&quot;id&quot;:&quot;2022-12-15T19:34:16&quot;,&quot;maxSize&quot;:{&quot;size1&quot;:46.699979786872355},&quot;minSize&quot;:{&quot;size1&quot;:19.999979786872345},&quot;normalSize&quot;:{&quot;size1&quot;:30.43331312020568},&quot;subLayout&quot;:[{&quot;id&quot;:&quot;2022-12-15T19:34:16&quot;,&quot;margin&quot;:{&quot;bottom&quot;:0.02600000612437725,&quot;left&quot;:1.6929999589920044,&quot;right&quot;:0.02600000612437725,&quot;top&quot;:1.6929999589920044},&quot;type&quot;:0},{&quot;id&quot;:&quot;2022-12-15T19:34:16&quot;,&quot;margin&quot;:{&quot;bottom&quot;:1.6929999589920044,&quot;left&quot;:1.6929999589920044,&quot;right&quot;:0.02600000612437725,&quot;top&quot;:0.8199999928474426},&quot;type&quot;:0}],&quot;type&quot;:0},{&quot;id&quot;:&quot;2022-12-15T19:34:16&quot;,&quot;margin&quot;:{&quot;bottom&quot;:1.6929999589920044,&quot;left&quot;:1.243999719619751,&quot;right&quot;:1.6929999589920044,&quot;top&quot;:1.6929999589920044},&quot;type&quot;:0}],&quot;type&quot;:0}"/>
  <p:tag name="KSO_WM_SLIDE_BACKGROUND" val="[&quot;general&quot;]"/>
  <p:tag name="KSO_WM_SLIDE_RATIO" val="1.777778"/>
  <p:tag name="KSO_WM_CHIP_FILLPROP" val="[[{&quot;text_align&quot;:&quot;lb&quot;,&quot;text_direction&quot;:&quot;horizontal&quot;,&quot;support_big_font&quot;:false,&quot;picture_toward&quot;:0,&quot;picture_dockside&quot;:[],&quot;fill_id&quot;:&quot;b7340f5df43247b388bf8111af5beefc&quot;,&quot;fill_align&quot;:&quot;lb&quot;,&quot;chip_types&quot;:[&quot;header&quot;]},{&quot;text_align&quot;:&quot;lt&quot;,&quot;text_direction&quot;:&quot;horizontal&quot;,&quot;support_big_font&quot;:false,&quot;picture_toward&quot;:0,&quot;picture_dockside&quot;:[],&quot;fill_id&quot;:&quot;39e5b8525f65425eb1a46efefc99b092&quot;,&quot;fill_align&quot;:&quot;lt&quot;,&quot;chip_types&quot;:[&quot;pictext&quot;,&quot;text&quot;,&quot;picture&quot;,&quot;chart&quot;,&quot;table&quot;,&quot;video&quot;]},{&quot;text_align&quot;:&quot;lm&quot;,&quot;text_direction&quot;:&quot;horizontal&quot;,&quot;support_features&quot;:[&quot;collage&quot;,&quot;carousel&quot;,&quot;creativecrop&quot;],&quot;support_big_font&quot;:false,&quot;picture_toward&quot;:0,&quot;picture_dockside&quot;:[],&quot;fill_id&quot;:&quot;36771e6c83554b7eb13570d10bad3e3b&quot;,&quot;fill_align&quot;:&quot;c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b7340f5df43247b388bf8111af5beefc&quot;,&quot;fill_align&quot;:&quot;lb&quot;,&quot;chip_types&quot;:[&quot;text&quot;,&quot;header&quot;]},{&quot;text_align&quot;:&quot;lt&quot;,&quot;text_direction&quot;:&quot;horizontal&quot;,&quot;support_big_font&quot;:false,&quot;picture_toward&quot;:0,&quot;picture_dockside&quot;:[],&quot;fill_id&quot;:&quot;39e5b8525f65425eb1a46efefc99b092&quot;,&quot;fill_align&quot;:&quot;lt&quot;,&quot;chip_types&quot;:[&quot;picture&quot;]},{&quot;text_align&quot;:&quot;lm&quot;,&quot;text_direction&quot;:&quot;horizontal&quot;,&quot;support_features&quot;:[&quot;collage&quot;],&quot;support_big_font&quot;:false,&quot;picture_toward&quot;:0,&quot;picture_dockside&quot;:[],&quot;fill_id&quot;:&quot;36771e6c83554b7eb13570d10bad3e3b&quot;,&quot;fill_align&quot;:&quot;rm&quot;,&quot;chip_types&quot;:[&quot;pictext&quot;,&quot;picture&quot;,&quot;chart&quot;,&quot;table&quot;,&quot;video&quot;]}]]"/>
  <p:tag name="KSO_WM_CHIP_DECFILLPROP" val="[]"/>
  <p:tag name="KSO_WM_CHIP_GROUPID" val="5eecab20a758c1ec0b7089d1"/>
  <p:tag name="KSO_WM_SLIDE_BK_DARK_LIGHT" val="2"/>
  <p:tag name="KSO_WM_SLIDE_BACKGROUND_TYPE" val="general"/>
  <p:tag name="KSO_WM_SLIDE_SUPPORT_FEATURE_TYPE" val="0"/>
  <p:tag name="KSO_WM_TEMPLATE_ASSEMBLE_XID" val="639b06370c9383becde71a1f"/>
  <p:tag name="KSO_WM_TEMPLATE_ASSEMBLE_GROUPID" val="639b06370c9383becde71a1f"/>
</p:tagLst>
</file>

<file path=ppt/tags/tag1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2213_1*a*1"/>
  <p:tag name="KSO_WM_TEMPLATE_CATEGORY" val="diagram"/>
  <p:tag name="KSO_WM_TEMPLATE_INDEX" val="2021221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43cb6738215b46d3afe6f2e13c2486f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c3b0f7d08e943f280649cde18c2bfb2"/>
  <p:tag name="KSO_WM_UNIT_TEXT_FILL_FORE_SCHEMECOLOR_INDEX_BRIGHTNESS" val="0"/>
  <p:tag name="KSO_WM_UNIT_TEXT_FILL_FORE_SCHEMECOLOR_INDEX" val="13"/>
  <p:tag name="KSO_WM_UNIT_TEXT_FILL_TYPE" val="1"/>
  <p:tag name="KSO_WM_TEMPLATE_ASSEMBLE_XID" val="639b06370c9383becde71a1f"/>
  <p:tag name="KSO_WM_TEMPLATE_ASSEMBLE_GROUPID" val="639b06370c9383becde71a1f"/>
</p:tagLst>
</file>

<file path=ppt/tags/tag129.xml><?xml version="1.0" encoding="utf-8"?>
<p:tagLst xmlns:a="http://schemas.openxmlformats.org/drawingml/2006/main" xmlns:r="http://schemas.openxmlformats.org/officeDocument/2006/relationships" xmlns:p="http://schemas.openxmlformats.org/presentationml/2006/main">
  <p:tag name="KSO_WM_UNIT_VALUE" val="1100*1227"/>
  <p:tag name="KSO_WM_UNIT_HIGHLIGHT" val="0"/>
  <p:tag name="KSO_WM_UNIT_COMPATIBLE" val="0"/>
  <p:tag name="KSO_WM_UNIT_DIAGRAM_ISNUMVISUAL" val="0"/>
  <p:tag name="KSO_WM_UNIT_DIAGRAM_ISREFERUNIT" val="0"/>
  <p:tag name="KSO_WM_UNIT_TYPE" val="d"/>
  <p:tag name="KSO_WM_UNIT_INDEX" val="1"/>
  <p:tag name="KSO_WM_UNIT_ID" val="diagram20212213_1*d*1"/>
  <p:tag name="KSO_WM_TEMPLATE_CATEGORY" val="diagram"/>
  <p:tag name="KSO_WM_TEMPLATE_INDEX" val="20212213"/>
  <p:tag name="KSO_WM_UNIT_LAYERLEVEL" val="1"/>
  <p:tag name="KSO_WM_TAG_VERSION" val="1.0"/>
  <p:tag name="KSO_WM_BEAUTIFY_FLAG" val="#wm#"/>
  <p:tag name="KSO_WM_CHIP_GROUPID" val="5e7310da9a230a26b9e88a19"/>
  <p:tag name="KSO_WM_CHIP_XID" val="5e7310da9a230a26b9e88a1a"/>
  <p:tag name="KSO_WM_UNIT_DEC_AREA_ID" val="a3a7143a57f74971b9e003d4fd7cf6e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058f8478ec1042109341d905b8b7ec7c"/>
  <p:tag name="KSO_WM_UNIT_SUPPORT_UNIT_TYPE" val="[&quot;d&quot;,&quot;α&quot;,&quot;β&quot;,&quot;θ&quot;]"/>
  <p:tag name="KSO_WM_TEMPLATE_ASSEMBLE_XID" val="639b06370c9383becde71a1f"/>
  <p:tag name="KSO_WM_TEMPLATE_ASSEMBLE_GROUPID" val="639b06370c9383becde71a1f"/>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f*1_2_1"/>
  <p:tag name="KSO_WM_TEMPLATE_CATEGORY" val="diagram"/>
  <p:tag name="KSO_WM_TEMPLATE_INDEX" val="20216805"/>
  <p:tag name="KSO_WM_UNIT_LAYERLEVEL" val="1_1_1"/>
  <p:tag name="KSO_WM_TAG_VERSION" val="1.0"/>
  <p:tag name="KSO_WM_BEAUTIFY_FLAG" val="#wm#"/>
  <p:tag name="KSO_WM_UNIT_SUBTYPE" val="a"/>
  <p:tag name="KSO_WM_UNIT_PRESET_TEXT" val="单击此处输入你的正文"/>
  <p:tag name="KSO_WM_UNIT_NOCLEAR" val="0"/>
  <p:tag name="KSO_WM_UNIT_TYPE" val="m_h_f"/>
  <p:tag name="KSO_WM_UNIT_INDEX" val="1_2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5706_1*l_h_i*1_1_1"/>
  <p:tag name="KSO_WM_TEMPLATE_CATEGORY" val="diagram"/>
  <p:tag name="KSO_WM_TEMPLATE_INDEX" val="20215706"/>
  <p:tag name="KSO_WM_UNIT_LAYERLEVEL" val="1_1_1"/>
  <p:tag name="KSO_WM_TAG_VERSION" val="1.0"/>
  <p:tag name="KSO_WM_BEAUTIFY_FLAG" val="#wm#"/>
  <p:tag name="KSO_WM_UNIT_FILL_FORE_SCHEMECOLOR_INDEX_1_BRIGHTNESS" val="0"/>
  <p:tag name="KSO_WM_UNIT_FILL_FORE_SCHEMECOLOR_INDEX_1" val="5"/>
  <p:tag name="KSO_WM_UNIT_FILL_FORE_SCHEMECOLOR_INDEX_1_POS" val="0.02"/>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5706_1*l_h_i*1_2_1"/>
  <p:tag name="KSO_WM_TEMPLATE_CATEGORY" val="diagram"/>
  <p:tag name="KSO_WM_TEMPLATE_INDEX" val="20215706"/>
  <p:tag name="KSO_WM_UNIT_LAYERLEVEL" val="1_1_1"/>
  <p:tag name="KSO_WM_TAG_VERSION" val="1.0"/>
  <p:tag name="KSO_WM_BEAUTIFY_FLAG" val="#wm#"/>
  <p:tag name="KSO_WM_UNIT_FILL_FORE_SCHEMECOLOR_INDEX_1_BRIGHTNESS" val="0"/>
  <p:tag name="KSO_WM_UNIT_FILL_FORE_SCHEMECOLOR_INDEX_1" val="6"/>
  <p:tag name="KSO_WM_UNIT_FILL_FORE_SCHEMECOLOR_INDEX_1_POS" val="0.02"/>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3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5706_1*l_h_f*1_1_1"/>
  <p:tag name="KSO_WM_TEMPLATE_CATEGORY" val="diagram"/>
  <p:tag name="KSO_WM_TEMPLATE_INDEX" val="20215706"/>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5706_1*l_h_f*1_2_1"/>
  <p:tag name="KSO_WM_TEMPLATE_CATEGORY" val="diagram"/>
  <p:tag name="KSO_WM_TEMPLATE_INDEX" val="20215706"/>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34.xml><?xml version="1.0" encoding="utf-8"?>
<p:tagLst xmlns:a="http://schemas.openxmlformats.org/drawingml/2006/main" xmlns:r="http://schemas.openxmlformats.org/officeDocument/2006/relationships" xmlns:p="http://schemas.openxmlformats.org/presentationml/2006/main">
  <p:tag name="KSO_WM_UNIT_VALUE" val="63*78"/>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15706_1*l_h_x*1_1_1"/>
  <p:tag name="KSO_WM_TEMPLATE_CATEGORY" val="diagram"/>
  <p:tag name="KSO_WM_TEMPLATE_INDEX" val="2021570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 name="KSO_WM_UNIT_USESOURCEFORMAT_APPLY" val="1"/>
  <p:tag name="KSO_WM_UNIT_ICON_FILEID" val="3100586"/>
  <p:tag name="KSO_WM_UNIT_ICON_STYLE" val="1"/>
</p:tagLst>
</file>

<file path=ppt/tags/tag135.xml><?xml version="1.0" encoding="utf-8"?>
<p:tagLst xmlns:a="http://schemas.openxmlformats.org/drawingml/2006/main" xmlns:r="http://schemas.openxmlformats.org/officeDocument/2006/relationships" xmlns:p="http://schemas.openxmlformats.org/presentationml/2006/main">
  <p:tag name="KSO_WM_UNIT_VALUE" val="70*7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15706_1*l_h_x*1_2_1"/>
  <p:tag name="KSO_WM_TEMPLATE_CATEGORY" val="diagram"/>
  <p:tag name="KSO_WM_TEMPLATE_INDEX" val="2021570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UNIT_ICON_FILEID" val="3100863"/>
  <p:tag name="KSO_WM_UNIT_ICON_STYLE" val="1"/>
</p:tagLst>
</file>

<file path=ppt/tags/tag136.xml><?xml version="1.0" encoding="utf-8"?>
<p:tagLst xmlns:a="http://schemas.openxmlformats.org/drawingml/2006/main" xmlns:r="http://schemas.openxmlformats.org/officeDocument/2006/relationships" xmlns:p="http://schemas.openxmlformats.org/presentationml/2006/main">
  <p:tag name="KSO_WM_SLIDE_ID" val="diagram202118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08"/>
  <p:tag name="KSO_WM_SLIDE_POSITION" val="0*60"/>
  <p:tag name="KSO_WM_TAG_VERSION" val="1.0"/>
  <p:tag name="KSO_WM_BEAUTIFY_FLAG" val="#wm#"/>
  <p:tag name="KSO_WM_TEMPLATE_CATEGORY" val="diagram"/>
  <p:tag name="KSO_WM_TEMPLATE_INDEX" val="20211835"/>
  <p:tag name="KSO_WM_SLIDE_LAYOUT" val="a_d"/>
  <p:tag name="KSO_WM_SLIDE_LAYOUT_CNT" val="1_2"/>
  <p:tag name="KSO_WM_SLIDE_LAYOUT_INFO" val="{&quot;id&quot;:&quot;2021-04-01T15:31:59&quot;,&quot;maxSize&quot;:{&quot;size1&quot;:26.7},&quot;minSize&quot;:{&quot;size1&quot;:20},&quot;normalSize&quot;:{&quot;size1&quot;:20.00018518518518},&quot;subLayout&quot;:[{&quot;id&quot;:&quot;2021-04-01T15:31:59&quot;,&quot;margin&quot;:{&quot;bottom&quot;:0.02600000612437725,&quot;left&quot;:1.6929999589920044,&quot;right&quot;:1.6929999589920044,&quot;top&quot;:1.6929999589920044},&quot;type&quot;:0},{&quot;direction&quot;:1,&quot;id&quot;:&quot;2021-04-01T15:31:59&quot;,&quot;maxSize&quot;:{&quot;size1&quot;:67.5},&quot;minSize&quot;:{&quot;size1&quot;:45},&quot;normalSize&quot;:{&quot;size1&quot;:67.5},&quot;subLayout&quot;:[{&quot;id&quot;:&quot;2021-04-01T15:31:59&quot;,&quot;margin&quot;:{&quot;bottom&quot;:1.6929999589920044,&quot;left&quot;:1.6929999589920044,&quot;right&quot;:1.243999719619751,&quot;top&quot;:1.6670000553131104},&quot;type&quot;:0},{&quot;id&quot;:&quot;2021-04-01T15:31:59&quot;,&quot;margin&quot;:{&quot;bottom&quot;:1.6929999589920044,&quot;left&quot;:0.02600000612437725,&quot;right&quot;:1.6929999589920044,&quot;top&quot;:1.6670000553131104},&quot;type&quot;:0}],&quot;type&quot;:0}],&quot;type&quot;:0}"/>
  <p:tag name="KSO_WM_SLIDE_CAN_ADD_NAVIGATION" val="1"/>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31d070e9bcbd1695b17db"/>
  <p:tag name="KSO_WM_CHIP_FILLPROP" val="[[{&quot;text_align&quot;:&quot;lt&quot;,&quot;text_direction&quot;:&quot;horizontal&quot;,&quot;support_big_font&quot;:false,&quot;picture_toward&quot;:0,&quot;picture_dockside&quot;:[],&quot;fill_id&quot;:&quot;c4cbc9b2fced405c9fc7a719d189a8f1&quot;,&quot;fill_align&quot;:&quot;lt&quot;,&quot;chip_types&quot;:[&quot;header&quot;]},{&quot;text_align&quot;:&quot;lt&quot;,&quot;text_direction&quot;:&quot;horizontal&quot;,&quot;support_features&quot;:[&quot;collage&quot;],&quot;support_big_font&quot;:false,&quot;picture_toward&quot;:0,&quot;picture_dockside&quot;:[],&quot;fill_id&quot;:&quot;703630537a544035acf5de6956828d87&quot;,&quot;fill_align&quot;:&quot;cm&quot;,&quot;chip_types&quot;:[&quot;diagram&quot;,&quot;text&quot;,&quot;picture&quot;,&quot;chart&quot;,&quot;table&quot;,&quot;video&quot;]},{&quot;text_align&quot;:&quot;lt&quot;,&quot;text_direction&quot;:&quot;horizontal&quot;,&quot;support_big_font&quot;:false,&quot;picture_toward&quot;:0,&quot;picture_dockside&quot;:[],&quot;fill_id&quot;:&quot;b407b34b201641d49d75be095b5a3ec9&quot;,&quot;fill_align&quot;:&quot;cm&quot;,&quot;chip_types&quot;:[&quot;text&quot;,&quot;picture&quot;,&quot;chart&quot;]}]]"/>
  <p:tag name="KSO_WM_CHIP_DECFILLPROP" val="[]"/>
  <p:tag name="KSO_WM_CHIP_GROUPID" val="5f0e73c28050c250ba65b219"/>
  <p:tag name="KSO_WM_SLIDE_BK_DARK_LIGHT" val="2"/>
  <p:tag name="KSO_WM_SLIDE_BACKGROUND_TYPE" val="general"/>
  <p:tag name="KSO_WM_SLIDE_SUPPORT_FEATURE_TYPE" val="0"/>
  <p:tag name="KSO_WM_TEMPLATE_ASSEMBLE_XID" val="60656f2b4054ed1e2fb804cc"/>
  <p:tag name="KSO_WM_TEMPLATE_ASSEMBLE_GROUPID" val="60656f2b4054ed1e2fb804cc"/>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835_1*i*1"/>
  <p:tag name="KSO_WM_TEMPLATE_CATEGORY" val="diagram"/>
  <p:tag name="KSO_WM_TEMPLATE_INDEX" val="20211835"/>
  <p:tag name="KSO_WM_UNIT_LAYERLEVEL" val="1"/>
  <p:tag name="KSO_WM_TAG_VERSION" val="1.0"/>
  <p:tag name="KSO_WM_BEAUTIFY_FLAG" val="#wm#"/>
  <p:tag name="KSO_WM_UNIT_BLOCK" val="0"/>
  <p:tag name="KSO_WM_UNIT_SM_LIMIT_TYPE" val="0"/>
  <p:tag name="KSO_WM_UNIT_DEC_AREA_ID" val="48f8936c132e4922905ae3cf91080c12"/>
  <p:tag name="KSO_WM_UNIT_DECORATE_INFO" val="{&quot;DecorateInfoH&quot;:{&quot;IsAbs&quot;:true},&quot;DecorateInfoW&quot;:{&quot;IsAbs&quot;:true},&quot;DecorateInfoX&quot;:{&quot;IsAbs&quot;:true,&quot;Pos&quot;:1},&quot;DecorateInfoY&quot;:{&quot;IsAbs&quot;:true,&quot;Pos&quot;:0},&quot;ReferentInfo&quot;:{&quot;Id&quot;:&quot;863ab5200c3f47daa38abd7a8d89ab3b&quot;,&quot;X&quot;:{&quot;Pos&quot;:1},&quot;Y&quot;:{&quot;Pos&quot;:2}},&quot;whChangeMode&quot;:0}"/>
  <p:tag name="KSO_WM_CHIP_GROUPID" val="5f0e73c28050c250ba65b219"/>
  <p:tag name="KSO_WM_CHIP_XID" val="5f631d070e9bcbd1695b17d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3"/>
  <p:tag name="KSO_WM_TEMPLATE_ASSEMBLE_XID" val="60656f2b4054ed1e2fb804cc"/>
  <p:tag name="KSO_WM_TEMPLATE_ASSEMBLE_GROUPID" val="60656f2b4054ed1e2fb804cc"/>
</p:tagLst>
</file>

<file path=ppt/tags/tag13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1_1"/>
  <p:tag name="KSO_WM_UNIT_ID" val="diagram20210779_4*m_h_i*1_1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1_2"/>
  <p:tag name="KSO_WM_UNIT_ID" val="diagram20210779_4*m_h_i*1_1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3_1"/>
  <p:tag name="KSO_WM_TEMPLATE_CATEGORY" val="diagram"/>
  <p:tag name="KSO_WM_TEMPLATE_INDEX" val="20216805"/>
  <p:tag name="KSO_WM_UNIT_LAYERLEVEL" val="1_1_1"/>
  <p:tag name="KSO_WM_TAG_VERSION" val="1.0"/>
  <p:tag name="KSO_WM_BEAUTIFY_FLAG" val="#wm#"/>
  <p:tag name="KSO_WM_UNIT_SUBTYPE" val="d"/>
  <p:tag name="KSO_WM_UNIT_TYPE" val="m_h_i"/>
  <p:tag name="KSO_WM_UNIT_INDEX" val="1_3_1"/>
  <p:tag name="KSO_WM_DIAGRAM_GROUP_CODE" val="m1-1"/>
  <p:tag name="KSO_WM_UNIT_TEXT_FILL_FORE_SCHEMECOLOR_INDEX_BRIGHTNESS" val="0"/>
  <p:tag name="KSO_WM_UNIT_TEXT_FILL_FORE_SCHEMECOLOR_INDEX" val="7"/>
  <p:tag name="KSO_WM_UNIT_TEXT_FILL_TYPE" val="1"/>
  <p:tag name="KSO_WM_UNIT_USESOURCEFORMAT_APPLY" val="1"/>
</p:tagLst>
</file>

<file path=ppt/tags/tag1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1_1"/>
  <p:tag name="KSO_WM_UNIT_ID" val="diagram20210779_4*m_h_f*1_1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TEXT_FILL_FORE_SCHEMECOLOR_INDEX_BRIGHTNESS" val="-0.25"/>
  <p:tag name="KSO_WM_UNIT_TEXT_FILL_FORE_SCHEMECOLOR_INDEX" val="5"/>
  <p:tag name="KSO_WM_UNIT_TEXT_FILL_TYPE" val="1"/>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2_1"/>
  <p:tag name="KSO_WM_UNIT_ID" val="diagram20210779_4*m_h_i*1_2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2_2"/>
  <p:tag name="KSO_WM_UNIT_ID" val="diagram20210779_4*m_h_i*1_2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2_1"/>
  <p:tag name="KSO_WM_UNIT_ID" val="diagram20210779_4*m_h_f*1_2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TEXT_FILL_FORE_SCHEMECOLOR_INDEX_BRIGHTNESS" val="-0.25"/>
  <p:tag name="KSO_WM_UNIT_TEXT_FILL_FORE_SCHEMECOLOR_INDEX" val="6"/>
  <p:tag name="KSO_WM_UNIT_TEXT_FILL_TYPE" val="1"/>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3_1"/>
  <p:tag name="KSO_WM_UNIT_ID" val="diagram20210779_4*m_h_i*1_3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6"/>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3_2"/>
  <p:tag name="KSO_WM_UNIT_ID" val="diagram20210779_4*m_h_i*1_3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3_1"/>
  <p:tag name="KSO_WM_UNIT_ID" val="diagram20210779_4*m_h_f*1_3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TEXT_FILL_FORE_SCHEMECOLOR_INDEX_BRIGHTNESS" val="-0.25"/>
  <p:tag name="KSO_WM_UNIT_TEXT_FILL_FORE_SCHEMECOLOR_INDEX" val="7"/>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4_1"/>
  <p:tag name="KSO_WM_UNIT_ID" val="diagram20210779_4*m_h_i*1_4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6"/>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i"/>
  <p:tag name="KSO_WM_UNIT_INDEX" val="1_4_2"/>
  <p:tag name="KSO_WM_UNIT_ID" val="diagram20210779_4*m_h_i*1_4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10779"/>
  <p:tag name="KSO_WM_TAG_VERSION" val="1.0"/>
  <p:tag name="KSO_WM_BEAUTIFY_FLAG" val="#wm#"/>
  <p:tag name="KSO_WM_UNIT_TYPE" val="m_h_f"/>
  <p:tag name="KSO_WM_UNIT_INDEX" val="1_4_1"/>
  <p:tag name="KSO_WM_UNIT_ID" val="diagram20210779_4*m_h_f*1_4_1"/>
  <p:tag name="KSO_WM_UNIT_LAYERLEVEL" val="1_1_1"/>
  <p:tag name="KSO_WM_UNIT_VALUE" val="32"/>
  <p:tag name="KSO_WM_UNIT_HIGHLIGHT" val="0"/>
  <p:tag name="KSO_WM_UNIT_COMPATIBLE" val="0"/>
  <p:tag name="KSO_WM_UNIT_PRESET_TEXT_INDEX" val="4"/>
  <p:tag name="KSO_WM_UNIT_PRESET_TEXT_LEN" val="12"/>
  <p:tag name="KSO_WM_DIAGRAM_GROUP_CODE" val="m1-1"/>
  <p:tag name="KSO_WM_UNIT_SUBTYPE" val="a"/>
  <p:tag name="KSO_WM_UNIT_NOCLEAR" val="0"/>
  <p:tag name="KSO_WM_UNIT_DIAGRAM_ISNUMVISUAL" val="0"/>
  <p:tag name="KSO_WM_UNIT_DIAGRAM_ISREFERUNIT" val="0"/>
  <p:tag name="KSO_WM_UNIT_TEXT_FILL_FORE_SCHEMECOLOR_INDEX_BRIGHTNESS" val="-0.25"/>
  <p:tag name="KSO_WM_UNIT_TEXT_FILL_FORE_SCHEMECOLOR_INDEX" val="8"/>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f*1_3_1"/>
  <p:tag name="KSO_WM_TEMPLATE_CATEGORY" val="diagram"/>
  <p:tag name="KSO_WM_TEMPLATE_INDEX" val="20216805"/>
  <p:tag name="KSO_WM_UNIT_LAYERLEVEL" val="1_1_1"/>
  <p:tag name="KSO_WM_TAG_VERSION" val="1.0"/>
  <p:tag name="KSO_WM_BEAUTIFY_FLAG" val="#wm#"/>
  <p:tag name="KSO_WM_UNIT_SUBTYPE" val="a"/>
  <p:tag name="KSO_WM_UNIT_PRESET_TEXT" val="单击此处输入你的正文"/>
  <p:tag name="KSO_WM_UNIT_NOCLEAR" val="0"/>
  <p:tag name="KSO_WM_UNIT_TYPE" val="m_h_f"/>
  <p:tag name="KSO_WM_UNIT_INDEX" val="1_3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150.xml><?xml version="1.0" encoding="utf-8"?>
<p:tagLst xmlns:a="http://schemas.openxmlformats.org/drawingml/2006/main" xmlns:r="http://schemas.openxmlformats.org/officeDocument/2006/relationships" xmlns:p="http://schemas.openxmlformats.org/presentationml/2006/main">
  <p:tag name="KSO_WM_UNIT_VALUE" val="1058*1438"/>
  <p:tag name="KSO_WM_UNIT_HIGHLIGHT" val="0"/>
  <p:tag name="KSO_WM_UNIT_COMPATIBLE" val="0"/>
  <p:tag name="KSO_WM_UNIT_DIAGRAM_ISNUMVISUAL" val="0"/>
  <p:tag name="KSO_WM_UNIT_DIAGRAM_ISREFERUNIT" val="0"/>
  <p:tag name="KSO_WM_UNIT_TYPE" val="d"/>
  <p:tag name="KSO_WM_UNIT_INDEX" val="1"/>
  <p:tag name="KSO_WM_UNIT_ID" val="diagram20211835_1*d*1"/>
  <p:tag name="KSO_WM_TEMPLATE_CATEGORY" val="diagram"/>
  <p:tag name="KSO_WM_TEMPLATE_INDEX" val="20211835"/>
  <p:tag name="KSO_WM_UNIT_LAYERLEVEL" val="1"/>
  <p:tag name="KSO_WM_TAG_VERSION" val="1.0"/>
  <p:tag name="KSO_WM_BEAUTIFY_FLAG" val="#wm#"/>
  <p:tag name="KSO_WM_CHIP_GROUPID" val="5e7310da9a230a26b9e88a19"/>
  <p:tag name="KSO_WM_CHIP_XID" val="5e7310da9a230a26b9e88a1a"/>
  <p:tag name="KSO_WM_UNIT_DEC_AREA_ID" val="93c80f2d779a4d76b5824f7e3bfbc4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cb7bc13b1df4884be02a22822a466b4"/>
  <p:tag name="KSO_WM_UNIT_SUPPORT_UNIT_TYPE" val="[&quot;d&quot;,&quot;α&quot;]"/>
  <p:tag name="KSO_WM_TEMPLATE_ASSEMBLE_XID" val="60656f2b4054ed1e2fb804cc"/>
  <p:tag name="KSO_WM_TEMPLATE_ASSEMBLE_GROUPID" val="60656f2b4054ed1e2fb804cc"/>
</p:tagLst>
</file>

<file path=ppt/tags/tag15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942_1*a*1"/>
  <p:tag name="KSO_WM_TEMPLATE_CATEGORY" val="diagram"/>
  <p:tag name="KSO_WM_TEMPLATE_INDEX" val="20208942"/>
  <p:tag name="KSO_WM_UNIT_LAYERLEVEL" val="1"/>
  <p:tag name="KSO_WM_TAG_VERSION" val="1.0"/>
  <p:tag name="KSO_WM_BEAUTIFY_FLAG" val=""/>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57e2f9368b5475086972bcc79a0897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6bcf3d2e3fb431eb3e90157f29aa958"/>
  <p:tag name="KSO_WM_UNIT_TEXT_FILL_FORE_SCHEMECOLOR_INDEX_BRIGHTNESS" val="0"/>
  <p:tag name="KSO_WM_UNIT_TEXT_FILL_FORE_SCHEMECOLOR_INDEX" val="13"/>
  <p:tag name="KSO_WM_UNIT_TEXT_FILL_TYPE" val="1"/>
  <p:tag name="KSO_WM_TEMPLATE_ASSEMBLE_XID" val="60656e874054ed1e2fb7facd"/>
  <p:tag name="KSO_WM_TEMPLATE_ASSEMBLE_GROUPID" val="60656e874054ed1e2fb7facd"/>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8942"/>
  <p:tag name="KSO_WM_SLIDE_LAYOUT_INFO" val="{&quot;backgroundInfo&quot;:[{&quot;bottom&quot;:0,&quot;bottomAbs&quot;:false,&quot;left&quot;:0,&quot;leftAbs&quot;:false,&quot;right&quot;:0,&quot;rightAbs&quot;:false,&quot;top&quot;:0,&quot;topAbs&quot;:false,&quot;type&quot;:&quot;general&quot;}],&quot;id&quot;:&quot;2021-04-01T15:04:41&quot;,&quot;maxSize&quot;:{&quot;size1&quot;:25.510732290479872},&quot;minSize&quot;:{&quot;size1&quot;:25.510732290479872},&quot;normalSize&quot;:{&quot;size1&quot;:25.510732290479872},&quot;subLayout&quot;:[{&quot;id&quot;:&quot;2021-04-01T15:04:41&quot;,&quot;margin&quot;:{&quot;bottom&quot;:0,&quot;left&quot;:1.2699999809265137,&quot;right&quot;:1.2699999809265137,&quot;top&quot;:1.2699999809265137},&quot;type&quot;:0},{&quot;direction&quot;:1,&quot;id&quot;:&quot;2021-04-01T15:04:41&quot;,&quot;maxSize&quot;:{&quot;size1&quot;:51.19942986945826},&quot;minSize&quot;:{&quot;size1&quot;:51.19942986945826},&quot;normalSize&quot;:{&quot;size1&quot;:51.19942986945826},&quot;subLayout&quot;:[{&quot;id&quot;:&quot;2021-04-01T15:04:41&quot;,&quot;margin&quot;:{&quot;bottom&quot;:1.6929999589920044,&quot;left&quot;:1.2699999809265137,&quot;right&quot;:0.02600000612437725,&quot;top&quot;:0.8199999928474426},&quot;type&quot;:0},{&quot;id&quot;:&quot;2021-04-01T15:04:41&quot;,&quot;maxSize&quot;:{&quot;size1&quot;:63.3911306348336},&quot;minSize&quot;:{&quot;size1&quot;:27.991130634833606},&quot;normalSize&quot;:{&quot;size1&quot;:38.53645691349321},&quot;subLayout&quot;:[{&quot;id&quot;:&quot;2021-04-01T15:04:41&quot;,&quot;margin&quot;:{&quot;bottom&quot;:0.02600000612437725,&quot;left&quot;:0.8199999928474426,&quot;right&quot;:1.2699999809265137,&quot;top&quot;:0.8199999928474426},&quot;type&quot;:0},{&quot;id&quot;:&quot;2021-04-01T15:04:41&quot;,&quot;margin&quot;:{&quot;bottom&quot;:1.6929999589920044,&quot;left&quot;:0.8199999928474426,&quot;right&quot;:1.2699999809265137,&quot;top&quot;:0.8199999928474426},&quot;type&quot;:0}],&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a722754f624b46d8977e6e5aa1377386&quot;,&quot;fill_align&quot;:&quot;lm&quot;,&quot;chip_types&quot;:[&quot;header&quot;]},{&quot;text_align&quot;:&quot;lm&quot;,&quot;text_direction&quot;:&quot;horizontal&quot;,&quot;support_big_font&quot;:false,&quot;fill_id&quot;:&quot;eff3efe21f52495ebd97d796d78c39db&quot;,&quot;fill_align&quot;:&quot;lm&quot;,&quot;chip_types&quot;:[&quot;text&quot;]},{&quot;text_align&quot;:&quot;lm&quot;,&quot;text_direction&quot;:&quot;horizontal&quot;,&quot;support_big_font&quot;:false,&quot;fill_id&quot;:&quot;cc851d4a210d4daba3ab09f1d7703974&quot;,&quot;fill_align&quot;:&quot;lm&quot;,&quot;chip_types&quot;:[&quot;text&quot;]},{&quot;text_align&quot;:&quot;lt&quot;,&quot;text_direction&quot;:&quot;horizontal&quot;,&quot;support_features&quot;:[&quot;collage&quot;,&quot;carousel&quot;],&quot;support_big_font&quot;:false,&quot;fill_id&quot;:&quot;44eb4de77259433fbe5f60eb781ff5b1&quot;,&quot;fill_align&quot;:&quot;lt&quot;,&quot;chip_types&quot;:[&quot;text&quot;,&quot;picture&quot;]}]]"/>
  <p:tag name="KSO_WM_SLIDE_ID" val="diagram2020894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44"/>
  <p:tag name="KSO_WM_SLIDE_POSITION" val="36*48"/>
  <p:tag name="KSO_WM_TAG_VERSION" val="1.0"/>
  <p:tag name="KSO_WM_SLIDE_LAYOUT" val="a_d_f"/>
  <p:tag name="KSO_WM_SLIDE_LAYOUT_CNT" val="1_1_2"/>
  <p:tag name="KSO_WM_CHIP_XID" val="5efc367931502a61758d8d7c"/>
  <p:tag name="KSO_WM_CHIP_DECFILLPROP" val="[]"/>
  <p:tag name="KSO_WM_SLIDE_CAN_ADD_NAVIGATION" val="1"/>
  <p:tag name="KSO_WM_CHIP_GROUPID" val="5efc367931502a61758d8d7b"/>
  <p:tag name="KSO_WM_SLIDE_BK_DARK_LIGHT" val="2"/>
  <p:tag name="KSO_WM_SLIDE_BACKGROUND_TYPE" val="general"/>
  <p:tag name="KSO_WM_SLIDE_SUPPORT_FEATURE_TYPE" val="3"/>
  <p:tag name="KSO_WM_SLIDE_SAME_FONT_SIZE" val="1"/>
  <p:tag name="KSO_WM_TEMPLATE_ASSEMBLE_XID" val="60656e874054ed1e2fb7facd"/>
  <p:tag name="KSO_WM_TEMPLATE_ASSEMBLE_GROUPID" val="60656e874054ed1e2fb7facd"/>
</p:tagLst>
</file>

<file path=ppt/tags/tag1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942_1*a*1"/>
  <p:tag name="KSO_WM_TEMPLATE_CATEGORY" val="diagram"/>
  <p:tag name="KSO_WM_TEMPLATE_INDEX" val="2020894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57e2f9368b5475086972bcc79a0897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6bcf3d2e3fb431eb3e90157f29aa958"/>
  <p:tag name="KSO_WM_UNIT_TEXT_FILL_FORE_SCHEMECOLOR_INDEX_BRIGHTNESS" val="0"/>
  <p:tag name="KSO_WM_UNIT_TEXT_FILL_FORE_SCHEMECOLOR_INDEX" val="13"/>
  <p:tag name="KSO_WM_UNIT_TEXT_FILL_TYPE" val="1"/>
  <p:tag name="KSO_WM_TEMPLATE_ASSEMBLE_XID" val="60656e874054ed1e2fb7facd"/>
  <p:tag name="KSO_WM_TEMPLATE_ASSEMBLE_GROUPID" val="60656e874054ed1e2fb7facd"/>
</p:tagLst>
</file>

<file path=ppt/tags/tag15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942_1*f*2"/>
  <p:tag name="KSO_WM_TEMPLATE_CATEGORY" val="diagram"/>
  <p:tag name="KSO_WM_TEMPLATE_INDEX" val="20208942"/>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ea2f09dd12f24032b8d3ea881309c64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334b872ff140fda3634759e06240fd"/>
  <p:tag name="KSO_WM_UNIT_TEXT_FILL_FORE_SCHEMECOLOR_INDEX_BRIGHTNESS" val="0.25"/>
  <p:tag name="KSO_WM_UNIT_TEXT_FILL_FORE_SCHEMECOLOR_INDEX" val="13"/>
  <p:tag name="KSO_WM_UNIT_TEXT_FILL_TYPE" val="1"/>
  <p:tag name="KSO_WM_TEMPLATE_ASSEMBLE_XID" val="60656e874054ed1e2fb7facd"/>
  <p:tag name="KSO_WM_TEMPLATE_ASSEMBLE_GROUPID" val="60656e874054ed1e2fb7facd"/>
</p:tagLst>
</file>

<file path=ppt/tags/tag15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942_1*f*1"/>
  <p:tag name="KSO_WM_TEMPLATE_CATEGORY" val="diagram"/>
  <p:tag name="KSO_WM_TEMPLATE_INDEX" val="20208942"/>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6f7b842e178e4db19a323a92e1a81c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330528f93d84970af9ddd7fb3e1634e"/>
  <p:tag name="KSO_WM_UNIT_TEXT_FILL_FORE_SCHEMECOLOR_INDEX_BRIGHTNESS" val="0.25"/>
  <p:tag name="KSO_WM_UNIT_TEXT_FILL_FORE_SCHEMECOLOR_INDEX" val="13"/>
  <p:tag name="KSO_WM_UNIT_TEXT_FILL_TYPE" val="1"/>
  <p:tag name="KSO_WM_TEMPLATE_ASSEMBLE_XID" val="60656e874054ed1e2fb7facd"/>
  <p:tag name="KSO_WM_TEMPLATE_ASSEMBLE_GROUPID" val="60656e874054ed1e2fb7facd"/>
</p:tagLst>
</file>

<file path=ppt/tags/tag156.xml><?xml version="1.0" encoding="utf-8"?>
<p:tagLst xmlns:a="http://schemas.openxmlformats.org/drawingml/2006/main" xmlns:r="http://schemas.openxmlformats.org/officeDocument/2006/relationships" xmlns:p="http://schemas.openxmlformats.org/presentationml/2006/main">
  <p:tag name="KSO_WM_UNIT_VALUE" val="1184*1607"/>
  <p:tag name="KSO_WM_UNIT_HIGHLIGHT" val="0"/>
  <p:tag name="KSO_WM_UNIT_COMPATIBLE" val="1"/>
  <p:tag name="KSO_WM_UNIT_DIAGRAM_ISNUMVISUAL" val="0"/>
  <p:tag name="KSO_WM_UNIT_DIAGRAM_ISREFERUNIT" val="0"/>
  <p:tag name="KSO_WM_UNIT_TYPE" val="d"/>
  <p:tag name="KSO_WM_UNIT_INDEX" val="1"/>
  <p:tag name="KSO_WM_UNIT_ID" val="diagram20208942_1*d*1"/>
  <p:tag name="KSO_WM_TEMPLATE_CATEGORY" val="diagram"/>
  <p:tag name="KSO_WM_TEMPLATE_INDEX" val="20208942"/>
  <p:tag name="KSO_WM_UNIT_LAYERLEVEL" val="1"/>
  <p:tag name="KSO_WM_TAG_VERSION" val="1.0"/>
  <p:tag name="KSO_WM_BEAUTIFY_FLAG" val="#wm#"/>
  <p:tag name="KSO_WM_CHIP_GROUPID" val="5e7310da9a230a26b9e88a19"/>
  <p:tag name="KSO_WM_CHIP_XID" val="5e7310da9a230a26b9e88a1a"/>
  <p:tag name="KSO_WM_UNIT_DEC_AREA_ID" val="8124437860cb4f5fa5027f2fb30f9a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3172dd6c8e345c49d727ce8e50bca13"/>
  <p:tag name="KSO_WM_UNIT_SUPPORT_UNIT_TYPE" val="[&quot;d&quot;]"/>
  <p:tag name="KSO_WM_TEMPLATE_ASSEMBLE_XID" val="60656e874054ed1e2fb7facd"/>
  <p:tag name="KSO_WM_TEMPLATE_ASSEMBLE_GROUPID" val="60656e874054ed1e2fb7facd"/>
</p:tagLst>
</file>

<file path=ppt/tags/tag15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942_1*f*2"/>
  <p:tag name="KSO_WM_TEMPLATE_CATEGORY" val="diagram"/>
  <p:tag name="KSO_WM_TEMPLATE_INDEX" val="20208942"/>
  <p:tag name="KSO_WM_UNIT_LAYERLEVEL" val="1"/>
  <p:tag name="KSO_WM_TAG_VERSION" val="1.0"/>
  <p:tag name="KSO_WM_BEAUTIFY_FLAG" val=""/>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ea2f09dd12f24032b8d3ea881309c64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0334b872ff140fda3634759e06240fd"/>
  <p:tag name="KSO_WM_UNIT_TEXT_FILL_FORE_SCHEMECOLOR_INDEX_BRIGHTNESS" val="0.25"/>
  <p:tag name="KSO_WM_UNIT_TEXT_FILL_FORE_SCHEMECOLOR_INDEX" val="13"/>
  <p:tag name="KSO_WM_UNIT_TEXT_FILL_TYPE" val="1"/>
  <p:tag name="KSO_WM_TEMPLATE_ASSEMBLE_XID" val="60656e874054ed1e2fb7facd"/>
  <p:tag name="KSO_WM_TEMPLATE_ASSEMBLE_GROUPID" val="60656e874054ed1e2fb7facd"/>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073"/>
  <p:tag name="KSO_WM_SLIDE_ID" val="diagram2021707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09&quot;,&quot;maxSize&quot;:{&quot;size1&quot;:57.5},&quot;minSize&quot;:{&quot;size1&quot;:32.6},&quot;normalSize&quot;:{&quot;size1&quot;:46.35},&quot;subLayout&quot;:[{&quot;id&quot;:&quot;2021-04-01T16:16:09&quot;,&quot;maxSize&quot;:{&quot;size1&quot;:35.6},&quot;minSize&quot;:{&quot;size1&quot;:17.8},&quot;normalSize&quot;:{&quot;size1&quot;:18.966666666666665},&quot;subLayout&quot;:[{&quot;id&quot;:&quot;2021-04-01T16:16:09&quot;,&quot;margin&quot;:{&quot;bottom&quot;:0,&quot;left&quot;:2.117000102996826,&quot;right&quot;:0.02600000612437725,&quot;top&quot;:1.6929999589920044},&quot;type&quot;:0},{&quot;id&quot;:&quot;2021-04-01T16:16:09&quot;,&quot;margin&quot;:{&quot;bottom&quot;:1.6929999589920044,&quot;left&quot;:2.117000102996826,&quot;right&quot;:0.02600000612437725,&quot;top&quot;:1.720000147819519},&quot;type&quot;:0}],&quot;type&quot;:0},{&quot;id&quot;:&quot;2021-04-01T16:16:09&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e49c998712faa657a980"/>
  <p:tag name="KSO_WM_CHIP_FILLPROP" val="[[{&quot;text_align&quot;:&quot;cm&quot;,&quot;text_direction&quot;:&quot;horizontal&quot;,&quot;support_features&quot;:[&quot;creativepic&quot;],&quot;support_big_font&quot;:false,&quot;picture_toward&quot;:1,&quot;picture_dockside&quot;:[&quot;cb&quot;,&quot;rm&quot;,&quot;ct&quot;],&quot;fill_id&quot;:&quot;3ff8b7e9ece344528a0d0bda437c3435&quot;,&quot;fill_align&quot;:&quot;cm&quot;,&quot;chip_types&quot;:[&quot;picture&quot;]},{&quot;text_align&quot;:&quot;lt&quot;,&quot;text_direction&quot;:&quot;horizontal&quot;,&quot;support_big_font&quot;:false,&quot;picture_toward&quot;:0,&quot;picture_dockside&quot;:[],&quot;fill_id&quot;:&quot;8730a6765360444782bef596a7b527c4&quot;,&quot;fill_align&quot;:&quot;lt&quot;,&quot;chip_types&quot;:[&quot;header&quot;]},{&quot;text_align&quot;:&quot;lt&quot;,&quot;text_direction&quot;:&quot;horizontal&quot;,&quot;support_big_font&quot;:false,&quot;picture_toward&quot;:0,&quot;picture_dockside&quot;:[],&quot;fill_id&quot;:&quot;13ab5cb2370249159930a241f720671f&quot;,&quot;fill_align&quot;:&quot;lt&quot;,&quot;chip_types&quot;:[&quot;text&quot;]}]]"/>
  <p:tag name="KSO_WM_CHIP_DECFILLPROP" val="[]"/>
  <p:tag name="KSO_WM_SLIDE_TYPE" val="text"/>
  <p:tag name="KSO_WM_SLIDE_SIZE" val="960*540"/>
  <p:tag name="KSO_WM_SLIDE_POSITION" val="0*0"/>
  <p:tag name="KSO_WM_CHIP_GROUPID" val="5fade49c998712faa657a97f"/>
  <p:tag name="KSO_WM_SLIDE_BK_DARK_LIGHT" val="2"/>
  <p:tag name="KSO_WM_SLIDE_BACKGROUND_TYPE" val="general"/>
  <p:tag name="KSO_WM_SLIDE_SUPPORT_FEATURE_TYPE" val="8"/>
  <p:tag name="KSO_WM_SLIDE_SUBTYPE" val="picTxt"/>
  <p:tag name="KSO_WM_TEMPLATE_ASSEMBLE_XID" val="606570534054ed1e2fb814c7"/>
  <p:tag name="KSO_WM_TEMPLATE_ASSEMBLE_GROUPID" val="606570534054ed1e2fb814c7"/>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718_1*ζ_h_i*1_1_1"/>
  <p:tag name="KSO_WM_TEMPLATE_CATEGORY" val="diagram"/>
  <p:tag name="KSO_WM_TEMPLATE_INDEX" val="20216718"/>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4_1"/>
  <p:tag name="KSO_WM_TEMPLATE_CATEGORY" val="diagram"/>
  <p:tag name="KSO_WM_TEMPLATE_INDEX" val="20216805"/>
  <p:tag name="KSO_WM_UNIT_LAYERLEVEL" val="1_1_1"/>
  <p:tag name="KSO_WM_TAG_VERSION" val="1.0"/>
  <p:tag name="KSO_WM_BEAUTIFY_FLAG" val="#wm#"/>
  <p:tag name="KSO_WM_UNIT_SUBTYPE" val="d"/>
  <p:tag name="KSO_WM_UNIT_TYPE" val="m_h_i"/>
  <p:tag name="KSO_WM_UNIT_INDEX" val="1_4_1"/>
  <p:tag name="KSO_WM_DIAGRAM_GROUP_CODE" val="m1-1"/>
  <p:tag name="KSO_WM_UNIT_TEXT_FILL_FORE_SCHEMECOLOR_INDEX_BRIGHTNESS" val="0"/>
  <p:tag name="KSO_WM_UNIT_TEXT_FILL_FORE_SCHEMECOLOR_INDEX" val="8"/>
  <p:tag name="KSO_WM_UNIT_TEXT_FILL_TYPE" val="1"/>
  <p:tag name="KSO_WM_UNIT_USESOURCEFORMAT_APPLY"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718_1*ζ_h_i*1_1_2"/>
  <p:tag name="KSO_WM_TEMPLATE_CATEGORY" val="diagram"/>
  <p:tag name="KSO_WM_TEMPLATE_INDEX" val="20216718"/>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6718_1*ζ_h_i*1_1_3"/>
  <p:tag name="KSO_WM_TEMPLATE_CATEGORY" val="diagram"/>
  <p:tag name="KSO_WM_TEMPLATE_INDEX" val="20216718"/>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4"/>
  <p:tag name="KSO_WM_UNIT_ID" val="diagram20216718_1*ζ_h_i*1_1_4"/>
  <p:tag name="KSO_WM_TEMPLATE_CATEGORY" val="diagram"/>
  <p:tag name="KSO_WM_TEMPLATE_INDEX" val="20216718"/>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5"/>
  <p:tag name="KSO_WM_UNIT_ID" val="diagram20216718_1*ζ_h_i*1_1_5"/>
  <p:tag name="KSO_WM_TEMPLATE_CATEGORY" val="diagram"/>
  <p:tag name="KSO_WM_TEMPLATE_INDEX" val="20216718"/>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UNIT_VALUE" val="968*1497"/>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718_1*ζ_h_d*1_1_1"/>
  <p:tag name="KSO_WM_TEMPLATE_CATEGORY" val="diagram"/>
  <p:tag name="KSO_WM_TEMPLATE_INDEX" val="20216718"/>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073_1*i*1"/>
  <p:tag name="KSO_WM_TEMPLATE_CATEGORY" val="diagram"/>
  <p:tag name="KSO_WM_TEMPLATE_INDEX" val="20217073"/>
  <p:tag name="KSO_WM_UNIT_LAYERLEVEL" val="1"/>
  <p:tag name="KSO_WM_TAG_VERSION" val="1.0"/>
  <p:tag name="KSO_WM_BEAUTIFY_FLAG" val="#wm#"/>
  <p:tag name="KSO_WM_UNIT_BLOCK" val="0"/>
  <p:tag name="KSO_WM_UNIT_SM_LIMIT_TYPE" val="1"/>
  <p:tag name="KSO_WM_UNIT_DEC_AREA_ID" val="1d32bf7c27d74b4b815cbeff08c6612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e49c998712faa657a97f"/>
  <p:tag name="KSO_WM_CHIP_XID" val="5fade49c998712faa657a98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70534054ed1e2fb814c7"/>
  <p:tag name="KSO_WM_TEMPLATE_ASSEMBLE_GROUPID" val="606570534054ed1e2fb814c7"/>
</p:tagLst>
</file>

<file path=ppt/tags/tag1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7073_1*a*1"/>
  <p:tag name="KSO_WM_TEMPLATE_CATEGORY" val="diagram"/>
  <p:tag name="KSO_WM_TEMPLATE_INDEX" val="2021707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a3f221064241ce926b5da93464cd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0187e0d46fa40efbf5cb96029111a26"/>
  <p:tag name="KSO_WM_UNIT_TEXT_FILL_FORE_SCHEMECOLOR_INDEX_BRIGHTNESS" val="0"/>
  <p:tag name="KSO_WM_UNIT_TEXT_FILL_FORE_SCHEMECOLOR_INDEX" val="13"/>
  <p:tag name="KSO_WM_UNIT_TEXT_FILL_TYPE" val="1"/>
  <p:tag name="KSO_WM_TEMPLATE_ASSEMBLE_XID" val="606570534054ed1e2fb814c7"/>
  <p:tag name="KSO_WM_TEMPLATE_ASSEMBLE_GROUPID" val="606570534054ed1e2fb814c7"/>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3673"/>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SLIDE_CAN_ADD_NAVIGATION" val="1"/>
  <p:tag name="KSO_WM_SLIDE_ID" val="diagram2021367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20"/>
  <p:tag name="KSO_WM_SLIDE_POSITION" val="47*48"/>
  <p:tag name="KSO_WM_TAG_VERSION" val="1.0"/>
  <p:tag name="KSO_WM_SLIDE_LAYOUT" val="a_f"/>
  <p:tag name="KSO_WM_SLIDE_LAYOUT_CNT" val="1_1"/>
  <p:tag name="KSO_WM_CHIP_FILLPROP" val="[[{&quot;text_align&quot;:&quot;ct&quot;,&quot;text_direction&quot;:&quot;horizontal&quot;,&quot;support_big_font&quot;:false,&quot;picture_toward&quot;:0,&quot;picture_dockside&quot;:[],&quot;fill_id&quot;:&quot;f4e552a498f24ec88a7a49012f3332fe&quot;,&quot;fill_align&quot;:&quot;ct&quot;,&quot;chip_types&quot;:[&quot;header&quot;]},{&quot;text_align&quot;:&quot;lm&quot;,&quot;text_direction&quot;:&quot;horizontal&quot;,&quot;support_features&quot;:[&quot;collage&quot;],&quot;support_big_font&quot;:false,&quot;picture_toward&quot;:0,&quot;picture_dockside&quot;:[],&quot;fill_id&quot;:&quot;174da224636a4d3fbb0d51f2ce0d7c1d&quot;,&quot;fill_align&quot;:&quot;cm&quot;,&quot;chip_types&quot;:[&quot;pictext&quot;,&quot;text&quot;,&quot;picture&quot;,&quot;table&quot;,&quot;video&quot;]}]]"/>
  <p:tag name="KSO_WM_CHIP_GROUPID" val="5f5ee1ca4d6848d78f644aed"/>
  <p:tag name="KSO_WM_CHIP_XID" val="5f69675b553136823a5e61e2"/>
  <p:tag name="FIXED_XID_TMP" val="5f5ee1ca4d6848d78f644aed"/>
  <p:tag name="KSO_WM_CHIP_DECFILLPROP" val="[]"/>
  <p:tag name="KSO_WM_SLIDE_BK_DARK_LIGHT" val="2"/>
  <p:tag name="KSO_WM_SLIDE_BACKGROUND_TYPE" val="general"/>
  <p:tag name="KSO_WM_SLIDE_SUPPORT_FEATURE_TYPE" val="0"/>
  <p:tag name="KSO_WM_TEMPLATE_ASSEMBLE_XID" val="60656eb54054ed1e2fb7fe8f"/>
  <p:tag name="KSO_WM_TEMPLATE_ASSEMBLE_GROUPID" val="60656eb54054ed1e2fb7fe8f"/>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1-04-01T15:14:58&quot;,&quot;maxSize&quot;:{&quot;size1&quot;:31.1},&quot;minSize&quot;:{&quot;size1&quot;:20},&quot;normalSize&quot;:{&quot;size1&quot;:20.00018518518518},&quot;subLayout&quot;:[{&quot;id&quot;:&quot;2021-04-01T15:14:58&quot;,&quot;margin&quot;:{&quot;bottom&quot;:0.21199998259544373,&quot;left&quot;:1.6929999589920044,&quot;right&quot;:1.6929999589920044,&quot;top&quot;:1.6929999589920044},&quot;type&quot;:0},{&quot;id&quot;:&quot;2021-04-01T15:14:58&quot;,&quot;margin&quot;:{&quot;bottom&quot;:2.117000102996826,&quot;left&quot;:5.502999782562256,&quot;right&quot;:5.502999782562256,&quot;top&quot;:1.6929999589920044},&quot;type&quot;:0}],&quot;type&quot;:0}"/>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3673_1*a*1"/>
  <p:tag name="KSO_WM_TEMPLATE_CATEGORY" val="diagram"/>
  <p:tag name="KSO_WM_TEMPLATE_INDEX" val="20213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37919134acb4a51bbcb8f9b6695098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b75ab1854554ce1b4f35158b54f7333"/>
  <p:tag name="KSO_WM_UNIT_TEXT_FILL_FORE_SCHEMECOLOR_INDEX_BRIGHTNESS" val="0"/>
  <p:tag name="KSO_WM_UNIT_TEXT_FILL_FORE_SCHEMECOLOR_INDEX" val="13"/>
  <p:tag name="KSO_WM_UNIT_TEXT_FILL_TYPE" val="1"/>
  <p:tag name="KSO_WM_TEMPLATE_ASSEMBLE_XID" val="60656eb54054ed1e2fb7fe8f"/>
  <p:tag name="KSO_WM_TEMPLATE_ASSEMBLE_GROUPID" val="60656eb54054ed1e2fb7fe8f"/>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f*1_4_1"/>
  <p:tag name="KSO_WM_TEMPLATE_CATEGORY" val="diagram"/>
  <p:tag name="KSO_WM_TEMPLATE_INDEX" val="20216805"/>
  <p:tag name="KSO_WM_UNIT_LAYERLEVEL" val="1_1_1"/>
  <p:tag name="KSO_WM_TAG_VERSION" val="1.0"/>
  <p:tag name="KSO_WM_BEAUTIFY_FLAG" val="#wm#"/>
  <p:tag name="KSO_WM_UNIT_SUBTYPE" val="a"/>
  <p:tag name="KSO_WM_UNIT_PRESET_TEXT" val="单击此处输入你的正文"/>
  <p:tag name="KSO_WM_UNIT_NOCLEAR" val="0"/>
  <p:tag name="KSO_WM_UNIT_TYPE" val="m_h_f"/>
  <p:tag name="KSO_WM_UNIT_INDEX" val="1_4_1"/>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17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673_1*f*1"/>
  <p:tag name="KSO_WM_TEMPLATE_CATEGORY" val="diagram"/>
  <p:tag name="KSO_WM_TEMPLATE_INDEX" val="20213673"/>
  <p:tag name="KSO_WM_UNIT_LAYERLEVEL" val="1"/>
  <p:tag name="KSO_WM_TAG_VERSION" val="1.0"/>
  <p:tag name="KSO_WM_BEAUTIFY_FLAG" val="#wm#"/>
  <p:tag name="KSO_WM_UNIT_DEFAULT_FONT" val="14;20;2"/>
  <p:tag name="KSO_WM_UNIT_BLOCK" val="0"/>
  <p:tag name="KSO_WM_UNIT_VALUE" val="225"/>
  <p:tag name="KSO_WM_UNIT_SHOW_EDIT_AREA_INDICATION" val="1"/>
  <p:tag name="KSO_WM_CHIP_GROUPID" val="5e6b05596848fb12bee65ac8"/>
  <p:tag name="KSO_WM_CHIP_XID" val="5e6b05596848fb12bee65aca"/>
  <p:tag name="KSO_WM_UNIT_DEC_AREA_ID" val="c5974a3a47a7438db28ffdaeb587b99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b0899fbad14fb9990a409e9b2989d8"/>
  <p:tag name="KSO_WM_UNIT_SUPPORT_UNIT_TYPE" val="[&quot;d&quot;,&quot;β&quot;,&quot;θ&quot;]"/>
  <p:tag name="KSO_WM_UNIT_TEXT_FILL_FORE_SCHEMECOLOR_INDEX_BRIGHTNESS" val="0.25"/>
  <p:tag name="KSO_WM_UNIT_TEXT_FILL_FORE_SCHEMECOLOR_INDEX" val="13"/>
  <p:tag name="KSO_WM_UNIT_TEXT_FILL_TYPE" val="1"/>
  <p:tag name="KSO_WM_TEMPLATE_ASSEMBLE_XID" val="60656eb54054ed1e2fb7fe8f"/>
  <p:tag name="KSO_WM_TEMPLATE_ASSEMBLE_GROUPID" val="60656eb54054ed1e2fb7fe8f"/>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wm#"/>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673_1*i*2"/>
  <p:tag name="KSO_WM_TEMPLATE_CATEGORY" val="diagram"/>
  <p:tag name="KSO_WM_TEMPLATE_INDEX" val="20213673"/>
  <p:tag name="KSO_WM_UNIT_LAYERLEVEL" val="1"/>
  <p:tag name="KSO_WM_TAG_VERSION" val="1.0"/>
  <p:tag name="KSO_WM_BEAUTIFY_FLAG" val="#wm#"/>
  <p:tag name="KSO_WM_UNIT_BLOCK" val="0"/>
  <p:tag name="KSO_WM_UNIT_SM_LIMIT_TYPE" val="0"/>
  <p:tag name="KSO_WM_UNIT_DEC_AREA_ID" val="f8361c95c6a14706b337364fb1f6f01e"/>
  <p:tag name="KSO_WM_UNIT_DECORATE_INFO" val="{&quot;DecorateInfoH&quot;:{&quot;IsAbs&quot;:true},&quot;DecorateInfoW&quot;:{&quot;IsAbs&quot;:true},&quot;DecorateInfoX&quot;:{&quot;IsAbs&quot;:true,&quot;Pos&quot;:0},&quot;DecorateInfoY&quot;:{&quot;IsAbs&quot;:true,&quot;Pos&quot;:0},&quot;ReferentInfo&quot;:{&quot;Id&quot;:&quot;c5974a3a47a7438db28ffdaeb587b99c&quot;,&quot;X&quot;:{&quot;Pos&quot;:2},&quot;Y&quot;:{&quot;Pos&quot;:0}},&quot;whChangeMode&quot;:0}"/>
  <p:tag name="KSO_WM_CHIP_GROUPID" val="5f5ee1ca4d6848d78f644aed"/>
  <p:tag name="KSO_WM_CHIP_XID" val="5f69675b553136823a5e61e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6eb54054ed1e2fb7fe8f"/>
  <p:tag name="KSO_WM_TEMPLATE_ASSEMBLE_GROUPID" val="60656eb54054ed1e2fb7fe8f"/>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673_1*i*3"/>
  <p:tag name="KSO_WM_TEMPLATE_CATEGORY" val="diagram"/>
  <p:tag name="KSO_WM_TEMPLATE_INDEX" val="20213673"/>
  <p:tag name="KSO_WM_UNIT_LAYERLEVEL" val="1"/>
  <p:tag name="KSO_WM_TAG_VERSION" val="1.0"/>
  <p:tag name="KSO_WM_BEAUTIFY_FLAG" val="#wm#"/>
  <p:tag name="KSO_WM_UNIT_BLOCK" val="0"/>
  <p:tag name="KSO_WM_UNIT_SM_LIMIT_TYPE" val="0"/>
  <p:tag name="KSO_WM_UNIT_DEC_AREA_ID" val="78eaa76c012f411782417439eb047a85"/>
  <p:tag name="KSO_WM_UNIT_DECORATE_INFO" val="{&quot;DecorateInfoH&quot;:{&quot;IsAbs&quot;:true},&quot;DecorateInfoW&quot;:{&quot;IsAbs&quot;:true},&quot;DecorateInfoX&quot;:{&quot;IsAbs&quot;:true,&quot;Pos&quot;:2},&quot;DecorateInfoY&quot;:{&quot;IsAbs&quot;:true,&quot;Pos&quot;:2},&quot;ReferentInfo&quot;:{&quot;Id&quot;:&quot;c5974a3a47a7438db28ffdaeb587b99c&quot;,&quot;X&quot;:{&quot;Pos&quot;:0},&quot;Y&quot;:{&quot;Pos&quot;:2}},&quot;whChangeMode&quot;:0}"/>
  <p:tag name="KSO_WM_CHIP_GROUPID" val="5f5ee1ca4d6848d78f644aed"/>
  <p:tag name="KSO_WM_CHIP_XID" val="5f69675b553136823a5e61e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
  <p:tag name="KSO_WM_TEMPLATE_ASSEMBLE_XID" val="60656eb54054ed1e2fb7fe8f"/>
  <p:tag name="KSO_WM_TEMPLATE_ASSEMBLE_GROUPID" val="60656eb54054ed1e2fb7fe8f"/>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2.84029677708944},&quot;minSize&quot;:{&quot;size1&quot;:42.940296777089436},&quot;normalSize&quot;:{&quot;size1&quot;:60.49654677708945},&quot;subLayout&quot;:[{&quot;id&quot;:&quot;2021-04-01T16:15:46&quot;,&quot;maxSize&quot;:{&quot;size1&quot;:57.65776223429928},&quot;minSize&quot;:{&quot;size1&quot;:22.057762234299272},&quot;normalSize&quot;:{&quot;size1&quot;:23.957762234299267},&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175.xml><?xml version="1.0" encoding="utf-8"?>
<p:tagLst xmlns:a="http://schemas.openxmlformats.org/drawingml/2006/main" xmlns:r="http://schemas.openxmlformats.org/officeDocument/2006/relationships"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ID" val="diagram20215449_1*ζ_h_i*1_1_1"/>
  <p:tag name="KSO_WM_TEMPLATE_CATEGORY" val="diagram"/>
  <p:tag name="KSO_WM_TEMPLATE_INDEX" val="20215449"/>
  <p:tag name="KSO_WM_UNIT_LAYERLEVEL" val="1_1_1"/>
  <p:tag name="KSO_WM_TAG_VERSION" val="1.0"/>
  <p:tag name="KSO_WM_BEAUTIFY_FLAG" val="#wm#"/>
  <p:tag name="KSO_WM_UNIT_TYPE" val="ζ_h_i"/>
  <p:tag name="KSO_WM_UNIT_INDEX" val="1_1_1"/>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76.xml><?xml version="1.0" encoding="utf-8"?>
<p:tagLst xmlns:a="http://schemas.openxmlformats.org/drawingml/2006/main" xmlns:r="http://schemas.openxmlformats.org/officeDocument/2006/relationships"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ID" val="diagram20215449_1*ζ_h_i*1_1_2"/>
  <p:tag name="KSO_WM_TEMPLATE_CATEGORY" val="diagram"/>
  <p:tag name="KSO_WM_TEMPLATE_INDEX" val="20215449"/>
  <p:tag name="KSO_WM_UNIT_LAYERLEVEL" val="1_1_1"/>
  <p:tag name="KSO_WM_TAG_VERSION" val="1.0"/>
  <p:tag name="KSO_WM_BEAUTIFY_FLAG" val="#wm#"/>
  <p:tag name="KSO_WM_UNIT_TYPE" val="ζ_h_i"/>
  <p:tag name="KSO_WM_UNIT_INDEX" val="1_1_2"/>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77.xml><?xml version="1.0" encoding="utf-8"?>
<p:tagLst xmlns:a="http://schemas.openxmlformats.org/drawingml/2006/main" xmlns:r="http://schemas.openxmlformats.org/officeDocument/2006/relationships"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ID" val="diagram20215449_1*ζ_h_i*1_1_3"/>
  <p:tag name="KSO_WM_TEMPLATE_CATEGORY" val="diagram"/>
  <p:tag name="KSO_WM_TEMPLATE_INDEX" val="20215449"/>
  <p:tag name="KSO_WM_UNIT_LAYERLEVEL" val="1_1_1"/>
  <p:tag name="KSO_WM_TAG_VERSION" val="1.0"/>
  <p:tag name="KSO_WM_BEAUTIFY_FLAG" val="#wm#"/>
  <p:tag name="KSO_WM_UNIT_TYPE" val="ζ_h_i"/>
  <p:tag name="KSO_WM_UNIT_INDEX" val="1_1_3"/>
  <p:tag name="KSO_WM_UNIT_DIAGRAM_MODELTYPE" val="creativePicture"/>
  <p:tag name="KSO_WM_UNIT_USESOURCEFORMAT_APPLY" val="1"/>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78.xml><?xml version="1.0" encoding="utf-8"?>
<p:tagLst xmlns:a="http://schemas.openxmlformats.org/drawingml/2006/main" xmlns:r="http://schemas.openxmlformats.org/officeDocument/2006/relationships"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ID" val="diagram20215449_1*ζ_h_i*1_1_4"/>
  <p:tag name="KSO_WM_TEMPLATE_CATEGORY" val="diagram"/>
  <p:tag name="KSO_WM_TEMPLATE_INDEX" val="20215449"/>
  <p:tag name="KSO_WM_UNIT_LAYERLEVEL" val="1_1_1"/>
  <p:tag name="KSO_WM_TAG_VERSION" val="1.0"/>
  <p:tag name="KSO_WM_BEAUTIFY_FLAG" val="#wm#"/>
  <p:tag name="KSO_WM_UNIT_TYPE" val="ζ_h_i"/>
  <p:tag name="KSO_WM_UNIT_INDEX" val="1_1_4"/>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79.xml><?xml version="1.0" encoding="utf-8"?>
<p:tagLst xmlns:a="http://schemas.openxmlformats.org/drawingml/2006/main" xmlns:r="http://schemas.openxmlformats.org/officeDocument/2006/relationships" xmlns:p="http://schemas.openxmlformats.org/presentationml/2006/main">
  <p:tag name="KSO_WM_UNIT_PICTURE_TOWARD" val="1"/>
  <p:tag name="KSO_WM_UNIT_VALUE" val="1311*861"/>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49_1*ζ_h_d*1_1_1"/>
  <p:tag name="KSO_WM_TEMPLATE_CATEGORY" val="diagram"/>
  <p:tag name="KSO_WM_TEMPLATE_INDEX" val="20215449"/>
  <p:tag name="KSO_WM_UNIT_LAYERLEVEL" val="1_1_1"/>
  <p:tag name="KSO_WM_TAG_VERSION" val="1.0"/>
  <p:tag name="KSO_WM_BEAUTIFY_FLAG" val="#wm#"/>
  <p:tag name="KSO_WM_UNIT_DIAGRAM_MODELTYPE" val="creativePicture"/>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5_1"/>
  <p:tag name="KSO_WM_TEMPLATE_CATEGORY" val="diagram"/>
  <p:tag name="KSO_WM_TEMPLATE_INDEX" val="20216805"/>
  <p:tag name="KSO_WM_UNIT_LAYERLEVEL" val="1_1_1"/>
  <p:tag name="KSO_WM_TAG_VERSION" val="1.0"/>
  <p:tag name="KSO_WM_BEAUTIFY_FLAG" val="#wm#"/>
  <p:tag name="KSO_WM_UNIT_SUBTYPE" val="d"/>
  <p:tag name="KSO_WM_UNIT_TYPE" val="m_h_i"/>
  <p:tag name="KSO_WM_UNIT_INDEX" val="1_5_1"/>
  <p:tag name="KSO_WM_DIAGRAM_GROUP_CODE" val="m1-1"/>
  <p:tag name="KSO_WM_UNIT_TEXT_FILL_FORE_SCHEMECOLOR_INDEX_BRIGHTNESS" val="0"/>
  <p:tag name="KSO_WM_UNIT_TEXT_FILL_FORE_SCHEMECOLOR_INDEX" val="10"/>
  <p:tag name="KSO_WM_UNIT_TEXT_FILL_TYPE" val="1"/>
  <p:tag name="KSO_WM_UNIT_USESOURCEFORMAT_APPLY" val="1"/>
</p:tagLst>
</file>

<file path=ppt/tags/tag1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18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50_1*f*1"/>
  <p:tag name="KSO_WM_TEMPLATE_CATEGORY" val="diagram"/>
  <p:tag name="KSO_WM_TEMPLATE_INDEX" val="20217050"/>
  <p:tag name="KSO_WM_UNIT_LAYERLEVEL" val="1"/>
  <p:tag name="KSO_WM_TAG_VERSION" val="1.0"/>
  <p:tag name="KSO_WM_BEAUTIFY_FLAG" val="#wm#"/>
  <p:tag name="KSO_WM_UNIT_DEFAULT_FONT" val="14;20;2"/>
  <p:tag name="KSO_WM_UNIT_BLOCK" val="0"/>
  <p:tag name="KSO_WM_UNIT_VALUE" val="126"/>
  <p:tag name="KSO_WM_UNIT_SHOW_EDIT_AREA_INDICATION" val="1"/>
  <p:tag name="KSO_WM_CHIP_GROUPID" val="5e6b05596848fb12bee65ac8"/>
  <p:tag name="KSO_WM_CHIP_XID" val="5e6b05596848fb12bee65aca"/>
  <p:tag name="KSO_WM_UNIT_DEC_AREA_ID" val="9fac0f58e4e84449b138ef9b859507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febf74a8ce04196ac33616c5e44fc1b"/>
  <p:tag name="KSO_WM_UNIT_TEXT_FILL_FORE_SCHEMECOLOR_INDEX_BRIGHTNESS" val="0.25"/>
  <p:tag name="KSO_WM_UNIT_TEXT_FILL_FORE_SCHEMECOLOR_INDEX" val="13"/>
  <p:tag name="KSO_WM_UNIT_TEXT_FILL_TYPE" val="1"/>
  <p:tag name="KSO_WM_TEMPLATE_ASSEMBLE_XID" val="606570444054ed1e2fb814a6"/>
  <p:tag name="KSO_WM_TEMPLATE_ASSEMBLE_GROUPID" val="606570444054ed1e2fb814a6"/>
</p:tagLst>
</file>

<file path=ppt/tags/tag182.xml><?xml version="1.0" encoding="utf-8"?>
<p:tagLst xmlns:a="http://schemas.openxmlformats.org/drawingml/2006/main" xmlns:r="http://schemas.openxmlformats.org/officeDocument/2006/relationships" xmlns:p="http://schemas.openxmlformats.org/presentationml/2006/main">
  <p:tag name="KSO_WM_SLIDE_ID" val="diagram2021230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42"/>
  <p:tag name="KSO_WM_SLIDE_POSITION" val="0*0"/>
  <p:tag name="KSO_WM_TAG_VERSION" val="1.0"/>
  <p:tag name="KSO_WM_BEAUTIFY_FLAG" val="#wm#"/>
  <p:tag name="KSO_WM_TEMPLATE_CATEGORY" val="diagram"/>
  <p:tag name="KSO_WM_TEMPLATE_INDEX" val="20212303"/>
  <p:tag name="KSO_WM_SLIDE_LAYOUT" val="a_d"/>
  <p:tag name="KSO_WM_SLIDE_LAYOUT_CNT" val="1_1"/>
  <p:tag name="KSO_WM_SLIDE_CAN_ADD_NAVIGATION" val="1"/>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DECFILLPROP" val="[]"/>
  <p:tag name="KSO_WM_SLIDE_LAYOUT_INFO" val="{&quot;id&quot;:&quot;2021-04-01T15:36:38&quot;,&quot;maxSize&quot;:{&quot;size1&quot;:30.1},&quot;minSize&quot;:{&quot;size1&quot;:20.1},&quot;normalSize&quot;:{&quot;size1&quot;:25.7},&quot;subLayout&quot;:[{&quot;id&quot;:&quot;2021-04-01T15:36:38&quot;,&quot;margin&quot;:{&quot;bottom&quot;:0.02600000612437725,&quot;left&quot;:1.6929999589920044,&quot;right&quot;:1.6929999589920044,&quot;top&quot;:2.752000093460083},&quot;type&quot;:0},{&quot;id&quot;:&quot;2021-04-01T15:36:38&quot;,&quot;margin&quot;:{&quot;bottom&quot;:1.7280000448226929,&quot;left&quot;:1.6929999589920044,&quot;right&quot;:1.6929999589920044,&quot;top&quot;:0.609000027179718},&quot;type&quot;:0}],&quot;type&quot;:0}"/>
  <p:tag name="KSO_WM_CHIP_GROUPID" val="5e757e3269be4861f5f8614a"/>
  <p:tag name="KSO_WM_SLIDE_BK_DARK_LIGHT" val="2"/>
  <p:tag name="KSO_WM_SLIDE_BACKGROUND_TYPE" val="general"/>
  <p:tag name="KSO_WM_SLIDE_SUPPORT_FEATURE_TYPE" val="3"/>
  <p:tag name="KSO_WM_TEMPLATE_ASSEMBLE_XID" val="60656f434054ed1e2fb80686"/>
  <p:tag name="KSO_WM_TEMPLATE_ASSEMBLE_GROUPID" val="60656f434054ed1e2fb80686"/>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303_1*i*1"/>
  <p:tag name="KSO_WM_TEMPLATE_CATEGORY" val="diagram"/>
  <p:tag name="KSO_WM_TEMPLATE_INDEX" val="20212303"/>
  <p:tag name="KSO_WM_UNIT_LAYERLEVEL" val="1"/>
  <p:tag name="KSO_WM_TAG_VERSION" val="1.0"/>
  <p:tag name="KSO_WM_BEAUTIFY_FLAG" val="#wm#"/>
  <p:tag name="KSO_WM_UNIT_SM_LIMIT_TYPE" val="2"/>
  <p:tag name="KSO_WM_UNIT_BLOCK" val="0"/>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DEC_AREA_ID" val="d6b7b97a08cd45318ddbc29e28f79a68"/>
  <p:tag name="PA" val="v5.2.11"/>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60656f434054ed1e2fb80686"/>
  <p:tag name="KSO_WM_TEMPLATE_ASSEMBLE_GROUPID" val="60656f434054ed1e2fb80686"/>
</p:tagLst>
</file>

<file path=ppt/tags/tag18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09af2422ee32446883a82694180d26fd"/>
  <p:tag name="KSO_WM_UNIT_HIGHLIGHT" val="0"/>
  <p:tag name="KSO_WM_UNIT_COMPATIBLE" val="0"/>
  <p:tag name="KSO_WM_UNIT_DIAGRAM_ISNUMVISUAL" val="0"/>
  <p:tag name="KSO_WM_UNIT_DIAGRAM_ISREFERUNIT" val="0"/>
  <p:tag name="KSO_WM_UNIT_TYPE" val="i"/>
  <p:tag name="KSO_WM_UNIT_INDEX" val="2"/>
  <p:tag name="KSO_WM_UNIT_ID" val="diagram20212303_1*i*2"/>
  <p:tag name="KSO_WM_TEMPLATE_CATEGORY" val="diagram"/>
  <p:tag name="KSO_WM_TEMPLATE_INDEX" val="20212303"/>
  <p:tag name="KSO_WM_UNIT_LAYERLEVEL" val="1"/>
  <p:tag name="KSO_WM_TAG_VERSION" val="1.0"/>
  <p:tag name="KSO_WM_BEAUTIFY_FLAG" val="#wm#"/>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2"/>
  <p:tag name="KSO_WM_TEMPLATE_ASSEMBLE_XID" val="60656f434054ed1e2fb80686"/>
  <p:tag name="KSO_WM_TEMPLATE_ASSEMBLE_GROUPID" val="60656f434054ed1e2fb80686"/>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303_1*i*3"/>
  <p:tag name="KSO_WM_TEMPLATE_CATEGORY" val="diagram"/>
  <p:tag name="KSO_WM_TEMPLATE_INDEX" val="20212303"/>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UNIT_DEC_AREA_ID" val="d5b40817ac0b46399ce6168549b75b5b"/>
  <p:tag name="PA" val="v5.2.11"/>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434054ed1e2fb80686"/>
  <p:tag name="KSO_WM_TEMPLATE_ASSEMBLE_GROUPID" val="60656f434054ed1e2fb80686"/>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303_1*i*4"/>
  <p:tag name="KSO_WM_TEMPLATE_CATEGORY" val="diagram"/>
  <p:tag name="KSO_WM_TEMPLATE_INDEX" val="20212303"/>
  <p:tag name="KSO_WM_UNIT_LAYERLEVEL" val="1"/>
  <p:tag name="KSO_WM_TAG_VERSION" val="1.0"/>
  <p:tag name="KSO_WM_BEAUTIFY_FLAG" val="#wm#"/>
  <p:tag name="KSO_WM_UNIT_SM_LIMIT_TYPE" val="2"/>
  <p:tag name="KSO_WM_UNIT_BLOCK" val="0"/>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UNIT_DEC_AREA_ID" val="bf73e0fa95254115a65380345b4aa9dc"/>
  <p:tag name="PA" val="v5.2.11"/>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60656f434054ed1e2fb80686"/>
  <p:tag name="KSO_WM_TEMPLATE_ASSEMBLE_GROUPID" val="60656f434054ed1e2fb80686"/>
</p:tagLst>
</file>

<file path=ppt/tags/tag18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2303_1*a*1"/>
  <p:tag name="KSO_WM_TEMPLATE_CATEGORY" val="diagram"/>
  <p:tag name="KSO_WM_TEMPLATE_INDEX" val="2021230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32a3a9cc15f4fccb2982bc719ecb06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a43f3b9f6d47485481779bc834c3ce7d"/>
  <p:tag name="KSO_WM_UNIT_TEXT_FILL_FORE_SCHEMECOLOR_INDEX_BRIGHTNESS" val="0"/>
  <p:tag name="KSO_WM_UNIT_TEXT_FILL_FORE_SCHEMECOLOR_INDEX" val="13"/>
  <p:tag name="KSO_WM_UNIT_TEXT_FILL_TYPE" val="1"/>
  <p:tag name="KSO_WM_TEMPLATE_ASSEMBLE_XID" val="60656f434054ed1e2fb80686"/>
  <p:tag name="KSO_WM_TEMPLATE_ASSEMBLE_GROUPID" val="60656f434054ed1e2fb80686"/>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1_1"/>
  <p:tag name="KSO_WM_TEMPLATE_CATEGORY" val="diagram"/>
  <p:tag name="KSO_WM_TEMPLATE_INDEX" val="20228771"/>
  <p:tag name="KSO_WM_UNIT_LAYERLEVEL" val="1_1_1"/>
  <p:tag name="KSO_WM_TAG_VERSION" val="1.0"/>
  <p:tag name="KSO_WM_BEAUTIFY_FLAG" val="#wm#"/>
  <p:tag name="KSO_WM_UNIT_TYPE" val="l_h_i"/>
  <p:tag name="KSO_WM_UNIT_INDEX" val="1_1_1"/>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8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1_4*l_h_f*1_1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f*1_5_3"/>
  <p:tag name="KSO_WM_TEMPLATE_CATEGORY" val="diagram"/>
  <p:tag name="KSO_WM_TEMPLATE_INDEX" val="20216805"/>
  <p:tag name="KSO_WM_UNIT_LAYERLEVEL" val="1_1_1"/>
  <p:tag name="KSO_WM_TAG_VERSION" val="1.0"/>
  <p:tag name="KSO_WM_BEAUTIFY_FLAG" val="#wm#"/>
  <p:tag name="KSO_WM_UNIT_TYPE" val="m_h_f"/>
  <p:tag name="KSO_WM_UNIT_INDEX" val="1_5_3"/>
  <p:tag name="KSO_WM_DIAGRAM_GROUP_CODE" val="m1-1"/>
  <p:tag name="KSO_WM_UNIT_SUBTYPE" val="a"/>
  <p:tag name="KSO_WM_UNIT_PRESET_TEXT" val="单击此处输入你的正文"/>
  <p:tag name="KSO_WM_UNIT_NOCLEAR" val="0"/>
  <p:tag name="KSO_WM_UNIT_VALUE" val="14"/>
  <p:tag name="KSO_WM_UNIT_TEXT_FILL_FORE_SCHEMECOLOR_INDEX_BRIGHTNESS" val="0.25"/>
  <p:tag name="KSO_WM_UNIT_TEXT_FILL_FORE_SCHEMECOLOR_INDEX" val="13"/>
  <p:tag name="KSO_WM_UNIT_TEXT_FILL_TYPE" val="1"/>
  <p:tag name="KSO_WM_UNIT_USESOURCEFORMAT_APPLY"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1_3"/>
  <p:tag name="KSO_WM_TEMPLATE_CATEGORY" val="diagram"/>
  <p:tag name="KSO_WM_TEMPLATE_INDEX" val="20228771"/>
  <p:tag name="KSO_WM_UNIT_LAYERLEVEL" val="1_1_1"/>
  <p:tag name="KSO_WM_TAG_VERSION" val="1.0"/>
  <p:tag name="KSO_WM_BEAUTIFY_FLAG" val="#wm#"/>
  <p:tag name="KSO_WM_UNIT_TYPE" val="l_h_i"/>
  <p:tag name="KSO_WM_UNIT_INDEX" val="1_1_3"/>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1_4"/>
  <p:tag name="KSO_WM_TEMPLATE_CATEGORY" val="diagram"/>
  <p:tag name="KSO_WM_TEMPLATE_INDEX" val="20228771"/>
  <p:tag name="KSO_WM_UNIT_LAYERLEVEL" val="1_1_1"/>
  <p:tag name="KSO_WM_TAG_VERSION" val="1.0"/>
  <p:tag name="KSO_WM_BEAUTIFY_FLAG" val="#wm#"/>
  <p:tag name="KSO_WM_UNIT_TYPE" val="l_h_i"/>
  <p:tag name="KSO_WM_UNIT_INDEX" val="1_1_4"/>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1_4*l_h_i*1_1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2_1"/>
  <p:tag name="KSO_WM_TEMPLATE_CATEGORY" val="diagram"/>
  <p:tag name="KSO_WM_TEMPLATE_INDEX" val="20228771"/>
  <p:tag name="KSO_WM_UNIT_LAYERLEVEL" val="1_1_1"/>
  <p:tag name="KSO_WM_TAG_VERSION" val="1.0"/>
  <p:tag name="KSO_WM_BEAUTIFY_FLAG" val="#wm#"/>
  <p:tag name="KSO_WM_UNIT_TYPE" val="l_h_i"/>
  <p:tag name="KSO_WM_UNIT_INDEX" val="1_2_1"/>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1_4*l_h_f*1_2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2_3"/>
  <p:tag name="KSO_WM_TEMPLATE_CATEGORY" val="diagram"/>
  <p:tag name="KSO_WM_TEMPLATE_INDEX" val="20228771"/>
  <p:tag name="KSO_WM_UNIT_LAYERLEVEL" val="1_1_1"/>
  <p:tag name="KSO_WM_TAG_VERSION" val="1.0"/>
  <p:tag name="KSO_WM_BEAUTIFY_FLAG" val="#wm#"/>
  <p:tag name="KSO_WM_UNIT_TYPE" val="l_h_i"/>
  <p:tag name="KSO_WM_UNIT_INDEX" val="1_2_3"/>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2_4"/>
  <p:tag name="KSO_WM_TEMPLATE_CATEGORY" val="diagram"/>
  <p:tag name="KSO_WM_TEMPLATE_INDEX" val="20228771"/>
  <p:tag name="KSO_WM_UNIT_LAYERLEVEL" val="1_1_1"/>
  <p:tag name="KSO_WM_TAG_VERSION" val="1.0"/>
  <p:tag name="KSO_WM_BEAUTIFY_FLAG" val="#wm#"/>
  <p:tag name="KSO_WM_UNIT_TYPE" val="l_h_i"/>
  <p:tag name="KSO_WM_UNIT_INDEX" val="1_2_4"/>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1_4*l_h_i*1_2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3_1"/>
  <p:tag name="KSO_WM_TEMPLATE_CATEGORY" val="diagram"/>
  <p:tag name="KSO_WM_TEMPLATE_INDEX" val="20228771"/>
  <p:tag name="KSO_WM_UNIT_LAYERLEVEL" val="1_1_1"/>
  <p:tag name="KSO_WM_TAG_VERSION" val="1.0"/>
  <p:tag name="KSO_WM_BEAUTIFY_FLAG" val="#wm#"/>
  <p:tag name="KSO_WM_UNIT_TYPE" val="l_h_i"/>
  <p:tag name="KSO_WM_UNIT_INDEX" val="1_3_1"/>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19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71_4*l_h_f*1_3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SLIDE_ID" val="diagram20209054_1"/>
  <p:tag name="KSO_WM_TEMPLATE_SUBCATEGORY" val="21"/>
  <p:tag name="KSO_WM_SLIDE_ITEM_CNT" val="0"/>
  <p:tag name="KSO_WM_SLIDE_INDEX" val="1"/>
  <p:tag name="KSO_WM_TAG_VERSION" val="1.0"/>
  <p:tag name="KSO_WM_BEAUTIFY_FLAG" val="#wm#"/>
  <p:tag name="KSO_WM_TEMPLATE_CATEGORY" val="diagram"/>
  <p:tag name="KSO_WM_TEMPLATE_INDEX" val="20209054"/>
  <p:tag name="KSO_WM_SLIDE_LAYOUT" val="a_d"/>
  <p:tag name="KSO_WM_SLIDE_LAYOUT_CNT" val="1_1"/>
  <p:tag name="KSO_WM_SLIDE_TYPE" val="text"/>
  <p:tag name="KSO_WM_SLIDE_SUBTYPE" val="picTxt"/>
  <p:tag name="KSO_WM_SLIDE_SIZE" val="959*456"/>
  <p:tag name="KSO_WM_SLIDE_POSITION" val="0*84"/>
  <p:tag name="KSO_WM_SLIDE_COLORSCHEME_VERSION" val="3.2"/>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1-04-01T15:05:03&quot;,&quot;maxSize&quot;:{&quot;size1&quot;:33.5},&quot;minSize&quot;:{&quot;size1&quot;:33.5},&quot;normalSize&quot;:{&quot;size1&quot;:33.5},&quot;subLayout&quot;:[{&quot;id&quot;:&quot;2021-04-01T15:05:03&quot;,&quot;margin&quot;:{&quot;bottom&quot;:0.0260000042617321,&quot;left&quot;:1.6929999589920044,&quot;right&quot;:5.079999923706055,&quot;top&quot;:2.117000102996826},&quot;type&quot;:0},{&quot;id&quot;:&quot;2021-04-01T15:05:03&quot;,&quot;margin&quot;:{&quot;bottom&quot;:4.2330002784729,&quot;left&quot;:1.6929999589920044,&quot;right&quot;:1.6929999589920044,&quot;top&quot;:1.6670000553131104},&quot;type&quot;:0}],&quot;type&quot;:0}"/>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false,&quot;fill_id&quot;:&quot;5a95084338614008b4a3592a762c7ba4&quot;,&quot;fill_align&quot;:&quot;lb&quot;,&quot;chip_types&quot;:[&quot;text&quot;,&quot;header&quot;]},{&quot;text_align&quot;:&quot;lt&quot;,&quot;text_direction&quot;:&quot;horizontal&quot;,&quot;support_big_font&quot;:false,&quot;fill_id&quot;:&quot;12cba8bde818492180022c48cdf73154&quot;,&quot;fill_align&quot;:&quot;lt&quot;,&quot;chip_types&quot;:[&quot;diagram&quot;,&quot;text&quot;,&quot;picture&quot;,&quot;chart&quot;,&quot;table&quot;]}]]"/>
  <p:tag name="KSO_WM_CHIP_XID" val="5efd90c781ee359a788b1dc8"/>
  <p:tag name="KSO_WM_CHIP_DECFILLPROP" val="[]"/>
  <p:tag name="KSO_WM_SLIDE_CAN_ADD_NAVIGATION" val="1"/>
  <p:tag name="KSO_WM_SLIDE_BACKGROUND" val="[&quot;general&quot;]"/>
  <p:tag name="KSO_WM_CHIP_GROUPID" val="5efd90c781ee359a788b1dc7"/>
  <p:tag name="KSO_WM_SLIDE_BK_DARK_LIGHT" val="2"/>
  <p:tag name="KSO_WM_SLIDE_BACKGROUND_TYPE" val="general"/>
  <p:tag name="KSO_WM_SLIDE_SUPPORT_FEATURE_TYPE" val="0"/>
  <p:tag name="KSO_WM_TEMPLATE_ASSEMBLE_XID" val="60656e894054ed1e2fb7faf4"/>
  <p:tag name="KSO_WM_TEMPLATE_ASSEMBLE_GROUPID" val="60656e894054ed1e2fb7faf4"/>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54_1*i*1"/>
  <p:tag name="KSO_WM_TEMPLATE_CATEGORY" val="diagram"/>
  <p:tag name="KSO_WM_TEMPLATE_INDEX" val="20209054"/>
  <p:tag name="KSO_WM_UNIT_LAYERLEVEL" val="1"/>
  <p:tag name="KSO_WM_TAG_VERSION" val="1.0"/>
  <p:tag name="KSO_WM_BEAUTIFY_FLAG" val="#wm#"/>
  <p:tag name="KSO_WM_UNIT_COLOR_SCHEME_SHAPE_ID" val="3"/>
  <p:tag name="KSO_WM_UNIT_COLOR_SCHEME_PARENT_PAGE" val="0_1"/>
  <p:tag name="KSO_WM_UNIT_BLOCK" val="0"/>
  <p:tag name="KSO_WM_UNIT_SM_LIMIT_TYPE" val="2"/>
  <p:tag name="KSO_WM_UNIT_DEC_AREA_ID" val="be073e80245a40b19948c37336788bd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42"/>
  <p:tag name="KSO_WM_TEMPLATE_ASSEMBLE_XID" val="60656e894054ed1e2fb7faf4"/>
  <p:tag name="KSO_WM_TEMPLATE_ASSEMBLE_GROUPID" val="60656e894054ed1e2fb7faf4"/>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3_3"/>
  <p:tag name="KSO_WM_TEMPLATE_CATEGORY" val="diagram"/>
  <p:tag name="KSO_WM_TEMPLATE_INDEX" val="20228771"/>
  <p:tag name="KSO_WM_UNIT_LAYERLEVEL" val="1_1_1"/>
  <p:tag name="KSO_WM_TAG_VERSION" val="1.0"/>
  <p:tag name="KSO_WM_BEAUTIFY_FLAG" val="#wm#"/>
  <p:tag name="KSO_WM_UNIT_TYPE" val="l_h_i"/>
  <p:tag name="KSO_WM_UNIT_INDEX" val="1_3_3"/>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3_4"/>
  <p:tag name="KSO_WM_TEMPLATE_CATEGORY" val="diagram"/>
  <p:tag name="KSO_WM_TEMPLATE_INDEX" val="20228771"/>
  <p:tag name="KSO_WM_UNIT_LAYERLEVEL" val="1_1_1"/>
  <p:tag name="KSO_WM_TAG_VERSION" val="1.0"/>
  <p:tag name="KSO_WM_BEAUTIFY_FLAG" val="#wm#"/>
  <p:tag name="KSO_WM_UNIT_TYPE" val="l_h_i"/>
  <p:tag name="KSO_WM_UNIT_INDEX" val="1_3_4"/>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8771_4*l_h_i*1_3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4_1"/>
  <p:tag name="KSO_WM_TEMPLATE_CATEGORY" val="diagram"/>
  <p:tag name="KSO_WM_TEMPLATE_INDEX" val="20228771"/>
  <p:tag name="KSO_WM_UNIT_LAYERLEVEL" val="1_1_1"/>
  <p:tag name="KSO_WM_TAG_VERSION" val="1.0"/>
  <p:tag name="KSO_WM_BEAUTIFY_FLAG" val="#wm#"/>
  <p:tag name="KSO_WM_UNIT_TYPE" val="l_h_i"/>
  <p:tag name="KSO_WM_UNIT_INDEX" val="1_4_1"/>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71_4*l_h_f*1_4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4_3"/>
  <p:tag name="KSO_WM_TEMPLATE_CATEGORY" val="diagram"/>
  <p:tag name="KSO_WM_TEMPLATE_INDEX" val="20228771"/>
  <p:tag name="KSO_WM_UNIT_LAYERLEVEL" val="1_1_1"/>
  <p:tag name="KSO_WM_TAG_VERSION" val="1.0"/>
  <p:tag name="KSO_WM_BEAUTIFY_FLAG" val="#wm#"/>
  <p:tag name="KSO_WM_UNIT_TYPE" val="l_h_i"/>
  <p:tag name="KSO_WM_UNIT_INDEX" val="1_4_3"/>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4_4"/>
  <p:tag name="KSO_WM_TEMPLATE_CATEGORY" val="diagram"/>
  <p:tag name="KSO_WM_TEMPLATE_INDEX" val="20228771"/>
  <p:tag name="KSO_WM_UNIT_LAYERLEVEL" val="1_1_1"/>
  <p:tag name="KSO_WM_TAG_VERSION" val="1.0"/>
  <p:tag name="KSO_WM_BEAUTIFY_FLAG" val="#wm#"/>
  <p:tag name="KSO_WM_UNIT_TYPE" val="l_h_i"/>
  <p:tag name="KSO_WM_UNIT_INDEX" val="1_4_4"/>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28771_4*l_h_i*1_4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5_1"/>
  <p:tag name="KSO_WM_TEMPLATE_CATEGORY" val="diagram"/>
  <p:tag name="KSO_WM_TEMPLATE_INDEX" val="20228771"/>
  <p:tag name="KSO_WM_UNIT_LAYERLEVEL" val="1_1_1"/>
  <p:tag name="KSO_WM_TAG_VERSION" val="1.0"/>
  <p:tag name="KSO_WM_BEAUTIFY_FLAG" val="#wm#"/>
  <p:tag name="KSO_WM_UNIT_TYPE" val="l_h_i"/>
  <p:tag name="KSO_WM_UNIT_INDEX" val="1_5_1"/>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0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8771_4*l_h_f*1_5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54_1*i*2"/>
  <p:tag name="KSO_WM_TEMPLATE_CATEGORY" val="diagram"/>
  <p:tag name="KSO_WM_TEMPLATE_INDEX" val="20209054"/>
  <p:tag name="KSO_WM_UNIT_LAYERLEVEL" val="1"/>
  <p:tag name="KSO_WM_TAG_VERSION" val="1.0"/>
  <p:tag name="KSO_WM_BEAUTIFY_FLAG" val="#wm#"/>
  <p:tag name="KSO_WM_UNIT_COLOR_SCHEME_SHAPE_ID" val="4"/>
  <p:tag name="KSO_WM_UNIT_COLOR_SCHEME_PARENT_PAGE" val="0_1"/>
  <p:tag name="KSO_WM_UNIT_BLOCK" val="0"/>
  <p:tag name="KSO_WM_UNIT_SM_LIMIT_TYPE" val="2"/>
  <p:tag name="KSO_WM_UNIT_DEC_AREA_ID" val="6d4c704597594668b9ae8bcb557c9f26"/>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 name="KSO_WM_UNIT_VALUE" val="80"/>
  <p:tag name="KSO_WM_TEMPLATE_ASSEMBLE_XID" val="60656e894054ed1e2fb7faf4"/>
  <p:tag name="KSO_WM_TEMPLATE_ASSEMBLE_GROUPID" val="60656e894054ed1e2fb7faf4"/>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5_3"/>
  <p:tag name="KSO_WM_TEMPLATE_CATEGORY" val="diagram"/>
  <p:tag name="KSO_WM_TEMPLATE_INDEX" val="20228771"/>
  <p:tag name="KSO_WM_UNIT_LAYERLEVEL" val="1_1_1"/>
  <p:tag name="KSO_WM_TAG_VERSION" val="1.0"/>
  <p:tag name="KSO_WM_BEAUTIFY_FLAG" val="#wm#"/>
  <p:tag name="KSO_WM_UNIT_TYPE" val="l_h_i"/>
  <p:tag name="KSO_WM_UNIT_INDEX" val="1_5_3"/>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4*l_h_i*1_5_4"/>
  <p:tag name="KSO_WM_TEMPLATE_CATEGORY" val="diagram"/>
  <p:tag name="KSO_WM_TEMPLATE_INDEX" val="20228771"/>
  <p:tag name="KSO_WM_UNIT_LAYERLEVEL" val="1_1_1"/>
  <p:tag name="KSO_WM_TAG_VERSION" val="1.0"/>
  <p:tag name="KSO_WM_BEAUTIFY_FLAG" val="#wm#"/>
  <p:tag name="KSO_WM_UNIT_TYPE" val="l_h_i"/>
  <p:tag name="KSO_WM_UNIT_INDEX" val="1_5_4"/>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20228771_4*l_h_i*1_5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SLIDE_LAYOUT_INFO" val="{&quot;direction&quot;:1,&quot;id&quot;:&quot;2022-12-15T20:25:04&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2-12-15T20:25:04&quot;,&quot;maxSize&quot;:{&quot;size1&quot;:55.6},&quot;minSize&quot;:{&quot;size1&quot;:31.1},&quot;normalSize&quot;:{&quot;size1&quot;:39},&quot;subLayout&quot;:[{&quot;id&quot;:&quot;2022-12-15T20:25:04&quot;,&quot;margin&quot;:{&quot;bottom&quot;:0.02600000612437725,&quot;left&quot;:1.2699999809265137,&quot;right&quot;:1.2699999809265137,&quot;top&quot;:3.38700008392334},&quot;type&quot;:0},{&quot;id&quot;:&quot;2022-12-15T20:25:04&quot;,&quot;margin&quot;:{&quot;bottom&quot;:2.9629998207092285,&quot;left&quot;:1.2699999809265137,&quot;right&quot;:1.2699999809265137,&quot;top&quot;:0.8199999928474426},&quot;type&quot;:0}],&quot;type&quot;:0},{&quot;direction&quot;:1,&quot;id&quot;:&quot;2022-12-15T20:25:04&quot;,&quot;margin&quot;:{&quot;bottom&quot;:4.2330002784729,&quot;left&quot;:1.6929999589920044,&quot;right&quot;:1.6929999589920044,&quot;top&quot;:4.2330002784729},&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630a491bb0086638a08"/>
  <p:tag name="KSO_WM_CHIP_FILLPROP" val="[[{&quot;text_align&quot;:&quot;lb&quot;,&quot;text_direction&quot;:&quot;horizontal&quot;,&quot;support_big_font&quot;:false,&quot;picture_toward&quot;:0,&quot;picture_dockside&quot;:[],&quot;fill_id&quot;:&quot;ffb5608610af488dac2993d329f4f04a&quot;,&quot;fill_align&quot;:&quot;lb&quot;,&quot;chip_types&quot;:[&quot;header&quot;]},{&quot;text_align&quot;:&quot;lt&quot;,&quot;text_direction&quot;:&quot;horizontal&quot;,&quot;support_big_font&quot;:false,&quot;picture_toward&quot;:0,&quot;picture_dockside&quot;:[],&quot;fill_id&quot;:&quot;19321385f4cc4a6ea310068d8ebccc22&quot;,&quot;fill_align&quot;:&quot;lt&quot;,&quot;chip_types&quot;:[&quot;text&quot;]},{&quot;text_align&quot;:&quot;lm&quot;,&quot;text_direction&quot;:&quot;horizontal&quot;,&quot;support_features&quot;:[&quot;collage&quot;,&quot;carousel&quot;],&quot;support_big_font&quot;:true,&quot;picture_toward&quot;:0,&quot;picture_dockside&quot;:[],&quot;fill_id&quot;:&quot;8371d3f3a5204144b372af03a665a3ab&quot;,&quot;fill_align&quot;:&quot;lm&quot;,&quot;chip_types&quot;:[&quot;diagram&quot;,&quot;pictext&quot;,&quot;text&quot;,&quot;picture&quot;,&quot;chart&quot;,&quot;table&quot;]}]]"/>
  <p:tag name="KSO_WM_CHIP_DECFILLPROP" val="[]"/>
  <p:tag name="KSO_WM_CHIP_GROUPID" val="5ef20630a491bb0086638a07"/>
  <p:tag name="KSO_WM_SLIDE_BK_DARK_LIGHT" val="2"/>
  <p:tag name="KSO_WM_SLIDE_BACKGROUND_TYPE" val="leftRight"/>
  <p:tag name="KSO_WM_SLIDE_SUPPORT_FEATURE_TYPE" val="3"/>
  <p:tag name="KSO_WM_TEMPLATE_ASSEMBLE_XID" val="639b121f0c9383becde7d8dc"/>
  <p:tag name="KSO_WM_TEMPLATE_ASSEMBLE_GROUPID" val="639b121f0c9383becde7d8dc"/>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060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060"/>
  <p:tag name="KSO_WM_UNIT_VALUE" val="450"/>
  <p:tag name="KSO_WM_TEMPLATE_ASSEMBLE_XID" val="639b121f0c9383becde7d8dc"/>
  <p:tag name="KSO_WM_TEMPLATE_ASSEMBLE_GROUPID" val="639b121f0c9383becde7d8dc"/>
</p:tagLst>
</file>

<file path=ppt/tags/tag218.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0"/>
  <p:tag name="KSO_WM_UNIT_DECORATE_INFO" val="{&quot;DecorateInfoH&quot;:{&quot;IsAbs&quot;:true},&quot;DecorateInfoW&quot;:{&quot;IsAbs&quot;:true},&quot;DecorateInfoX&quot;:{&quot;IsAbs&quot;:true,&quot;Pos&quot;:2},&quot;DecorateInfoY&quot;:{&quot;IsAbs&quot;:true,&quot;Pos&quot;:2},&quot;ReferentInfo&quot;:{&quot;Id&quot;:&quot;81adb8bd3df645549d9b3ca560a1fe5b&quot;,&quot;X&quot;:{&quot;Pos&quot;:2},&quot;Y&quot;:{&quot;Pos&quot;:0}},&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0920d8f61b434cb08265a6a350d9292b"/>
  <p:tag name="KSO_WM_CHIP_GROUPID" val="5ef20630a491bb0086638a07"/>
  <p:tag name="KSO_WM_CHIP_XID" val="5ef20630a491bb0086638a08"/>
  <p:tag name="KSO_WM_TEMPLATE_ASSEMBLE_XID" val="639b121f0c9383becde7d8dc"/>
  <p:tag name="KSO_WM_TEMPLATE_ASSEMBLE_GROUPID" val="639b121f0c9383becde7d8dc"/>
</p:tagLst>
</file>

<file path=ppt/tags/tag2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60_1*a*1"/>
  <p:tag name="KSO_WM_TEMPLATE_CATEGORY" val="diagram"/>
  <p:tag name="KSO_WM_TEMPLATE_INDEX" val="20211060"/>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2dc5805c60749aeb37fdec6e0dda7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6fe0c96a4a1c463faceda76c85e11f95"/>
  <p:tag name="KSO_WM_UNIT_TEXT_FILL_FORE_SCHEMECOLOR_INDEX_BRIGHTNESS" val="0"/>
  <p:tag name="KSO_WM_UNIT_TEXT_FILL_FORE_SCHEMECOLOR_INDEX" val="13"/>
  <p:tag name="KSO_WM_UNIT_TEXT_FILL_TYPE" val="1"/>
  <p:tag name="KSO_WM_TEMPLATE_ASSEMBLE_XID" val="639b121f0c9383becde7d8dc"/>
  <p:tag name="KSO_WM_TEMPLATE_ASSEMBLE_GROUPID" val="639b121f0c9383becde7d8dc"/>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54_1*i*3"/>
  <p:tag name="KSO_WM_TEMPLATE_CATEGORY" val="diagram"/>
  <p:tag name="KSO_WM_TEMPLATE_INDEX" val="20209054"/>
  <p:tag name="KSO_WM_UNIT_LAYERLEVEL" val="1"/>
  <p:tag name="KSO_WM_TAG_VERSION" val="1.0"/>
  <p:tag name="KSO_WM_BEAUTIFY_FLAG" val="#wm#"/>
  <p:tag name="KSO_WM_UNIT_COLOR_SCHEME_SHAPE_ID" val="5"/>
  <p:tag name="KSO_WM_UNIT_COLOR_SCHEME_PARENT_PAGE" val="0_1"/>
  <p:tag name="KSO_WM_UNIT_DECOLORIZATION" val="1"/>
  <p:tag name="KSO_WM_UNIT_BLOCK" val="0"/>
  <p:tag name="KSO_WM_UNIT_SM_LIMIT_TYPE" val="2"/>
  <p:tag name="KSO_WM_UNIT_DEC_AREA_ID" val="28fe05600c6746138762ac005d130c77"/>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TEMPLATE_ASSEMBLE_XID" val="60656e894054ed1e2fb7faf4"/>
  <p:tag name="KSO_WM_TEMPLATE_ASSEMBLE_GROUPID" val="60656e894054ed1e2fb7faf4"/>
</p:tagLst>
</file>

<file path=ppt/tags/tag22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60_1*f*1"/>
  <p:tag name="KSO_WM_TEMPLATE_CATEGORY" val="diagram"/>
  <p:tag name="KSO_WM_TEMPLATE_INDEX" val="2021106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571d9469967b40109e99366cda152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3e64aa93d394d40b94eafb10a5ff018"/>
  <p:tag name="KSO_WM_UNIT_TEXT_FILL_FORE_SCHEMECOLOR_INDEX_BRIGHTNESS" val="0.25"/>
  <p:tag name="KSO_WM_UNIT_TEXT_FILL_FORE_SCHEMECOLOR_INDEX" val="13"/>
  <p:tag name="KSO_WM_UNIT_TEXT_FILL_TYPE" val="1"/>
  <p:tag name="KSO_WM_TEMPLATE_ASSEMBLE_XID" val="639b121f0c9383becde7d8dc"/>
  <p:tag name="KSO_WM_TEMPLATE_ASSEMBLE_GROUPID" val="639b121f0c9383becde7d8dc"/>
</p:tagLst>
</file>

<file path=ppt/tags/tag221.xml><?xml version="1.0" encoding="utf-8"?>
<p:tagLst xmlns:a="http://schemas.openxmlformats.org/drawingml/2006/main" xmlns:r="http://schemas.openxmlformats.org/officeDocument/2006/relationships" xmlns:p="http://schemas.openxmlformats.org/presentationml/2006/main">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SLIDE_LAYOUT_INFO" val="{&quot;direction&quot;:1,&quot;id&quot;:&quot;2022-12-15T20:25:04&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2-12-15T20:25:04&quot;,&quot;maxSize&quot;:{&quot;size1&quot;:55.6},&quot;minSize&quot;:{&quot;size1&quot;:31.1},&quot;normalSize&quot;:{&quot;size1&quot;:39},&quot;subLayout&quot;:[{&quot;id&quot;:&quot;2022-12-15T20:25:04&quot;,&quot;margin&quot;:{&quot;bottom&quot;:0.02600000612437725,&quot;left&quot;:1.2699999809265137,&quot;right&quot;:1.2699999809265137,&quot;top&quot;:3.38700008392334},&quot;type&quot;:0},{&quot;id&quot;:&quot;2022-12-15T20:25:04&quot;,&quot;margin&quot;:{&quot;bottom&quot;:2.9629998207092285,&quot;left&quot;:1.2699999809265137,&quot;right&quot;:1.2699999809265137,&quot;top&quot;:0.8199999928474426},&quot;type&quot;:0}],&quot;type&quot;:0},{&quot;direction&quot;:1,&quot;id&quot;:&quot;2022-12-15T20:25:04&quot;,&quot;margin&quot;:{&quot;bottom&quot;:4.2330002784729,&quot;left&quot;:1.6929999589920044,&quot;right&quot;:1.6929999589920044,&quot;top&quot;:4.2330002784729},&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630a491bb0086638a08"/>
  <p:tag name="KSO_WM_CHIP_FILLPROP" val="[[{&quot;text_align&quot;:&quot;lb&quot;,&quot;text_direction&quot;:&quot;horizontal&quot;,&quot;support_big_font&quot;:false,&quot;picture_toward&quot;:0,&quot;picture_dockside&quot;:[],&quot;fill_id&quot;:&quot;ffb5608610af488dac2993d329f4f04a&quot;,&quot;fill_align&quot;:&quot;lb&quot;,&quot;chip_types&quot;:[&quot;header&quot;]},{&quot;text_align&quot;:&quot;lt&quot;,&quot;text_direction&quot;:&quot;horizontal&quot;,&quot;support_big_font&quot;:false,&quot;picture_toward&quot;:0,&quot;picture_dockside&quot;:[],&quot;fill_id&quot;:&quot;19321385f4cc4a6ea310068d8ebccc22&quot;,&quot;fill_align&quot;:&quot;lt&quot;,&quot;chip_types&quot;:[&quot;text&quot;]},{&quot;text_align&quot;:&quot;lm&quot;,&quot;text_direction&quot;:&quot;horizontal&quot;,&quot;support_features&quot;:[&quot;collage&quot;,&quot;carousel&quot;],&quot;support_big_font&quot;:true,&quot;picture_toward&quot;:0,&quot;picture_dockside&quot;:[],&quot;fill_id&quot;:&quot;8371d3f3a5204144b372af03a665a3ab&quot;,&quot;fill_align&quot;:&quot;lm&quot;,&quot;chip_types&quot;:[&quot;diagram&quot;,&quot;pictext&quot;,&quot;text&quot;,&quot;picture&quot;,&quot;chart&quot;,&quot;table&quot;]}]]"/>
  <p:tag name="KSO_WM_CHIP_DECFILLPROP" val="[]"/>
  <p:tag name="KSO_WM_CHIP_GROUPID" val="5ef20630a491bb0086638a07"/>
  <p:tag name="KSO_WM_SLIDE_BK_DARK_LIGHT" val="2"/>
  <p:tag name="KSO_WM_SLIDE_BACKGROUND_TYPE" val="leftRight"/>
  <p:tag name="KSO_WM_SLIDE_SUPPORT_FEATURE_TYPE" val="3"/>
  <p:tag name="KSO_WM_TEMPLATE_ASSEMBLE_XID" val="639b121f0c9383becde7d8dc"/>
  <p:tag name="KSO_WM_TEMPLATE_ASSEMBLE_GROUPID" val="639b121f0c9383becde7d8dc"/>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060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060"/>
  <p:tag name="KSO_WM_UNIT_VALUE" val="450"/>
  <p:tag name="KSO_WM_TEMPLATE_ASSEMBLE_XID" val="639b121f0c9383becde7d8dc"/>
  <p:tag name="KSO_WM_TEMPLATE_ASSEMBLE_GROUPID" val="639b121f0c9383becde7d8dc"/>
</p:tagLst>
</file>

<file path=ppt/tags/tag223.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0"/>
  <p:tag name="KSO_WM_UNIT_DECORATE_INFO" val="{&quot;DecorateInfoH&quot;:{&quot;IsAbs&quot;:true},&quot;DecorateInfoW&quot;:{&quot;IsAbs&quot;:true},&quot;DecorateInfoX&quot;:{&quot;IsAbs&quot;:true,&quot;Pos&quot;:2},&quot;DecorateInfoY&quot;:{&quot;IsAbs&quot;:true,&quot;Pos&quot;:2},&quot;ReferentInfo&quot;:{&quot;Id&quot;:&quot;81adb8bd3df645549d9b3ca560a1fe5b&quot;,&quot;X&quot;:{&quot;Pos&quot;:2},&quot;Y&quot;:{&quot;Pos&quot;:0}},&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0920d8f61b434cb08265a6a350d9292b"/>
  <p:tag name="KSO_WM_CHIP_GROUPID" val="5ef20630a491bb0086638a07"/>
  <p:tag name="KSO_WM_CHIP_XID" val="5ef20630a491bb0086638a08"/>
  <p:tag name="KSO_WM_TEMPLATE_ASSEMBLE_XID" val="639b121f0c9383becde7d8dc"/>
  <p:tag name="KSO_WM_TEMPLATE_ASSEMBLE_GROUPID" val="639b121f0c9383becde7d8dc"/>
</p:tagLst>
</file>

<file path=ppt/tags/tag2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60_1*a*1"/>
  <p:tag name="KSO_WM_TEMPLATE_CATEGORY" val="diagram"/>
  <p:tag name="KSO_WM_TEMPLATE_INDEX" val="20211060"/>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2dc5805c60749aeb37fdec6e0dda7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6fe0c96a4a1c463faceda76c85e11f95"/>
  <p:tag name="KSO_WM_UNIT_TEXT_FILL_FORE_SCHEMECOLOR_INDEX_BRIGHTNESS" val="0"/>
  <p:tag name="KSO_WM_UNIT_TEXT_FILL_FORE_SCHEMECOLOR_INDEX" val="13"/>
  <p:tag name="KSO_WM_UNIT_TEXT_FILL_TYPE" val="1"/>
  <p:tag name="KSO_WM_TEMPLATE_ASSEMBLE_XID" val="639b121f0c9383becde7d8dc"/>
  <p:tag name="KSO_WM_TEMPLATE_ASSEMBLE_GROUPID" val="639b121f0c9383becde7d8dc"/>
</p:tagLst>
</file>

<file path=ppt/tags/tag22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60_1*f*1"/>
  <p:tag name="KSO_WM_TEMPLATE_CATEGORY" val="diagram"/>
  <p:tag name="KSO_WM_TEMPLATE_INDEX" val="2021106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571d9469967b40109e99366cda152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3e64aa93d394d40b94eafb10a5ff018"/>
  <p:tag name="KSO_WM_UNIT_TEXT_FILL_FORE_SCHEMECOLOR_INDEX_BRIGHTNESS" val="0.25"/>
  <p:tag name="KSO_WM_UNIT_TEXT_FILL_FORE_SCHEMECOLOR_INDEX" val="13"/>
  <p:tag name="KSO_WM_UNIT_TEXT_FILL_TYPE" val="1"/>
  <p:tag name="KSO_WM_TEMPLATE_ASSEMBLE_XID" val="639b121f0c9383becde7d8dc"/>
  <p:tag name="KSO_WM_TEMPLATE_ASSEMBLE_GROUPID" val="639b121f0c9383becde7d8dc"/>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SLIDE_LAYOUT_INFO" val="{&quot;direction&quot;:1,&quot;id&quot;:&quot;2022-12-15T20:25:04&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2-12-15T20:25:04&quot;,&quot;maxSize&quot;:{&quot;size1&quot;:55.6},&quot;minSize&quot;:{&quot;size1&quot;:31.1},&quot;normalSize&quot;:{&quot;size1&quot;:39},&quot;subLayout&quot;:[{&quot;id&quot;:&quot;2022-12-15T20:25:04&quot;,&quot;margin&quot;:{&quot;bottom&quot;:0.02600000612437725,&quot;left&quot;:1.2699999809265137,&quot;right&quot;:1.2699999809265137,&quot;top&quot;:3.38700008392334},&quot;type&quot;:0},{&quot;id&quot;:&quot;2022-12-15T20:25:04&quot;,&quot;margin&quot;:{&quot;bottom&quot;:2.9629998207092285,&quot;left&quot;:1.2699999809265137,&quot;right&quot;:1.2699999809265137,&quot;top&quot;:0.8199999928474426},&quot;type&quot;:0}],&quot;type&quot;:0},{&quot;direction&quot;:1,&quot;id&quot;:&quot;2022-12-15T20:25:04&quot;,&quot;margin&quot;:{&quot;bottom&quot;:4.2330002784729,&quot;left&quot;:1.6929999589920044,&quot;right&quot;:1.6929999589920044,&quot;top&quot;:4.2330002784729},&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630a491bb0086638a08"/>
  <p:tag name="KSO_WM_CHIP_FILLPROP" val="[[{&quot;text_align&quot;:&quot;lb&quot;,&quot;text_direction&quot;:&quot;horizontal&quot;,&quot;support_big_font&quot;:false,&quot;picture_toward&quot;:0,&quot;picture_dockside&quot;:[],&quot;fill_id&quot;:&quot;ffb5608610af488dac2993d329f4f04a&quot;,&quot;fill_align&quot;:&quot;lb&quot;,&quot;chip_types&quot;:[&quot;header&quot;]},{&quot;text_align&quot;:&quot;lt&quot;,&quot;text_direction&quot;:&quot;horizontal&quot;,&quot;support_big_font&quot;:false,&quot;picture_toward&quot;:0,&quot;picture_dockside&quot;:[],&quot;fill_id&quot;:&quot;19321385f4cc4a6ea310068d8ebccc22&quot;,&quot;fill_align&quot;:&quot;lt&quot;,&quot;chip_types&quot;:[&quot;text&quot;]},{&quot;text_align&quot;:&quot;lm&quot;,&quot;text_direction&quot;:&quot;horizontal&quot;,&quot;support_features&quot;:[&quot;collage&quot;,&quot;carousel&quot;],&quot;support_big_font&quot;:true,&quot;picture_toward&quot;:0,&quot;picture_dockside&quot;:[],&quot;fill_id&quot;:&quot;8371d3f3a5204144b372af03a665a3ab&quot;,&quot;fill_align&quot;:&quot;lm&quot;,&quot;chip_types&quot;:[&quot;diagram&quot;,&quot;pictext&quot;,&quot;text&quot;,&quot;picture&quot;,&quot;chart&quot;,&quot;table&quot;]}]]"/>
  <p:tag name="KSO_WM_CHIP_DECFILLPROP" val="[]"/>
  <p:tag name="KSO_WM_CHIP_GROUPID" val="5ef20630a491bb0086638a07"/>
  <p:tag name="KSO_WM_SLIDE_BK_DARK_LIGHT" val="2"/>
  <p:tag name="KSO_WM_SLIDE_BACKGROUND_TYPE" val="leftRight"/>
  <p:tag name="KSO_WM_SLIDE_SUPPORT_FEATURE_TYPE" val="3"/>
  <p:tag name="KSO_WM_TEMPLATE_ASSEMBLE_XID" val="639b121f0c9383becde7d8dc"/>
  <p:tag name="KSO_WM_TEMPLATE_ASSEMBLE_GROUPID" val="639b121f0c9383becde7d8dc"/>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060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060"/>
  <p:tag name="KSO_WM_UNIT_VALUE" val="450"/>
  <p:tag name="KSO_WM_TEMPLATE_ASSEMBLE_XID" val="639b121f0c9383becde7d8dc"/>
  <p:tag name="KSO_WM_TEMPLATE_ASSEMBLE_GROUPID" val="639b121f0c9383becde7d8dc"/>
</p:tagLst>
</file>

<file path=ppt/tags/tag229.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0"/>
  <p:tag name="KSO_WM_UNIT_DECORATE_INFO" val="{&quot;DecorateInfoH&quot;:{&quot;IsAbs&quot;:true},&quot;DecorateInfoW&quot;:{&quot;IsAbs&quot;:true},&quot;DecorateInfoX&quot;:{&quot;IsAbs&quot;:true,&quot;Pos&quot;:2},&quot;DecorateInfoY&quot;:{&quot;IsAbs&quot;:true,&quot;Pos&quot;:2},&quot;ReferentInfo&quot;:{&quot;Id&quot;:&quot;81adb8bd3df645549d9b3ca560a1fe5b&quot;,&quot;X&quot;:{&quot;Pos&quot;:2},&quot;Y&quot;:{&quot;Pos&quot;:0}},&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0920d8f61b434cb08265a6a350d9292b"/>
  <p:tag name="KSO_WM_CHIP_GROUPID" val="5ef20630a491bb0086638a07"/>
  <p:tag name="KSO_WM_CHIP_XID" val="5ef20630a491bb0086638a08"/>
  <p:tag name="KSO_WM_TEMPLATE_ASSEMBLE_XID" val="639b121f0c9383becde7d8dc"/>
  <p:tag name="KSO_WM_TEMPLATE_ASSEMBLE_GROUPID" val="639b121f0c9383becde7d8dc"/>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9054_1*i*4"/>
  <p:tag name="KSO_WM_TEMPLATE_CATEGORY" val="diagram"/>
  <p:tag name="KSO_WM_TEMPLATE_INDEX" val="20209054"/>
  <p:tag name="KSO_WM_UNIT_LAYERLEVEL" val="1"/>
  <p:tag name="KSO_WM_TAG_VERSION" val="1.0"/>
  <p:tag name="KSO_WM_BEAUTIFY_FLAG" val="#wm#"/>
  <p:tag name="KSO_WM_UNIT_BLOCK" val="0"/>
  <p:tag name="KSO_WM_UNIT_SM_LIMIT_TYPE" val="2"/>
  <p:tag name="KSO_WM_UNIT_DEC_AREA_ID" val="fecd4212b4e444c58040adc43f520da8"/>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d90c781ee359a788b1dc7"/>
  <p:tag name="KSO_WM_CHIP_XID" val="5efd90c781ee359a788b1dc8"/>
  <p:tag name="KSO_WM_TEMPLATE_ASSEMBLE_XID" val="60656e894054ed1e2fb7faf4"/>
  <p:tag name="KSO_WM_TEMPLATE_ASSEMBLE_GROUPID" val="60656e894054ed1e2fb7faf4"/>
</p:tagLst>
</file>

<file path=ppt/tags/tag2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60_1*a*1"/>
  <p:tag name="KSO_WM_TEMPLATE_CATEGORY" val="diagram"/>
  <p:tag name="KSO_WM_TEMPLATE_INDEX" val="20211060"/>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2dc5805c60749aeb37fdec6e0dda7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6fe0c96a4a1c463faceda76c85e11f95"/>
  <p:tag name="KSO_WM_UNIT_TEXT_FILL_FORE_SCHEMECOLOR_INDEX_BRIGHTNESS" val="0"/>
  <p:tag name="KSO_WM_UNIT_TEXT_FILL_FORE_SCHEMECOLOR_INDEX" val="13"/>
  <p:tag name="KSO_WM_UNIT_TEXT_FILL_TYPE" val="1"/>
  <p:tag name="KSO_WM_TEMPLATE_ASSEMBLE_XID" val="639b121f0c9383becde7d8dc"/>
  <p:tag name="KSO_WM_TEMPLATE_ASSEMBLE_GROUPID" val="639b121f0c9383becde7d8dc"/>
</p:tagLst>
</file>

<file path=ppt/tags/tag23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60_1*f*1"/>
  <p:tag name="KSO_WM_TEMPLATE_CATEGORY" val="diagram"/>
  <p:tag name="KSO_WM_TEMPLATE_INDEX" val="2021106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571d9469967b40109e99366cda152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3e64aa93d394d40b94eafb10a5ff018"/>
  <p:tag name="KSO_WM_UNIT_TEXT_FILL_FORE_SCHEMECOLOR_INDEX_BRIGHTNESS" val="0.25"/>
  <p:tag name="KSO_WM_UNIT_TEXT_FILL_FORE_SCHEMECOLOR_INDEX" val="13"/>
  <p:tag name="KSO_WM_UNIT_TEXT_FILL_TYPE" val="1"/>
  <p:tag name="KSO_WM_TEMPLATE_ASSEMBLE_XID" val="639b121f0c9383becde7d8dc"/>
  <p:tag name="KSO_WM_TEMPLATE_ASSEMBLE_GROUPID" val="639b121f0c9383becde7d8dc"/>
</p:tagLst>
</file>

<file path=ppt/tags/tag232.xml><?xml version="1.0" encoding="utf-8"?>
<p:tagLst xmlns:a="http://schemas.openxmlformats.org/drawingml/2006/main" xmlns:r="http://schemas.openxmlformats.org/officeDocument/2006/relationships" xmlns:p="http://schemas.openxmlformats.org/presentationml/2006/main">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SLIDE_LAYOUT_INFO" val="{&quot;direction&quot;:1,&quot;id&quot;:&quot;2022-12-15T20:25:04&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2-12-15T20:25:04&quot;,&quot;maxSize&quot;:{&quot;size1&quot;:55.6},&quot;minSize&quot;:{&quot;size1&quot;:31.1},&quot;normalSize&quot;:{&quot;size1&quot;:39},&quot;subLayout&quot;:[{&quot;id&quot;:&quot;2022-12-15T20:25:04&quot;,&quot;margin&quot;:{&quot;bottom&quot;:0.02600000612437725,&quot;left&quot;:1.2699999809265137,&quot;right&quot;:1.2699999809265137,&quot;top&quot;:3.38700008392334},&quot;type&quot;:0},{&quot;id&quot;:&quot;2022-12-15T20:25:04&quot;,&quot;margin&quot;:{&quot;bottom&quot;:2.9629998207092285,&quot;left&quot;:1.2699999809265137,&quot;right&quot;:1.2699999809265137,&quot;top&quot;:0.8199999928474426},&quot;type&quot;:0}],&quot;type&quot;:0},{&quot;direction&quot;:1,&quot;id&quot;:&quot;2022-12-15T20:25:04&quot;,&quot;margin&quot;:{&quot;bottom&quot;:4.2330002784729,&quot;left&quot;:1.6929999589920044,&quot;right&quot;:1.6929999589920044,&quot;top&quot;:4.2330002784729},&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630a491bb0086638a08"/>
  <p:tag name="KSO_WM_CHIP_FILLPROP" val="[[{&quot;text_align&quot;:&quot;lb&quot;,&quot;text_direction&quot;:&quot;horizontal&quot;,&quot;support_big_font&quot;:false,&quot;picture_toward&quot;:0,&quot;picture_dockside&quot;:[],&quot;fill_id&quot;:&quot;ffb5608610af488dac2993d329f4f04a&quot;,&quot;fill_align&quot;:&quot;lb&quot;,&quot;chip_types&quot;:[&quot;header&quot;]},{&quot;text_align&quot;:&quot;lt&quot;,&quot;text_direction&quot;:&quot;horizontal&quot;,&quot;support_big_font&quot;:false,&quot;picture_toward&quot;:0,&quot;picture_dockside&quot;:[],&quot;fill_id&quot;:&quot;19321385f4cc4a6ea310068d8ebccc22&quot;,&quot;fill_align&quot;:&quot;lt&quot;,&quot;chip_types&quot;:[&quot;text&quot;]},{&quot;text_align&quot;:&quot;lm&quot;,&quot;text_direction&quot;:&quot;horizontal&quot;,&quot;support_features&quot;:[&quot;collage&quot;,&quot;carousel&quot;],&quot;support_big_font&quot;:true,&quot;picture_toward&quot;:0,&quot;picture_dockside&quot;:[],&quot;fill_id&quot;:&quot;8371d3f3a5204144b372af03a665a3ab&quot;,&quot;fill_align&quot;:&quot;lm&quot;,&quot;chip_types&quot;:[&quot;diagram&quot;,&quot;pictext&quot;,&quot;text&quot;,&quot;picture&quot;,&quot;chart&quot;,&quot;table&quot;]}]]"/>
  <p:tag name="KSO_WM_CHIP_DECFILLPROP" val="[]"/>
  <p:tag name="KSO_WM_CHIP_GROUPID" val="5ef20630a491bb0086638a07"/>
  <p:tag name="KSO_WM_SLIDE_BK_DARK_LIGHT" val="2"/>
  <p:tag name="KSO_WM_SLIDE_BACKGROUND_TYPE" val="leftRight"/>
  <p:tag name="KSO_WM_SLIDE_SUPPORT_FEATURE_TYPE" val="3"/>
  <p:tag name="KSO_WM_TEMPLATE_ASSEMBLE_XID" val="639b121f0c9383becde7d8dc"/>
  <p:tag name="KSO_WM_TEMPLATE_ASSEMBLE_GROUPID" val="639b121f0c9383becde7d8dc"/>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060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060"/>
  <p:tag name="KSO_WM_UNIT_VALUE" val="450"/>
  <p:tag name="KSO_WM_TEMPLATE_ASSEMBLE_XID" val="639b121f0c9383becde7d8dc"/>
  <p:tag name="KSO_WM_TEMPLATE_ASSEMBLE_GROUPID" val="639b121f0c9383becde7d8dc"/>
</p:tagLst>
</file>

<file path=ppt/tags/tag23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0"/>
  <p:tag name="KSO_WM_UNIT_DECORATE_INFO" val="{&quot;DecorateInfoH&quot;:{&quot;IsAbs&quot;:true},&quot;DecorateInfoW&quot;:{&quot;IsAbs&quot;:true},&quot;DecorateInfoX&quot;:{&quot;IsAbs&quot;:true,&quot;Pos&quot;:2},&quot;DecorateInfoY&quot;:{&quot;IsAbs&quot;:true,&quot;Pos&quot;:2},&quot;ReferentInfo&quot;:{&quot;Id&quot;:&quot;81adb8bd3df645549d9b3ca560a1fe5b&quot;,&quot;X&quot;:{&quot;Pos&quot;:2},&quot;Y&quot;:{&quot;Pos&quot;:0}},&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0920d8f61b434cb08265a6a350d9292b"/>
  <p:tag name="KSO_WM_CHIP_GROUPID" val="5ef20630a491bb0086638a07"/>
  <p:tag name="KSO_WM_CHIP_XID" val="5ef20630a491bb0086638a08"/>
  <p:tag name="KSO_WM_TEMPLATE_ASSEMBLE_XID" val="639b121f0c9383becde7d8dc"/>
  <p:tag name="KSO_WM_TEMPLATE_ASSEMBLE_GROUPID" val="639b121f0c9383becde7d8dc"/>
</p:tagLst>
</file>

<file path=ppt/tags/tag2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60_1*a*1"/>
  <p:tag name="KSO_WM_TEMPLATE_CATEGORY" val="diagram"/>
  <p:tag name="KSO_WM_TEMPLATE_INDEX" val="20211060"/>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2dc5805c60749aeb37fdec6e0dda7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6fe0c96a4a1c463faceda76c85e11f95"/>
  <p:tag name="KSO_WM_UNIT_TEXT_FILL_FORE_SCHEMECOLOR_INDEX_BRIGHTNESS" val="0"/>
  <p:tag name="KSO_WM_UNIT_TEXT_FILL_FORE_SCHEMECOLOR_INDEX" val="13"/>
  <p:tag name="KSO_WM_UNIT_TEXT_FILL_TYPE" val="1"/>
  <p:tag name="KSO_WM_TEMPLATE_ASSEMBLE_XID" val="639b121f0c9383becde7d8dc"/>
  <p:tag name="KSO_WM_TEMPLATE_ASSEMBLE_GROUPID" val="639b121f0c9383becde7d8dc"/>
</p:tagLst>
</file>

<file path=ppt/tags/tag23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60_1*f*1"/>
  <p:tag name="KSO_WM_TEMPLATE_CATEGORY" val="diagram"/>
  <p:tag name="KSO_WM_TEMPLATE_INDEX" val="2021106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571d9469967b40109e99366cda152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3e64aa93d394d40b94eafb10a5ff018"/>
  <p:tag name="KSO_WM_UNIT_TEXT_FILL_FORE_SCHEMECOLOR_INDEX_BRIGHTNESS" val="0.25"/>
  <p:tag name="KSO_WM_UNIT_TEXT_FILL_FORE_SCHEMECOLOR_INDEX" val="13"/>
  <p:tag name="KSO_WM_UNIT_TEXT_FILL_TYPE" val="1"/>
  <p:tag name="KSO_WM_TEMPLATE_ASSEMBLE_XID" val="639b121f0c9383becde7d8dc"/>
  <p:tag name="KSO_WM_TEMPLATE_ASSEMBLE_GROUPID" val="639b121f0c9383becde7d8dc"/>
</p:tagLst>
</file>

<file path=ppt/tags/tag237.xml><?xml version="1.0" encoding="utf-8"?>
<p:tagLst xmlns:a="http://schemas.openxmlformats.org/drawingml/2006/main" xmlns:r="http://schemas.openxmlformats.org/officeDocument/2006/relationships" xmlns:p="http://schemas.openxmlformats.org/presentationml/2006/main">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SLIDE_LAYOUT_INFO" val="{&quot;direction&quot;:1,&quot;id&quot;:&quot;2022-12-15T20:25:04&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2-12-15T20:25:04&quot;,&quot;maxSize&quot;:{&quot;size1&quot;:55.6},&quot;minSize&quot;:{&quot;size1&quot;:31.1},&quot;normalSize&quot;:{&quot;size1&quot;:39},&quot;subLayout&quot;:[{&quot;id&quot;:&quot;2022-12-15T20:25:04&quot;,&quot;margin&quot;:{&quot;bottom&quot;:0.02600000612437725,&quot;left&quot;:1.2699999809265137,&quot;right&quot;:1.2699999809265137,&quot;top&quot;:3.38700008392334},&quot;type&quot;:0},{&quot;id&quot;:&quot;2022-12-15T20:25:04&quot;,&quot;margin&quot;:{&quot;bottom&quot;:2.9629998207092285,&quot;left&quot;:1.2699999809265137,&quot;right&quot;:1.2699999809265137,&quot;top&quot;:0.8199999928474426},&quot;type&quot;:0}],&quot;type&quot;:0},{&quot;direction&quot;:1,&quot;id&quot;:&quot;2022-12-15T20:25:04&quot;,&quot;margin&quot;:{&quot;bottom&quot;:4.2330002784729,&quot;left&quot;:1.6929999589920044,&quot;right&quot;:1.6929999589920044,&quot;top&quot;:4.2330002784729},&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630a491bb0086638a08"/>
  <p:tag name="KSO_WM_CHIP_FILLPROP" val="[[{&quot;text_align&quot;:&quot;lb&quot;,&quot;text_direction&quot;:&quot;horizontal&quot;,&quot;support_big_font&quot;:false,&quot;picture_toward&quot;:0,&quot;picture_dockside&quot;:[],&quot;fill_id&quot;:&quot;ffb5608610af488dac2993d329f4f04a&quot;,&quot;fill_align&quot;:&quot;lb&quot;,&quot;chip_types&quot;:[&quot;header&quot;]},{&quot;text_align&quot;:&quot;lt&quot;,&quot;text_direction&quot;:&quot;horizontal&quot;,&quot;support_big_font&quot;:false,&quot;picture_toward&quot;:0,&quot;picture_dockside&quot;:[],&quot;fill_id&quot;:&quot;19321385f4cc4a6ea310068d8ebccc22&quot;,&quot;fill_align&quot;:&quot;lt&quot;,&quot;chip_types&quot;:[&quot;text&quot;]},{&quot;text_align&quot;:&quot;lm&quot;,&quot;text_direction&quot;:&quot;horizontal&quot;,&quot;support_features&quot;:[&quot;collage&quot;,&quot;carousel&quot;],&quot;support_big_font&quot;:true,&quot;picture_toward&quot;:0,&quot;picture_dockside&quot;:[],&quot;fill_id&quot;:&quot;8371d3f3a5204144b372af03a665a3ab&quot;,&quot;fill_align&quot;:&quot;lm&quot;,&quot;chip_types&quot;:[&quot;diagram&quot;,&quot;pictext&quot;,&quot;text&quot;,&quot;picture&quot;,&quot;chart&quot;,&quot;table&quot;]}]]"/>
  <p:tag name="KSO_WM_CHIP_DECFILLPROP" val="[]"/>
  <p:tag name="KSO_WM_CHIP_GROUPID" val="5ef20630a491bb0086638a07"/>
  <p:tag name="KSO_WM_SLIDE_BK_DARK_LIGHT" val="2"/>
  <p:tag name="KSO_WM_SLIDE_BACKGROUND_TYPE" val="leftRight"/>
  <p:tag name="KSO_WM_SLIDE_SUPPORT_FEATURE_TYPE" val="3"/>
  <p:tag name="KSO_WM_TEMPLATE_ASSEMBLE_XID" val="639b121f0c9383becde7d8dc"/>
  <p:tag name="KSO_WM_TEMPLATE_ASSEMBLE_GROUPID" val="639b121f0c9383becde7d8dc"/>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060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060"/>
  <p:tag name="KSO_WM_UNIT_VALUE" val="450"/>
  <p:tag name="KSO_WM_TEMPLATE_ASSEMBLE_XID" val="639b121f0c9383becde7d8dc"/>
  <p:tag name="KSO_WM_TEMPLATE_ASSEMBLE_GROUPID" val="639b121f0c9383becde7d8dc"/>
</p:tagLst>
</file>

<file path=ppt/tags/tag239.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0"/>
  <p:tag name="KSO_WM_UNIT_DECORATE_INFO" val="{&quot;DecorateInfoH&quot;:{&quot;IsAbs&quot;:true},&quot;DecorateInfoW&quot;:{&quot;IsAbs&quot;:true},&quot;DecorateInfoX&quot;:{&quot;IsAbs&quot;:true,&quot;Pos&quot;:2},&quot;DecorateInfoY&quot;:{&quot;IsAbs&quot;:true,&quot;Pos&quot;:2},&quot;ReferentInfo&quot;:{&quot;Id&quot;:&quot;81adb8bd3df645549d9b3ca560a1fe5b&quot;,&quot;X&quot;:{&quot;Pos&quot;:2},&quot;Y&quot;:{&quot;Pos&quot;:0}},&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0920d8f61b434cb08265a6a350d9292b"/>
  <p:tag name="KSO_WM_CHIP_GROUPID" val="5ef20630a491bb0086638a07"/>
  <p:tag name="KSO_WM_CHIP_XID" val="5ef20630a491bb0086638a08"/>
  <p:tag name="KSO_WM_TEMPLATE_ASSEMBLE_XID" val="639b121f0c9383becde7d8dc"/>
  <p:tag name="KSO_WM_TEMPLATE_ASSEMBLE_GROUPID" val="639b121f0c9383becde7d8dc"/>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hip20208420_1*i*4"/>
  <p:tag name="KSO_WM_TEMPLATE_CATEGORY" val="chip"/>
  <p:tag name="KSO_WM_TEMPLATE_INDEX" val="20208420"/>
  <p:tag name="KSO_WM_UNIT_LAYERLEVEL" val="1"/>
  <p:tag name="KSO_WM_TAG_VERSION" val="1.0"/>
  <p:tag name="KSO_WM_BEAUTIFY_FLAG" val="#wm#"/>
  <p:tag name="KSO_WM_UNIT_COLOR_SCHEME_SHAPE_ID" val="7"/>
  <p:tag name="KSO_WM_UNIT_COLOR_SCHEME_PARENT_PAGE" val="0_1"/>
  <p:tag name="KSO_WM_UNIT_BLOCK" val="0"/>
  <p:tag name="KSO_WM_UNIT_SM_LIMIT_TYPE" val="1"/>
  <p:tag name="KSO_WM_UNIT_DEC_AREA_ID" val="717e9aed876c4c15ba3f5ee5bbb8dd5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Lst>
</file>

<file path=ppt/tags/tag2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60_1*a*1"/>
  <p:tag name="KSO_WM_TEMPLATE_CATEGORY" val="diagram"/>
  <p:tag name="KSO_WM_TEMPLATE_INDEX" val="20211060"/>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2dc5805c60749aeb37fdec6e0dda7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6fe0c96a4a1c463faceda76c85e11f95"/>
  <p:tag name="KSO_WM_UNIT_TEXT_FILL_FORE_SCHEMECOLOR_INDEX_BRIGHTNESS" val="0"/>
  <p:tag name="KSO_WM_UNIT_TEXT_FILL_FORE_SCHEMECOLOR_INDEX" val="13"/>
  <p:tag name="KSO_WM_UNIT_TEXT_FILL_TYPE" val="1"/>
  <p:tag name="KSO_WM_TEMPLATE_ASSEMBLE_XID" val="639b121f0c9383becde7d8dc"/>
  <p:tag name="KSO_WM_TEMPLATE_ASSEMBLE_GROUPID" val="639b121f0c9383becde7d8dc"/>
</p:tagLst>
</file>

<file path=ppt/tags/tag24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60_1*f*1"/>
  <p:tag name="KSO_WM_TEMPLATE_CATEGORY" val="diagram"/>
  <p:tag name="KSO_WM_TEMPLATE_INDEX" val="2021106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571d9469967b40109e99366cda152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3e64aa93d394d40b94eafb10a5ff018"/>
  <p:tag name="KSO_WM_UNIT_TEXT_FILL_FORE_SCHEMECOLOR_INDEX_BRIGHTNESS" val="0.25"/>
  <p:tag name="KSO_WM_UNIT_TEXT_FILL_FORE_SCHEMECOLOR_INDEX" val="13"/>
  <p:tag name="KSO_WM_UNIT_TEXT_FILL_TYPE" val="1"/>
  <p:tag name="KSO_WM_TEMPLATE_ASSEMBLE_XID" val="639b121f0c9383becde7d8dc"/>
  <p:tag name="KSO_WM_TEMPLATE_ASSEMBLE_GROUPID" val="639b121f0c9383becde7d8dc"/>
</p:tagLst>
</file>

<file path=ppt/tags/tag242.xml><?xml version="1.0" encoding="utf-8"?>
<p:tagLst xmlns:a="http://schemas.openxmlformats.org/drawingml/2006/main" xmlns:r="http://schemas.openxmlformats.org/officeDocument/2006/relationships" xmlns:p="http://schemas.openxmlformats.org/presentationml/2006/main">
  <p:tag name="KSO_WM_SLIDE_ID" val="diagram20211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1060"/>
  <p:tag name="KSO_WM_SLIDE_LAYOUT" val="a_d_f"/>
  <p:tag name="KSO_WM_SLIDE_LAYOUT_CNT" val="1_1_1"/>
  <p:tag name="KSO_WM_SLIDE_LAYOUT_INFO" val="{&quot;direction&quot;:1,&quot;id&quot;:&quot;2022-12-15T20:25:04&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2-12-15T20:25:04&quot;,&quot;maxSize&quot;:{&quot;size1&quot;:55.6},&quot;minSize&quot;:{&quot;size1&quot;:31.1},&quot;normalSize&quot;:{&quot;size1&quot;:39},&quot;subLayout&quot;:[{&quot;id&quot;:&quot;2022-12-15T20:25:04&quot;,&quot;margin&quot;:{&quot;bottom&quot;:0.02600000612437725,&quot;left&quot;:1.2699999809265137,&quot;right&quot;:1.2699999809265137,&quot;top&quot;:3.38700008392334},&quot;type&quot;:0},{&quot;id&quot;:&quot;2022-12-15T20:25:04&quot;,&quot;margin&quot;:{&quot;bottom&quot;:2.9629998207092285,&quot;left&quot;:1.2699999809265137,&quot;right&quot;:1.2699999809265137,&quot;top&quot;:0.8199999928474426},&quot;type&quot;:0}],&quot;type&quot;:0},{&quot;direction&quot;:1,&quot;id&quot;:&quot;2022-12-15T20:25:04&quot;,&quot;margin&quot;:{&quot;bottom&quot;:4.2330002784729,&quot;left&quot;:1.6929999589920044,&quot;right&quot;:1.6929999589920044,&quot;top&quot;:4.2330002784729},&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630a491bb0086638a08"/>
  <p:tag name="KSO_WM_CHIP_FILLPROP" val="[[{&quot;text_align&quot;:&quot;lb&quot;,&quot;text_direction&quot;:&quot;horizontal&quot;,&quot;support_big_font&quot;:false,&quot;picture_toward&quot;:0,&quot;picture_dockside&quot;:[],&quot;fill_id&quot;:&quot;ffb5608610af488dac2993d329f4f04a&quot;,&quot;fill_align&quot;:&quot;lb&quot;,&quot;chip_types&quot;:[&quot;header&quot;]},{&quot;text_align&quot;:&quot;lt&quot;,&quot;text_direction&quot;:&quot;horizontal&quot;,&quot;support_big_font&quot;:false,&quot;picture_toward&quot;:0,&quot;picture_dockside&quot;:[],&quot;fill_id&quot;:&quot;19321385f4cc4a6ea310068d8ebccc22&quot;,&quot;fill_align&quot;:&quot;lt&quot;,&quot;chip_types&quot;:[&quot;text&quot;]},{&quot;text_align&quot;:&quot;lm&quot;,&quot;text_direction&quot;:&quot;horizontal&quot;,&quot;support_features&quot;:[&quot;collage&quot;,&quot;carousel&quot;],&quot;support_big_font&quot;:true,&quot;picture_toward&quot;:0,&quot;picture_dockside&quot;:[],&quot;fill_id&quot;:&quot;8371d3f3a5204144b372af03a665a3ab&quot;,&quot;fill_align&quot;:&quot;lm&quot;,&quot;chip_types&quot;:[&quot;diagram&quot;,&quot;pictext&quot;,&quot;text&quot;,&quot;picture&quot;,&quot;chart&quot;,&quot;table&quot;]}]]"/>
  <p:tag name="KSO_WM_CHIP_DECFILLPROP" val="[]"/>
  <p:tag name="KSO_WM_CHIP_GROUPID" val="5ef20630a491bb0086638a07"/>
  <p:tag name="KSO_WM_SLIDE_BK_DARK_LIGHT" val="2"/>
  <p:tag name="KSO_WM_SLIDE_BACKGROUND_TYPE" val="leftRight"/>
  <p:tag name="KSO_WM_SLIDE_SUPPORT_FEATURE_TYPE" val="3"/>
  <p:tag name="KSO_WM_TEMPLATE_ASSEMBLE_XID" val="639b121f0c9383becde7d8dc"/>
  <p:tag name="KSO_WM_TEMPLATE_ASSEMBLE_GROUPID" val="639b121f0c9383becde7d8dc"/>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060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060"/>
  <p:tag name="KSO_WM_UNIT_VALUE" val="450"/>
  <p:tag name="KSO_WM_TEMPLATE_ASSEMBLE_XID" val="639b121f0c9383becde7d8dc"/>
  <p:tag name="KSO_WM_TEMPLATE_ASSEMBLE_GROUPID" val="639b121f0c9383becde7d8dc"/>
</p:tagLst>
</file>

<file path=ppt/tags/tag24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0"/>
  <p:tag name="KSO_WM_UNIT_DECORATE_INFO" val="{&quot;DecorateInfoH&quot;:{&quot;IsAbs&quot;:true},&quot;DecorateInfoW&quot;:{&quot;IsAbs&quot;:true},&quot;DecorateInfoX&quot;:{&quot;IsAbs&quot;:true,&quot;Pos&quot;:2},&quot;DecorateInfoY&quot;:{&quot;IsAbs&quot;:true,&quot;Pos&quot;:2},&quot;ReferentInfo&quot;:{&quot;Id&quot;:&quot;81adb8bd3df645549d9b3ca560a1fe5b&quot;,&quot;X&quot;:{&quot;Pos&quot;:2},&quot;Y&quot;:{&quot;Pos&quot;:0}},&quot;whChangeMode&quot;:0}"/>
  <p:tag name="KSO_WM_UNIT_HIGHLIGHT" val="0"/>
  <p:tag name="KSO_WM_UNIT_COMPATIBLE" val="0"/>
  <p:tag name="KSO_WM_UNIT_DIAGRAM_ISNUMVISUAL" val="0"/>
  <p:tag name="KSO_WM_UNIT_DIAGRAM_ISREFERUNIT" val="0"/>
  <p:tag name="KSO_WM_UNIT_TYPE" val="i"/>
  <p:tag name="KSO_WM_UNIT_INDEX" val="2"/>
  <p:tag name="KSO_WM_UNIT_ID" val="diagram20211060_1*i*2"/>
  <p:tag name="KSO_WM_TEMPLATE_CATEGORY" val="diagram"/>
  <p:tag name="KSO_WM_TEMPLATE_INDEX" val="20211060"/>
  <p:tag name="KSO_WM_UNIT_LAYERLEVEL" val="1"/>
  <p:tag name="KSO_WM_TAG_VERSION" val="1.0"/>
  <p:tag name="KSO_WM_BEAUTIFY_FLAG" val="#wm#"/>
  <p:tag name="KSO_WM_UNIT_DEC_AREA_ID" val="0920d8f61b434cb08265a6a350d9292b"/>
  <p:tag name="KSO_WM_CHIP_GROUPID" val="5ef20630a491bb0086638a07"/>
  <p:tag name="KSO_WM_CHIP_XID" val="5ef20630a491bb0086638a08"/>
  <p:tag name="KSO_WM_TEMPLATE_ASSEMBLE_XID" val="639b121f0c9383becde7d8dc"/>
  <p:tag name="KSO_WM_TEMPLATE_ASSEMBLE_GROUPID" val="639b121f0c9383becde7d8dc"/>
</p:tagLst>
</file>

<file path=ppt/tags/tag2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60_1*a*1"/>
  <p:tag name="KSO_WM_TEMPLATE_CATEGORY" val="diagram"/>
  <p:tag name="KSO_WM_TEMPLATE_INDEX" val="20211060"/>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2dc5805c60749aeb37fdec6e0dda7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6fe0c96a4a1c463faceda76c85e11f95"/>
  <p:tag name="KSO_WM_UNIT_TEXT_FILL_FORE_SCHEMECOLOR_INDEX_BRIGHTNESS" val="0"/>
  <p:tag name="KSO_WM_UNIT_TEXT_FILL_FORE_SCHEMECOLOR_INDEX" val="13"/>
  <p:tag name="KSO_WM_UNIT_TEXT_FILL_TYPE" val="1"/>
  <p:tag name="KSO_WM_TEMPLATE_ASSEMBLE_XID" val="639b121f0c9383becde7d8dc"/>
  <p:tag name="KSO_WM_TEMPLATE_ASSEMBLE_GROUPID" val="639b121f0c9383becde7d8dc"/>
</p:tagLst>
</file>

<file path=ppt/tags/tag24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60_1*f*1"/>
  <p:tag name="KSO_WM_TEMPLATE_CATEGORY" val="diagram"/>
  <p:tag name="KSO_WM_TEMPLATE_INDEX" val="2021106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571d9469967b40109e99366cda152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3e64aa93d394d40b94eafb10a5ff018"/>
  <p:tag name="KSO_WM_UNIT_TEXT_FILL_FORE_SCHEMECOLOR_INDEX_BRIGHTNESS" val="0.25"/>
  <p:tag name="KSO_WM_UNIT_TEXT_FILL_FORE_SCHEMECOLOR_INDEX" val="13"/>
  <p:tag name="KSO_WM_UNIT_TEXT_FILL_TYPE" val="1"/>
  <p:tag name="KSO_WM_TEMPLATE_ASSEMBLE_XID" val="639b121f0c9383becde7d8dc"/>
  <p:tag name="KSO_WM_TEMPLATE_ASSEMBLE_GROUPID" val="639b121f0c9383becde7d8dc"/>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5779_5*m_i*1_1"/>
  <p:tag name="KSO_WM_TEMPLATE_CATEGORY" val="diagram"/>
  <p:tag name="KSO_WM_TEMPLATE_INDEX" val="20205779"/>
  <p:tag name="KSO_WM_UNIT_LAYERLEVEL" val="1_1"/>
  <p:tag name="KSO_WM_TAG_VERSION" val="1.0"/>
  <p:tag name="KSO_WM_BEAUTIFY_FLAG" val="#wm#"/>
  <p:tag name="KSO_WM_UNIT_LINE_FORE_SCHEMECOLOR_INDEX_BRIGHTNESS" val="-0.25"/>
  <p:tag name="KSO_WM_UNIT_LINE_FORE_SCHEMECOLOR_INDEX" val="14"/>
  <p:tag name="KSO_WM_UNIT_LINE_FILL_TYPE" val="2"/>
  <p:tag name="KSO_WM_UNIT_USESOURCEFORMAT_APPLY" val="1"/>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779_5*m_h_i*1_1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USESOURCEFORMAT_APPLY" val="1"/>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2"/>
  <p:tag name="KSO_WM_UNIT_ID" val="diagram20205779_5*m_h_i*1_1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hip20208420_1*i*7"/>
  <p:tag name="KSO_WM_TEMPLATE_CATEGORY" val="chip"/>
  <p:tag name="KSO_WM_TEMPLATE_INDEX" val="20208420"/>
  <p:tag name="KSO_WM_UNIT_LAYERLEVEL" val="1"/>
  <p:tag name="KSO_WM_TAG_VERSION" val="1.0"/>
  <p:tag name="KSO_WM_BEAUTIFY_FLAG" val="#wm#"/>
  <p:tag name="KSO_WM_UNIT_COLOR_SCHEME_SHAPE_ID" val="8"/>
  <p:tag name="KSO_WM_UNIT_COLOR_SCHEME_PARENT_PAGE" val="0_1"/>
  <p:tag name="KSO_WM_UNIT_BLOCK" val="0"/>
  <p:tag name="KSO_WM_UNIT_SM_LIMIT_TYPE" val="1"/>
  <p:tag name="KSO_WM_UNIT_DEC_AREA_ID" val="8070127b3714468ea552a232dfcaf15b"/>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5779_5*m_h_i*1_1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5779_5*m_h_i*1_1_4"/>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79_5*m_h_i*1_2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15"/>
  <p:tag name="KSO_WM_UNIT_TEXT_FILL_FORE_SCHEMECOLOR_INDEX" val="13"/>
  <p:tag name="KSO_WM_UNIT_TEXT_FILL_TYPE" val="1"/>
  <p:tag name="KSO_WM_UNIT_USESOURCEFORMAT_APPLY" val="1"/>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79_5*m_h_i*1_2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USESOURCEFORMAT_APPLY" val="1"/>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5779_5*m_h_i*1_2_4"/>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2"/>
  <p:tag name="KSO_WM_UNIT_ID" val="diagram20205779_5*m_h_i*1_2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5779_5*m_h_i*1_3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15"/>
  <p:tag name="KSO_WM_UNIT_TEXT_FILL_FORE_SCHEMECOLOR_INDEX" val="13"/>
  <p:tag name="KSO_WM_UNIT_TEXT_FILL_TYPE" val="1"/>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2"/>
  <p:tag name="KSO_WM_UNIT_ID" val="diagram20205779_5*m_h_i*1_3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5779_5*m_h_i*1_3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5779_5*m_h_i*1_3_4"/>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9054_1*i*7"/>
  <p:tag name="KSO_WM_TEMPLATE_CATEGORY" val="diagram"/>
  <p:tag name="KSO_WM_TEMPLATE_INDEX" val="20209054"/>
  <p:tag name="KSO_WM_UNIT_LAYERLEVEL" val="1"/>
  <p:tag name="KSO_WM_TAG_VERSION" val="1.0"/>
  <p:tag name="KSO_WM_BEAUTIFY_FLAG" val="#wm#"/>
  <p:tag name="KSO_WM_UNIT_COLOR_SCHEME_SHAPE_ID" val="9"/>
  <p:tag name="KSO_WM_UNIT_COLOR_SCHEME_PARENT_PAGE" val="0_1"/>
  <p:tag name="KSO_WM_UNIT_SM_LIMIT_TYPE" val="2"/>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94054ed1e2fb7faf4"/>
  <p:tag name="KSO_WM_TEMPLATE_ASSEMBLE_GROUPID" val="60656e894054ed1e2fb7faf4"/>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5779_5*m_h_i*1_4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15"/>
  <p:tag name="KSO_WM_UNIT_TEXT_FILL_FORE_SCHEMECOLOR_INDEX" val="13"/>
  <p:tag name="KSO_WM_UNIT_TEXT_FILL_TYPE" val="1"/>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5779_5*m_h_i*1_4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5779_5*m_h_i*1_4_4"/>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2"/>
  <p:tag name="KSO_WM_UNIT_ID" val="diagram20205779_5*m_h_i*1_4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05779_5*m_i*1_2"/>
  <p:tag name="KSO_WM_TEMPLATE_CATEGORY" val="diagram"/>
  <p:tag name="KSO_WM_TEMPLATE_INDEX" val="20205779"/>
  <p:tag name="KSO_WM_UNIT_LAYERLEVEL" val="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205779_5*m_h_i*1_5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15"/>
  <p:tag name="KSO_WM_UNIT_TEXT_FILL_FORE_SCHEMECOLOR_INDEX" val="13"/>
  <p:tag name="KSO_WM_UNIT_TEXT_FILL_TYPE" val="1"/>
  <p:tag name="KSO_WM_UNIT_USESOURCEFORMAT_APPLY"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5_2"/>
  <p:tag name="KSO_WM_UNIT_ID" val="diagram20205779_5*m_h_i*1_5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20205779_5*m_h_i*1_5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9"/>
  <p:tag name="KSO_WM_UNIT_LINE_FILL_TYPE" val="2"/>
  <p:tag name="KSO_WM_UNIT_USESOURCEFORMAT_APPLY" val="1"/>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4"/>
  <p:tag name="KSO_WM_UNIT_ID" val="diagram20205779_5*m_h_i*1_5_4"/>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4"/>
  <p:tag name="KSO_WM_UNIT_ID" val="diagram20205779_5*m_h_i*1_6_4"/>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9054_1*i*8"/>
  <p:tag name="KSO_WM_TEMPLATE_CATEGORY" val="diagram"/>
  <p:tag name="KSO_WM_TEMPLATE_INDEX" val="20209054"/>
  <p:tag name="KSO_WM_UNIT_LAYERLEVEL" val="1"/>
  <p:tag name="KSO_WM_TAG_VERSION" val="1.0"/>
  <p:tag name="KSO_WM_BEAUTIFY_FLAG" val="#wm#"/>
  <p:tag name="KSO_WM_UNIT_COLOR_SCHEME_SHAPE_ID" val="10"/>
  <p:tag name="KSO_WM_UNIT_COLOR_SCHEME_PARENT_PAGE" val="0_1"/>
  <p:tag name="KSO_WM_UNIT_SM_LIMIT_TYPE" val="2"/>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94054ed1e2fb7faf4"/>
  <p:tag name="KSO_WM_TEMPLATE_ASSEMBLE_GROUPID" val="60656e894054ed1e2fb7faf4"/>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54_1*i*5"/>
  <p:tag name="KSO_WM_TEMPLATE_CATEGORY" val="diagram"/>
  <p:tag name="KSO_WM_TEMPLATE_INDEX" val="20209054"/>
  <p:tag name="KSO_WM_UNIT_LAYERLEVEL" val="1"/>
  <p:tag name="KSO_WM_TAG_VERSION" val="1.0"/>
  <p:tag name="KSO_WM_BEAUTIFY_FLAG" val="#wm#"/>
  <p:tag name="KSO_WM_UNIT_COLOR_SCHEME_SHAPE_ID" val="11"/>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94054ed1e2fb7faf4"/>
  <p:tag name="KSO_WM_TEMPLATE_ASSEMBLE_GROUPID" val="60656e894054ed1e2fb7faf4"/>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54_1*i*6"/>
  <p:tag name="KSO_WM_TEMPLATE_CATEGORY" val="diagram"/>
  <p:tag name="KSO_WM_TEMPLATE_INDEX" val="20209054"/>
  <p:tag name="KSO_WM_UNIT_LAYERLEVEL" val="1"/>
  <p:tag name="KSO_WM_TAG_VERSION" val="1.0"/>
  <p:tag name="KSO_WM_BEAUTIFY_FLAG" val="#wm#"/>
  <p:tag name="KSO_WM_UNIT_COLOR_SCHEME_SHAPE_ID" val="12"/>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94054ed1e2fb7faf4"/>
  <p:tag name="KSO_WM_TEMPLATE_ASSEMBLE_GROUPID" val="60656e894054ed1e2fb7faf4"/>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9054_1*a*1"/>
  <p:tag name="KSO_WM_TEMPLATE_CATEGORY" val="diagram"/>
  <p:tag name="KSO_WM_TEMPLATE_INDEX" val="2020905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37353bd6f58e495288e10290fff725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c8b231636bb42e7bd84a32e2ca261ad"/>
  <p:tag name="KSO_WM_UNIT_TEXT_FILL_FORE_SCHEMECOLOR_INDEX_BRIGHTNESS" val="0"/>
  <p:tag name="KSO_WM_UNIT_TEXT_FILL_FORE_SCHEMECOLOR_INDEX" val="13"/>
  <p:tag name="KSO_WM_UNIT_TEXT_FILL_TYPE" val="1"/>
  <p:tag name="KSO_WM_TEMPLATE_ASSEMBLE_XID" val="60656e894054ed1e2fb7faf4"/>
  <p:tag name="KSO_WM_TEMPLATE_ASSEMBLE_GROUPID" val="60656e894054ed1e2fb7faf4"/>
</p:tagLst>
</file>

<file path=ppt/tags/tag30.xml><?xml version="1.0" encoding="utf-8"?>
<p:tagLst xmlns:a="http://schemas.openxmlformats.org/drawingml/2006/main" xmlns:r="http://schemas.openxmlformats.org/officeDocument/2006/relationships" xmlns:p="http://schemas.openxmlformats.org/presentationml/2006/main">
  <p:tag name="KSO_WM_SLIDE_ID" val="diagram2020856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40"/>
  <p:tag name="KSO_WM_SLIDE_POSITION" val="0*0"/>
  <p:tag name="KSO_WM_TAG_VERSION" val="1.0"/>
  <p:tag name="KSO_WM_BEAUTIFY_FLAG" val="#wm#"/>
  <p:tag name="KSO_WM_TEMPLATE_CATEGORY" val="diagram"/>
  <p:tag name="KSO_WM_TEMPLATE_INDEX" val="20208561"/>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35&quot;,&quot;maxSize&quot;:{&quot;size1&quot;:42.09973720974393},&quot;minSize&quot;:{&quot;size1&quot;:35.59973720974393},&quot;normalSize&quot;:{&quot;size1&quot;:36.2664038764106},&quot;subLayout&quot;:[{&quot;id&quot;:&quot;2021-04-01T15:01:35&quot;,&quot;margin&quot;:{&quot;bottom&quot;:0.3970000147819519,&quot;left&quot;:2.9629998207092285,&quot;right&quot;:2.9629998207092285,&quot;top&quot;:3.809999942779541},&quot;type&quot;:0},{&quot;id&quot;:&quot;2021-04-01T15:01:35&quot;,&quot;margin&quot;:{&quot;bottom&quot;:3.809999942779541,&quot;left&quot;:2.9629998207092285,&quot;right&quot;:2.9629998207092285,&quot;top&quot;:0.02600000612437725},&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fill_id&quot;:&quot;8befcf4fdc35420cac61d2bee83d2954&quot;,&quot;fill_align&quot;:&quot;cm&quot;,&quot;chip_types&quot;:[&quot;header&quot;]},{&quot;text_align&quot;:&quot;lm&quot;,&quot;text_direction&quot;:&quot;horizontal&quot;,&quot;support_features&quot;:[&quot;collage&quot;,&quot;carousel&quot;],&quot;support_big_font&quot;:true,&quot;fill_id&quot;:&quot;0277a33398ca42b4aa707deb25582ead&quot;,&quot;fill_align&quot;:&quot;cm&quot;,&quot;chip_types&quot;:[&quot;diagram&quot;,&quot;pictext&quot;,&quot;text&quot;,&quot;picture&quot;,&quot;chart&quot;,&quot;table&quot;,&quot;video&quot;]}],[{&quot;text_align&quot;:&quot;lm&quot;,&quot;text_direction&quot;:&quot;horizontal&quot;,&quot;support_big_font&quot;:true,&quot;fill_id&quot;:&quot;8befcf4fdc35420cac61d2bee83d2954&quot;,&quot;fill_align&quot;:&quot;lm&quot;,&quot;chip_types&quot;:[&quot;header&quot;]},{&quot;text_align&quot;:&quot;lm&quot;,&quot;text_direction&quot;:&quot;horizontal&quot;,&quot;support_features&quot;:[&quot;collage&quot;,&quot;carousel&quot;],&quot;support_big_font&quot;:true,&quot;fill_id&quot;:&quot;0277a33398ca42b4aa707deb25582ead&quot;,&quot;fill_align&quot;:&quot;cm&quot;,&quot;chip_types&quot;:[&quot;diagram&quot;,&quot;pictext&quot;,&quot;text&quot;,&quot;picture&quot;,&quot;chart&quot;,&quot;table&quot;,&quot;video&quot;]}]]"/>
  <p:tag name="KSO_WM_CHIP_XID" val="5ef2c8d5a491bb0086638fc8"/>
  <p:tag name="KSO_WM_CHIP_DECFILLPROP" val="[]"/>
  <p:tag name="KSO_WM_CHIP_GROUPID" val="5ef2c8d5a491bb0086638fc7"/>
  <p:tag name="KSO_WM_SLIDE_BK_DARK_LIGHT" val="2"/>
  <p:tag name="KSO_WM_SLIDE_BACKGROUND_TYPE" val="general"/>
  <p:tag name="KSO_WM_SLIDE_SUPPORT_FEATURE_TYPE" val="3"/>
  <p:tag name="KSO_WM_TEMPLATE_ASSEMBLE_XID" val="60656e7b4054ed1e2fb7f9b8"/>
  <p:tag name="KSO_WM_TEMPLATE_ASSEMBLE_GROUPID" val="60656e7b4054ed1e2fb7f9b8"/>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61_1*i*1"/>
  <p:tag name="KSO_WM_TEMPLATE_CATEGORY" val="diagram"/>
  <p:tag name="KSO_WM_TEMPLATE_INDEX" val="20208561"/>
  <p:tag name="KSO_WM_UNIT_LAYERLEVEL" val="1"/>
  <p:tag name="KSO_WM_TAG_VERSION" val="1.0"/>
  <p:tag name="KSO_WM_BEAUTIFY_FLAG" val="#wm#"/>
  <p:tag name="KSO_WM_UNIT_BLOCK" val="0"/>
  <p:tag name="KSO_WM_UNIT_SM_LIMIT_TYPE" val="2"/>
  <p:tag name="KSO_WM_UNIT_DEC_AREA_ID" val="d439360daf21499ca0f584414eea1c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2c8d5a491bb0086638fc7"/>
  <p:tag name="KSO_WM_CHIP_XID" val="5ef2c8d5a491bb0086638f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6"/>
  <p:tag name="KSO_WM_TEMPLATE_ASSEMBLE_XID" val="60656e7b4054ed1e2fb7f9b8"/>
  <p:tag name="KSO_WM_TEMPLATE_ASSEMBLE_GROUPID" val="60656e7b4054ed1e2fb7f9b8"/>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61_1*i*2"/>
  <p:tag name="KSO_WM_TEMPLATE_CATEGORY" val="diagram"/>
  <p:tag name="KSO_WM_TEMPLATE_INDEX" val="20208561"/>
  <p:tag name="KSO_WM_UNIT_LAYERLEVEL" val="1"/>
  <p:tag name="KSO_WM_TAG_VERSION" val="1.0"/>
  <p:tag name="KSO_WM_BEAUTIFY_FLAG" val="#wm#"/>
  <p:tag name="KSO_WM_UNIT_BLOCK" val="0"/>
  <p:tag name="KSO_WM_UNIT_SM_LIMIT_TYPE" val="2"/>
  <p:tag name="KSO_WM_UNIT_DEC_AREA_ID" val="62faf3c8475e4fe8996c14d337f67bc5"/>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c8d5a491bb0086638fc7"/>
  <p:tag name="KSO_WM_CHIP_XID" val="5ef2c8d5a491bb0086638fc8"/>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72"/>
  <p:tag name="KSO_WM_TEMPLATE_ASSEMBLE_XID" val="60656e7b4054ed1e2fb7f9b8"/>
  <p:tag name="KSO_WM_TEMPLATE_ASSEMBLE_GROUPID" val="60656e7b4054ed1e2fb7f9b8"/>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61_1*i*3"/>
  <p:tag name="KSO_WM_TEMPLATE_CATEGORY" val="diagram"/>
  <p:tag name="KSO_WM_TEMPLATE_INDEX" val="20208561"/>
  <p:tag name="KSO_WM_UNIT_LAYERLEVEL" val="1"/>
  <p:tag name="KSO_WM_TAG_VERSION" val="1.0"/>
  <p:tag name="KSO_WM_BEAUTIFY_FLAG" val="#wm#"/>
  <p:tag name="KSO_WM_UNIT_BLOCK" val="0"/>
  <p:tag name="KSO_WM_UNIT_SM_LIMIT_TYPE" val="2"/>
  <p:tag name="KSO_WM_UNIT_DEC_AREA_ID" val="a9769b6df2724e28bbd7658674dab369"/>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2c8d5a491bb0086638fc7"/>
  <p:tag name="KSO_WM_CHIP_XID" val="5ef2c8d5a491bb0086638f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6"/>
  <p:tag name="KSO_WM_TEMPLATE_ASSEMBLE_XID" val="60656e7b4054ed1e2fb7f9b8"/>
  <p:tag name="KSO_WM_TEMPLATE_ASSEMBLE_GROUPID" val="60656e7b4054ed1e2fb7f9b8"/>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8561_1*i*4"/>
  <p:tag name="KSO_WM_TEMPLATE_CATEGORY" val="diagram"/>
  <p:tag name="KSO_WM_TEMPLATE_INDEX" val="20208561"/>
  <p:tag name="KSO_WM_UNIT_LAYERLEVEL" val="1"/>
  <p:tag name="KSO_WM_TAG_VERSION" val="1.0"/>
  <p:tag name="KSO_WM_BEAUTIFY_FLAG" val="#wm#"/>
  <p:tag name="KSO_WM_UNIT_BLOCK" val="0"/>
  <p:tag name="KSO_WM_UNIT_SM_LIMIT_TYPE" val="2"/>
  <p:tag name="KSO_WM_UNIT_DEC_AREA_ID" val="00dabcf58f954073b2381526e27b8be9"/>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2c8d5a491bb0086638fc7"/>
  <p:tag name="KSO_WM_CHIP_XID" val="5ef2c8d5a491bb0086638fc8"/>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72"/>
  <p:tag name="KSO_WM_TEMPLATE_ASSEMBLE_XID" val="60656e7b4054ed1e2fb7f9b8"/>
  <p:tag name="KSO_WM_TEMPLATE_ASSEMBLE_GROUPID" val="60656e7b4054ed1e2fb7f9b8"/>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8561_1*a*1"/>
  <p:tag name="KSO_WM_TEMPLATE_CATEGORY" val="diagram"/>
  <p:tag name="KSO_WM_TEMPLATE_INDEX" val="2020856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3372d1fd7e441b6acf14d24bd7e2a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a1bfd8691c04e92b601610b9f3ef778"/>
  <p:tag name="KSO_WM_UNIT_SUPPORT_BIG_FONT" val="1"/>
  <p:tag name="KSO_WM_UNIT_TEXT_FILL_FORE_SCHEMECOLOR_INDEX_BRIGHTNESS" val="0"/>
  <p:tag name="KSO_WM_UNIT_TEXT_FILL_FORE_SCHEMECOLOR_INDEX" val="13"/>
  <p:tag name="KSO_WM_UNIT_TEXT_FILL_TYPE" val="1"/>
  <p:tag name="KSO_WM_TEMPLATE_ASSEMBLE_XID" val="60656e7b4054ed1e2fb7f9b8"/>
  <p:tag name="KSO_WM_TEMPLATE_ASSEMBLE_GROUPID" val="60656e7b4054ed1e2fb7f9b8"/>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19447_5*l_h_i*1_1_1"/>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1_1"/>
  <p:tag name="KSO_WM_UNIT_ID" val="diagram20219447_5*l_h_f*1_1_1"/>
  <p:tag name="KSO_WM_TEMPLATE_CATEGORY" val="diagram"/>
  <p:tag name="KSO_WM_TEMPLATE_INDEX" val="20219447"/>
  <p:tag name="KSO_WM_UNIT_LAYERLEVEL" val="1_1_1"/>
  <p:tag name="KSO_WM_TAG_VERSION" val="1.0"/>
  <p:tag name="KSO_WM_BEAUTIFY_FLAG" val="#wm#"/>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13"/>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diagram20219447_5*l_h_i*1_1_2"/>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5"/>
  <p:tag name="KSO_WM_UNIT_TEXT_FILL_TYPE" val="1"/>
  <p:tag name="KSO_WM_UNIT_VALUE" val="1"/>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3"/>
  <p:tag name="KSO_WM_UNIT_ID" val="diagram20219447_5*l_h_i*1_1_3"/>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i*1_1"/>
  <p:tag name="KSO_WM_TEMPLATE_CATEGORY" val="diagram"/>
  <p:tag name="KSO_WM_TEMPLATE_INDEX" val="20216805"/>
  <p:tag name="KSO_WM_UNIT_LAYERLEVEL" val="1_1"/>
  <p:tag name="KSO_WM_TAG_VERSION" val="1.0"/>
  <p:tag name="KSO_WM_BEAUTIFY_FLAG" val="#wm#"/>
  <p:tag name="KSO_WM_UNIT_TYPE" val="m_i"/>
  <p:tag name="KSO_WM_UNIT_INDEX" val="1_1"/>
  <p:tag name="KSO_WM_DIAGRAM_GROUP_CODE" val="m1-1"/>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19447_5*l_h_i*1_2_1"/>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2_1"/>
  <p:tag name="KSO_WM_UNIT_ID" val="diagram20219447_5*l_h_f*1_2_1"/>
  <p:tag name="KSO_WM_TEMPLATE_CATEGORY" val="diagram"/>
  <p:tag name="KSO_WM_TEMPLATE_INDEX" val="20219447"/>
  <p:tag name="KSO_WM_UNIT_LAYERLEVEL" val="1_1_1"/>
  <p:tag name="KSO_WM_TAG_VERSION" val="1.0"/>
  <p:tag name="KSO_WM_BEAUTIFY_FLAG" val="#wm#"/>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13"/>
  <p:tag name="KSO_WM_UNIT_TEX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diagram20219447_5*l_h_i*1_2_2"/>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5"/>
  <p:tag name="KSO_WM_UNIT_TEXT_FILL_TYPE" val="1"/>
  <p:tag name="KSO_WM_UNIT_VALU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19447_5*l_h_i*1_2_3"/>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19447_5*l_h_i*1_3_1"/>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3_1"/>
  <p:tag name="KSO_WM_UNIT_ID" val="diagram20219447_5*l_h_f*1_3_1"/>
  <p:tag name="KSO_WM_TEMPLATE_CATEGORY" val="diagram"/>
  <p:tag name="KSO_WM_TEMPLATE_INDEX" val="20219447"/>
  <p:tag name="KSO_WM_UNIT_LAYERLEVEL" val="1_1_1"/>
  <p:tag name="KSO_WM_TAG_VERSION" val="1.0"/>
  <p:tag name="KSO_WM_BEAUTIFY_FLAG" val="#wm#"/>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13"/>
  <p:tag name="KSO_WM_UNIT_TEX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diagram20219447_5*l_h_i*1_3_2"/>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5"/>
  <p:tag name="KSO_WM_UNIT_TEXT_FILL_TYPE" val="1"/>
  <p:tag name="KSO_WM_UNIT_VALUE" val="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19447_5*l_h_i*1_3_3"/>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1"/>
  <p:tag name="KSO_WM_UNIT_ID" val="diagram20219447_5*l_h_i*1_4_1"/>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4_1"/>
  <p:tag name="KSO_WM_UNIT_ID" val="diagram20219447_5*l_h_f*1_4_1"/>
  <p:tag name="KSO_WM_TEMPLATE_CATEGORY" val="diagram"/>
  <p:tag name="KSO_WM_TEMPLATE_INDEX" val="20219447"/>
  <p:tag name="KSO_WM_UNIT_LAYERLEVEL" val="1_1_1"/>
  <p:tag name="KSO_WM_TAG_VERSION" val="1.0"/>
  <p:tag name="KSO_WM_BEAUTIFY_FLAG" val="#wm#"/>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1_2"/>
  <p:tag name="KSO_WM_TEMPLATE_CATEGORY" val="diagram"/>
  <p:tag name="KSO_WM_TEMPLATE_INDEX" val="20216805"/>
  <p:tag name="KSO_WM_UNIT_LAYERLEVEL" val="1_1_1"/>
  <p:tag name="KSO_WM_TAG_VERSION" val="1.0"/>
  <p:tag name="KSO_WM_BEAUTIFY_FLAG" val="#wm#"/>
  <p:tag name="KSO_WM_UNIT_TYPE" val="m_h_i"/>
  <p:tag name="KSO_WM_UNIT_INDEX" val="1_1_2"/>
  <p:tag name="KSO_WM_DIAGRAM_GROUP_CODE" val="m1-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diagram20219447_5*l_h_i*1_4_2"/>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5"/>
  <p:tag name="KSO_WM_UNIT_TEXT_FILL_TYPE" val="1"/>
  <p:tag name="KSO_WM_UNIT_VALU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3"/>
  <p:tag name="KSO_WM_UNIT_ID" val="diagram20219447_5*l_h_i*1_4_3"/>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5_1"/>
  <p:tag name="KSO_WM_UNIT_ID" val="diagram20219447_5*l_h_i*1_5_1"/>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5_1"/>
  <p:tag name="KSO_WM_UNIT_ID" val="diagram20219447_5*l_h_f*1_5_1"/>
  <p:tag name="KSO_WM_TEMPLATE_CATEGORY" val="diagram"/>
  <p:tag name="KSO_WM_TEMPLATE_INDEX" val="20219447"/>
  <p:tag name="KSO_WM_UNIT_LAYERLEVEL" val="1_1_1"/>
  <p:tag name="KSO_WM_TAG_VERSION" val="1.0"/>
  <p:tag name="KSO_WM_BEAUTIFY_FLAG" val="#wm#"/>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13"/>
  <p:tag name="KSO_WM_UNIT_TEXT_FILL_TYPE" val="1"/>
  <p:tag name="KSO_WM_UNIT_USESOURCEFORMAT_APPLY"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2"/>
  <p:tag name="KSO_WM_UNIT_ID" val="diagram20219447_5*l_h_i*1_5_2"/>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5"/>
  <p:tag name="KSO_WM_UNIT_TEXT_FILL_TYPE" val="1"/>
  <p:tag name="KSO_WM_UNIT_VALU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5_3"/>
  <p:tag name="KSO_WM_UNIT_ID" val="diagram20219447_5*l_h_i*1_5_3"/>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6_1"/>
  <p:tag name="KSO_WM_UNIT_ID" val="diagram20219447_5*l_h_i*1_6_1"/>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6b525cc7e4774305b209aaadd621ff9a"/>
  <p:tag name="KSO_WM_UNIT_DECORATE_INFO" val="{&quot;DecorateInfoH&quot;:{&quot;IsAbs&quot;:true},&quot;DecorateInfoW&quot;:{&quot;IsAbs&quot;:true},&quot;DecorateInfoX&quot;:{&quot;IsAbs&quot;:true,&quot;Pos&quot;:1},&quot;DecorateInfoY&quot;:{&quot;IsAbs&quot;:true,&quot;Pos&quot;:1},&quot;ReferentInfo&quot;:{&quot;Id&quot;:&quot;bc624c80882f4ebb80cc35ea9fe8b5f3&quot;,&quot;X&quot;:{&quot;Pos&quot;:1},&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VALUE" val="6"/>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正文，文字是您思想的提炼，请尽量言简意赅的阐述观点。"/>
  <p:tag name="KSO_WM_UNIT_NOCLEAR" val="0"/>
  <p:tag name="KSO_WM_UNIT_VALUE" val="49"/>
  <p:tag name="KSO_WM_UNIT_HIGHLIGHT" val="0"/>
  <p:tag name="KSO_WM_UNIT_COMPATIBLE" val="0"/>
  <p:tag name="KSO_WM_UNIT_DIAGRAM_ISNUMVISUAL" val="0"/>
  <p:tag name="KSO_WM_UNIT_DIAGRAM_ISREFERUNIT" val="0"/>
  <p:tag name="KSO_WM_UNIT_TYPE" val="l_h_f"/>
  <p:tag name="KSO_WM_UNIT_INDEX" val="1_6_1"/>
  <p:tag name="KSO_WM_UNIT_ID" val="diagram20219447_5*l_h_f*1_6_1"/>
  <p:tag name="KSO_WM_TEMPLATE_CATEGORY" val="diagram"/>
  <p:tag name="KSO_WM_TEMPLATE_INDEX" val="20219447"/>
  <p:tag name="KSO_WM_UNIT_LAYERLEVEL" val="1_1_1"/>
  <p:tag name="KSO_WM_TAG_VERSION" val="1.0"/>
  <p:tag name="KSO_WM_BEAUTIFY_FLAG" val="#wm#"/>
  <p:tag name="KSO_WM_UNIT_DEFAULT_FONT" val="14;20;2"/>
  <p:tag name="KSO_WM_UNIT_BLOCK" val="0"/>
  <p:tag name="KSO_WM_UNIT_DEC_AREA_ID" val="eabc74faf25b41698a0b405f56891a41"/>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13"/>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6_2"/>
  <p:tag name="KSO_WM_UNIT_ID" val="diagram20219447_5*l_h_i*1_6_2"/>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bc624c80882f4ebb80cc35ea9fe8b5f3"/>
  <p:tag name="KSO_WM_UNIT_DECORATE_INFO" val="{&quot;DecorateInfoH&quot;:{&quot;IsAbs&quot;:true},&quot;DecorateInfoW&quot;:{&quot;IsAbs&quot;:true},&quot;DecorateInfoX&quot;:{&quot;IsAbs&quot;:true,&quot;Pos&quot;:1},&quot;DecorateInfoY&quot;:{&quot;IsAbs&quot;:true,&quot;Pos&quot;:2},&quot;ReferentInfo&quot;:{&quot;Id&quot;:&quot;eabc74faf25b41698a0b405f56891a41&quot;,&quot;X&quot;:{&quot;Pos&quot;:1},&quot;Y&quot;:{&quot;Pos&quot;:0}},&quot;whChangeMode&quot;:0}"/>
  <p:tag name="KSO_WM_UNIT_DEFAULT_FONT" val="18;36;2"/>
  <p:tag name="KSO_WM_CHIP_GROUPID" val="60bee66f4a63c72506fbd4a3"/>
  <p:tag name="KSO_WM_CHIP_XID" val="60bee66f4a63c72506fbd4a4"/>
  <p:tag name="KSO_WM_DIAGRAM_GROUP_CODE" val="l1-1"/>
  <p:tag name="KSO_WM_ASSEMBLE_CHIP_INDEX" val="06998371626c441a95ce3d7e4e9cd2a0"/>
  <p:tag name="KSO_WM_UNIT_TEXT_FILL_FORE_SCHEMECOLOR_INDEX_BRIGHTNESS" val="-0.25"/>
  <p:tag name="KSO_WM_UNIT_TEXT_FILL_FORE_SCHEMECOLOR_INDEX" val="5"/>
  <p:tag name="KSO_WM_UNIT_TEXT_FILL_TYPE" val="1"/>
  <p:tag name="KSO_WM_UNIT_VALU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6_3"/>
  <p:tag name="KSO_WM_UNIT_ID" val="diagram20219447_5*l_h_i*1_6_3"/>
  <p:tag name="KSO_WM_TEMPLATE_CATEGORY" val="diagram"/>
  <p:tag name="KSO_WM_TEMPLATE_INDEX" val="20219447"/>
  <p:tag name="KSO_WM_UNIT_LAYERLEVEL" val="1_1_1"/>
  <p:tag name="KSO_WM_TAG_VERSION" val="1.0"/>
  <p:tag name="KSO_WM_BEAUTIFY_FLAG" val="#wm#"/>
  <p:tag name="KSO_WM_UNIT_BLOCK" val="0"/>
  <p:tag name="KSO_WM_UNIT_SM_LIMIT_TYPE" val="0"/>
  <p:tag name="KSO_WM_UNIT_DEC_AREA_ID" val="75ebed2137254bb79660077216f53f2f"/>
  <p:tag name="KSO_WM_UNIT_DECORATE_INFO" val="{&quot;DecorateInfoH&quot;:{&quot;IsAbs&quot;:true},&quot;DecorateInfoW&quot;:{&quot;IsAbs&quot;:true},&quot;DecorateInfoX&quot;:{&quot;IsAbs&quot;:true,&quot;Pos&quot;:2},&quot;DecorateInfoY&quot;:{&quot;IsAbs&quot;:true,&quot;Pos&quot;:1},&quot;ReferentInfo&quot;:{&quot;Id&quot;:&quot;bc624c80882f4ebb80cc35ea9fe8b5f3&quot;,&quot;X&quot;:{&quot;Pos&quot;:0},&quot;Y&quot;:{&quot;Pos&quot;:1}},&quot;whChangeMode&quot;:0}"/>
  <p:tag name="KSO_WM_CHIP_GROUPID" val="60bee66f4a63c72506fbd4a3"/>
  <p:tag name="KSO_WM_CHIP_XID" val="60bee66f4a63c72506fbd4a4"/>
  <p:tag name="KSO_WM_DIAGRAM_GROUP_CODE" val="l1-1"/>
  <p:tag name="KSO_WM_ASSEMBLE_CHIP_INDEX" val="06998371626c441a95ce3d7e4e9cd2a0"/>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2_2"/>
  <p:tag name="KSO_WM_TEMPLATE_CATEGORY" val="diagram"/>
  <p:tag name="KSO_WM_TEMPLATE_INDEX" val="20216805"/>
  <p:tag name="KSO_WM_UNIT_LAYERLEVEL" val="1_1_1"/>
  <p:tag name="KSO_WM_TAG_VERSION" val="1.0"/>
  <p:tag name="KSO_WM_BEAUTIFY_FLAG" val="#wm#"/>
  <p:tag name="KSO_WM_UNIT_TYPE" val="m_h_i"/>
  <p:tag name="KSO_WM_UNIT_INDEX" val="1_2_2"/>
  <p:tag name="KSO_WM_DIAGRAM_GROUP_CODE" val="m1-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735"/>
  <p:tag name="KSO_WM_SLIDE_ID" val="diagram202147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490"/>
  <p:tag name="KSO_WM_SLIDE_POSITION" val="0*48"/>
  <p:tag name="KSO_WM_TAG_VERSION" val="1.0"/>
  <p:tag name="KSO_WM_SLIDE_LAYOUT" val="a_d"/>
  <p:tag name="KSO_WM_SLIDE_LAYOUT_CNT" val="1_1"/>
  <p:tag name="KSO_WM_SLIDE_LAYOUT_INFO" val="{&quot;direction&quot;:1,&quot;id&quot;:&quot;2021-04-01T15:44:08&quot;,&quot;maxSize&quot;:{&quot;size1&quot;:46.29961050101168},&quot;minSize&quot;:{&quot;size1&quot;:35.09961050101168},&quot;normalSize&quot;:{&quot;size1&quot;:35.09961050101168},&quot;subLayout&quot;:[{&quot;id&quot;:&quot;2021-04-01T15:44:08&quot;,&quot;margin&quot;:{&quot;bottom&quot;:5.115001201629639,&quot;left&quot;:1.6929999589920044,&quot;right&quot;:0.02600000612437725,&quot;top&quot;:5.927000999450684},&quot;type&quot;:0},{&quot;id&quot;:&quot;2021-04-01T15:44:08&quot;,&quot;margin&quot;:{&quot;bottom&quot;:1.6929999589920044,&quot;left&quot;:1.6670000553131104,&quot;right&quot;:1.6929999589920044,&quot;top&quot;:3.3870000839233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4e3747e3ea6e293b257"/>
  <p:tag name="KSO_WM_CHIP_FILLPROP" val="[[{&quot;text_align&quot;:&quot;lm&quot;,&quot;text_direction&quot;:&quot;horizontal&quot;,&quot;support_big_font&quot;:false,&quot;picture_toward&quot;:0,&quot;picture_dockside&quot;:[],&quot;fill_id&quot;:&quot;a53971bed3924079ab3e4b00b6b6cbeb&quot;,&quot;fill_align&quot;:&quot;lm&quot;,&quot;chip_types&quot;:[&quot;text&quot;,&quot;header&quot;]},{&quot;text_align&quot;:&quot;cm&quot;,&quot;text_direction&quot;:&quot;horizontal&quot;,&quot;support_features&quot;:[&quot;collage&quot;,&quot;carousel&quot;],&quot;support_big_font&quot;:false,&quot;picture_toward&quot;:0,&quot;picture_dockside&quot;:[],&quot;fill_id&quot;:&quot;c7046210fc6c4d52a930c2f23713b1af&quot;,&quot;fill_align&quot;:&quot;cm&quot;,&quot;chip_types&quot;:[&quot;diagram&quot;,&quot;picture&quot;,&quot;chart&quot;,&quot;table&quot;,&quot;video&quot;]}]]"/>
  <p:tag name="KSO_WM_CHIP_DECFILLPROP" val="[]"/>
  <p:tag name="KSO_WM_SLIDE_CAN_ADD_NAVIGATION" val="1"/>
  <p:tag name="KSO_WM_CHIP_GROUPID" val="5f71a4e3747e3ea6e293b256"/>
  <p:tag name="KSO_WM_SLIDE_BK_DARK_LIGHT" val="2"/>
  <p:tag name="KSO_WM_SLIDE_BACKGROUND_TYPE" val="general"/>
  <p:tag name="KSO_WM_SLIDE_SUPPORT_FEATURE_TYPE" val="3"/>
  <p:tag name="KSO_WM_TEMPLATE_ASSEMBLE_XID" val="60656f654054ed1e2fb80948"/>
  <p:tag name="KSO_WM_TEMPLATE_ASSEMBLE_GROUPID" val="60656f654054ed1e2fb80948"/>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4735_1*i*1"/>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3c4afa0b5caa43f38b74808b5513ba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35_1*i*2"/>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5e80c0773834399a13599e79356248b"/>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35_1*i*3"/>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e2649454f1f349029e6f455142f4ee7e"/>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4735_1*i*4"/>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eb7849fb6e2d4740bbea23af99150873"/>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8"/>
  <p:tag name="KSO_WM_TEMPLATE_ASSEMBLE_XID" val="60656f654054ed1e2fb80948"/>
  <p:tag name="KSO_WM_TEMPLATE_ASSEMBLE_GROUPID" val="60656f654054ed1e2fb80948"/>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35_1*i*5"/>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db9c723d5a24b58ab96c856c0cd4e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TEXT_FILL_FORE_SCHEMECOLOR_INDEX_BRIGHTNESS" val="0"/>
  <p:tag name="KSO_WM_UNIT_TEXT_FILL_FORE_SCHEMECOLOR_INDEX" val="13"/>
  <p:tag name="KSO_WM_UNIT_TEXT_FILL_TYPE" val="1"/>
  <p:tag name="KSO_WM_UNIT_VALUE" val="4"/>
  <p:tag name="KSO_WM_TEMPLATE_ASSEMBLE_XID" val="60656f654054ed1e2fb80948"/>
  <p:tag name="KSO_WM_TEMPLATE_ASSEMBLE_GROUPID" val="60656f654054ed1e2fb80948"/>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4735_1*i*6"/>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7a9342137704ba59401a0f97caba8f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60656f654054ed1e2fb80948"/>
  <p:tag name="KSO_WM_TEMPLATE_ASSEMBLE_GROUPID" val="60656f654054ed1e2fb80948"/>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3_1"/>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3_1"/>
  <p:tag name="KSO_WM_UNIT_LINE_FORE_SCHEMECOLOR_INDEX_1_BRIGHTNESS" val="0"/>
  <p:tag name="KSO_WM_UNIT_LINE_FORE_SCHEMECOLOR_INDEX_1" val="5"/>
  <p:tag name="KSO_WM_UNIT_LINE_FORE_SCHEMECOLOR_INDEX_1_POS" val="0.46"/>
  <p:tag name="KSO_WM_UNIT_LINE_FORE_SCHEMECOLOR_INDEX_1_TRANS" val="0"/>
  <p:tag name="KSO_WM_UNIT_LINE_FORE_SCHEMECOLOR_INDEX_2_BRIGHTNESS" val="0.95"/>
  <p:tag name="KSO_WM_UNIT_LINE_FORE_SCHEMECOLOR_INDEX_2" val="5"/>
  <p:tag name="KSO_WM_UNIT_LINE_FORE_SCHEMECOLOR_INDEX_2_POS" val="1"/>
  <p:tag name="KSO_WM_UNIT_LINE_FORE_SCHEMECOLOR_INDEX_2_TRANS" val="1"/>
  <p:tag name="KSO_WM_UNIT_LINE_GRADIENT_TYPE" val="0"/>
  <p:tag name="KSO_WM_UNIT_LINE_GRADIENT_ANGLE" val="180"/>
  <p:tag name="KSO_WM_UNIT_LINE_GRADIENT_DIRECTION" val="4"/>
  <p:tag name="KSO_WM_UNIT_LINE_FILL_TYPE" val="5"/>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3_3"/>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3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f*1_3_1"/>
  <p:tag name="KSO_WM_TEMPLATE_CATEGORY" val="diagram"/>
  <p:tag name="KSO_WM_TEMPLATE_INDEX" val="20228784"/>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3_1"/>
  <p:tag name="KSO_WM_UNIT_TEXT_FILL_FORE_SCHEMECOLOR_INDEX_BRIGHTNESS" val="0"/>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3_2"/>
  <p:tag name="KSO_WM_TEMPLATE_CATEGORY" val="diagram"/>
  <p:tag name="KSO_WM_TEMPLATE_INDEX" val="20216805"/>
  <p:tag name="KSO_WM_UNIT_LAYERLEVEL" val="1_1_1"/>
  <p:tag name="KSO_WM_TAG_VERSION" val="1.0"/>
  <p:tag name="KSO_WM_BEAUTIFY_FLAG" val="#wm#"/>
  <p:tag name="KSO_WM_UNIT_TYPE" val="m_h_i"/>
  <p:tag name="KSO_WM_UNIT_INDEX" val="1_3_2"/>
  <p:tag name="KSO_WM_DIAGRAM_GROUP_CODE" val="m1-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3_4"/>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3_4"/>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1_1"/>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1_1"/>
  <p:tag name="KSO_WM_UNIT_LINE_FORE_SCHEMECOLOR_INDEX_1_BRIGHTNESS" val="0"/>
  <p:tag name="KSO_WM_UNIT_LINE_FORE_SCHEMECOLOR_INDEX_1" val="5"/>
  <p:tag name="KSO_WM_UNIT_LINE_FORE_SCHEMECOLOR_INDEX_1_POS" val="0.46"/>
  <p:tag name="KSO_WM_UNIT_LINE_FORE_SCHEMECOLOR_INDEX_1_TRANS" val="0"/>
  <p:tag name="KSO_WM_UNIT_LINE_FORE_SCHEMECOLOR_INDEX_2_BRIGHTNESS" val="0.95"/>
  <p:tag name="KSO_WM_UNIT_LINE_FORE_SCHEMECOLOR_INDEX_2" val="5"/>
  <p:tag name="KSO_WM_UNIT_LINE_FORE_SCHEMECOLOR_INDEX_2_POS" val="1"/>
  <p:tag name="KSO_WM_UNIT_LINE_FORE_SCHEMECOLOR_INDEX_2_TRANS" val="1"/>
  <p:tag name="KSO_WM_UNIT_LINE_GRADIENT_TYPE" val="0"/>
  <p:tag name="KSO_WM_UNIT_LINE_GRADIENT_ANGLE" val="180"/>
  <p:tag name="KSO_WM_UNIT_LINE_GRADIENT_DIRECTION" val="4"/>
  <p:tag name="KSO_WM_UNIT_LINE_FILL_TYPE" val="5"/>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1_3"/>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1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f*1_1_1"/>
  <p:tag name="KSO_WM_TEMPLATE_CATEGORY" val="diagram"/>
  <p:tag name="KSO_WM_TEMPLATE_INDEX" val="20228784"/>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1_1"/>
  <p:tag name="KSO_WM_UNIT_TEXT_FILL_FORE_SCHEMECOLOR_INDEX_BRIGHTNESS" val="0"/>
  <p:tag name="KSO_WM_UNIT_TEXT_FILL_FORE_SCHEMECOLOR_INDEX" val="13"/>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1_4"/>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1_4"/>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1_2"/>
  <p:tag name="KSO_WM_TEMPLATE_CATEGORY" val="diagram"/>
  <p:tag name="KSO_WM_TEMPLATE_INDEX" val="20228784"/>
  <p:tag name="KSO_WM_UNIT_LAYERLEVEL" val="1_1_1"/>
  <p:tag name="KSO_WM_TAG_VERSION" val="1.0"/>
  <p:tag name="KSO_WM_BEAUTIFY_FLAG" val="#wm#"/>
  <p:tag name="KSO_WM_DIAGRAM_GROUP_CODE" val="l1-1"/>
  <p:tag name="KSO_WM_UNIT_SUBTYPE" val="d"/>
  <p:tag name="KSO_WM_UNIT_TYPE" val="l_h_i"/>
  <p:tag name="KSO_WM_UNIT_INDEX" val="1_1_2"/>
  <p:tag name="KSO_WM_UNIT_TEXT_FILL_FORE_SCHEMECOLOR_INDEX_BRIGHTNESS" val="0"/>
  <p:tag name="KSO_WM_UNIT_TEXT_FILL_FORE_SCHEMECOLOR_INDEX" val="14"/>
  <p:tag name="KSO_WM_UNIT_TEXT_FILL_TYPE" val="1"/>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1_5"/>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1_5"/>
  <p:tag name="KSO_WM_UNIT_LINE_FORE_SCHEMECOLOR_INDEX_BRIGHTNESS" val="0"/>
  <p:tag name="KSO_WM_UNIT_LINE_FORE_SCHEMECOLOR_INDEX" val="14"/>
  <p:tag name="KSO_WM_UNIT_LINE_FILL_TYPE" val="2"/>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2_1"/>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2_1"/>
  <p:tag name="KSO_WM_UNIT_LINE_FORE_SCHEMECOLOR_INDEX_1_BRIGHTNESS" val="0"/>
  <p:tag name="KSO_WM_UNIT_LINE_FORE_SCHEMECOLOR_INDEX_1" val="6"/>
  <p:tag name="KSO_WM_UNIT_LINE_FORE_SCHEMECOLOR_INDEX_1_POS" val="0.46"/>
  <p:tag name="KSO_WM_UNIT_LINE_FORE_SCHEMECOLOR_INDEX_1_TRANS" val="0"/>
  <p:tag name="KSO_WM_UNIT_LINE_FORE_SCHEMECOLOR_INDEX_2_BRIGHTNESS" val="0.95"/>
  <p:tag name="KSO_WM_UNIT_LINE_FORE_SCHEMECOLOR_INDEX_2" val="5"/>
  <p:tag name="KSO_WM_UNIT_LINE_FORE_SCHEMECOLOR_INDEX_2_POS" val="1"/>
  <p:tag name="KSO_WM_UNIT_LINE_FORE_SCHEMECOLOR_INDEX_2_TRANS" val="1"/>
  <p:tag name="KSO_WM_UNIT_LINE_GRADIENT_TYPE" val="0"/>
  <p:tag name="KSO_WM_UNIT_LINE_GRADIENT_ANGLE" val="180"/>
  <p:tag name="KSO_WM_UNIT_LINE_GRADIENT_DIRECTION" val="4"/>
  <p:tag name="KSO_WM_UNIT_LINE_FILL_TYPE" val="5"/>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2_3"/>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2_3"/>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f*1_2_1"/>
  <p:tag name="KSO_WM_TEMPLATE_CATEGORY" val="diagram"/>
  <p:tag name="KSO_WM_TEMPLATE_INDEX" val="20228784"/>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2_1"/>
  <p:tag name="KSO_WM_UNIT_TEXT_FILL_FORE_SCHEMECOLOR_INDEX_BRIGHTNESS" val="0"/>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4_2"/>
  <p:tag name="KSO_WM_TEMPLATE_CATEGORY" val="diagram"/>
  <p:tag name="KSO_WM_TEMPLATE_INDEX" val="20216805"/>
  <p:tag name="KSO_WM_UNIT_LAYERLEVEL" val="1_1_1"/>
  <p:tag name="KSO_WM_TAG_VERSION" val="1.0"/>
  <p:tag name="KSO_WM_BEAUTIFY_FLAG" val="#wm#"/>
  <p:tag name="KSO_WM_UNIT_TYPE" val="m_h_i"/>
  <p:tag name="KSO_WM_UNIT_INDEX" val="1_4_2"/>
  <p:tag name="KSO_WM_DIAGRAM_GROUP_CODE" val="m1-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2_4"/>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2_4"/>
  <p:tag name="KSO_WM_UNIT_FILL_FORE_SCHEMECOLOR_INDEX_BRIGHTNESS" val="0"/>
  <p:tag name="KSO_WM_UNIT_FILL_FORE_SCHEMECOLOR_INDEX" val="6"/>
  <p:tag name="KSO_WM_UNIT_FILL_TYPE" val="1"/>
  <p:tag name="KSO_WM_UNIT_SHADOW_SCHEMECOLOR_INDEX_BRIGHTNESS" val="-0.25"/>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2_2"/>
  <p:tag name="KSO_WM_TEMPLATE_CATEGORY" val="diagram"/>
  <p:tag name="KSO_WM_TEMPLATE_INDEX" val="20228784"/>
  <p:tag name="KSO_WM_UNIT_LAYERLEVEL" val="1_1_1"/>
  <p:tag name="KSO_WM_TAG_VERSION" val="1.0"/>
  <p:tag name="KSO_WM_BEAUTIFY_FLAG" val="#wm#"/>
  <p:tag name="KSO_WM_DIAGRAM_GROUP_CODE" val="l1-1"/>
  <p:tag name="KSO_WM_UNIT_SUBTYPE" val="d"/>
  <p:tag name="KSO_WM_UNIT_TYPE" val="l_h_i"/>
  <p:tag name="KSO_WM_UNIT_INDEX" val="1_2_2"/>
  <p:tag name="KSO_WM_UNIT_TEXT_FILL_FORE_SCHEMECOLOR_INDEX_BRIGHTNESS" val="0"/>
  <p:tag name="KSO_WM_UNIT_TEXT_FILL_FORE_SCHEMECOLOR_INDEX" val="14"/>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2_5"/>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2_5"/>
  <p:tag name="KSO_WM_UNIT_LINE_FORE_SCHEMECOLOR_INDEX_BRIGHTNESS" val="0"/>
  <p:tag name="KSO_WM_UNIT_LINE_FORE_SCHEMECOLOR_INDEX" val="14"/>
  <p:tag name="KSO_WM_UNIT_LINE_FILL_TYPE" val="2"/>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3_2"/>
  <p:tag name="KSO_WM_TEMPLATE_CATEGORY" val="diagram"/>
  <p:tag name="KSO_WM_TEMPLATE_INDEX" val="20228784"/>
  <p:tag name="KSO_WM_UNIT_LAYERLEVEL" val="1_1_1"/>
  <p:tag name="KSO_WM_TAG_VERSION" val="1.0"/>
  <p:tag name="KSO_WM_BEAUTIFY_FLAG" val="#wm#"/>
  <p:tag name="KSO_WM_DIAGRAM_GROUP_CODE" val="l1-1"/>
  <p:tag name="KSO_WM_UNIT_SUBTYPE" val="d"/>
  <p:tag name="KSO_WM_UNIT_TYPE" val="l_h_i"/>
  <p:tag name="KSO_WM_UNIT_INDEX" val="1_3_2"/>
  <p:tag name="KSO_WM_UNIT_TEXT_FILL_FORE_SCHEMECOLOR_INDEX_BRIGHTNESS" val="0"/>
  <p:tag name="KSO_WM_UNIT_TEXT_FILL_FORE_SCHEMECOLOR_INDEX" val="14"/>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3_5"/>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3_5"/>
  <p:tag name="KSO_WM_UNIT_LINE_FORE_SCHEMECOLOR_INDEX_BRIGHTNESS" val="0"/>
  <p:tag name="KSO_WM_UNIT_LINE_FORE_SCHEMECOLOR_INDEX" val="14"/>
  <p:tag name="KSO_WM_UNIT_LINE_FILL_TYPE" val="2"/>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4_1"/>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4_1"/>
  <p:tag name="KSO_WM_UNIT_LINE_FORE_SCHEMECOLOR_INDEX_1_BRIGHTNESS" val="0"/>
  <p:tag name="KSO_WM_UNIT_LINE_FORE_SCHEMECOLOR_INDEX_1" val="6"/>
  <p:tag name="KSO_WM_UNIT_LINE_FORE_SCHEMECOLOR_INDEX_1_POS" val="0.46"/>
  <p:tag name="KSO_WM_UNIT_LINE_FORE_SCHEMECOLOR_INDEX_1_TRANS" val="0"/>
  <p:tag name="KSO_WM_UNIT_LINE_FORE_SCHEMECOLOR_INDEX_2_BRIGHTNESS" val="0.95"/>
  <p:tag name="KSO_WM_UNIT_LINE_FORE_SCHEMECOLOR_INDEX_2" val="5"/>
  <p:tag name="KSO_WM_UNIT_LINE_FORE_SCHEMECOLOR_INDEX_2_POS" val="1"/>
  <p:tag name="KSO_WM_UNIT_LINE_FORE_SCHEMECOLOR_INDEX_2_TRANS" val="1"/>
  <p:tag name="KSO_WM_UNIT_LINE_GRADIENT_TYPE" val="0"/>
  <p:tag name="KSO_WM_UNIT_LINE_GRADIENT_ANGLE" val="180"/>
  <p:tag name="KSO_WM_UNIT_LINE_GRADIENT_DIRECTION" val="4"/>
  <p:tag name="KSO_WM_UNIT_LINE_FILL_TYPE" val="5"/>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4_3"/>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4_3"/>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f*1_4_1"/>
  <p:tag name="KSO_WM_TEMPLATE_CATEGORY" val="diagram"/>
  <p:tag name="KSO_WM_TEMPLATE_INDEX" val="20228784"/>
  <p:tag name="KSO_WM_UNIT_LAYERLEVEL" val="1_1_1"/>
  <p:tag name="KSO_WM_TAG_VERSION" val="1.0"/>
  <p:tag name="KSO_WM_BEAUTIFY_FLAG" val="#wm#"/>
  <p:tag name="KSO_WM_UNIT_SUBTYPE" val="a"/>
  <p:tag name="KSO_WM_UNIT_PRESET_TEXT" val="点击此处添加正文"/>
  <p:tag name="KSO_WM_UNIT_NOCLEAR" val="0"/>
  <p:tag name="KSO_WM_DIAGRAM_GROUP_CODE" val="l1-1"/>
  <p:tag name="KSO_WM_UNIT_TYPE" val="l_h_f"/>
  <p:tag name="KSO_WM_UNIT_INDEX" val="1_4_1"/>
  <p:tag name="KSO_WM_UNIT_TEXT_FILL_FORE_SCHEMECOLOR_INDEX_BRIGHTNESS" val="0"/>
  <p:tag name="KSO_WM_UNIT_TEXT_FILL_FORE_SCHEMECOLOR_INDEX" val="13"/>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4_4"/>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4_4"/>
  <p:tag name="KSO_WM_UNIT_FILL_FORE_SCHEMECOLOR_INDEX_BRIGHTNESS" val="0"/>
  <p:tag name="KSO_WM_UNIT_FILL_FORE_SCHEMECOLOR_INDEX" val="6"/>
  <p:tag name="KSO_WM_UNIT_FILL_TYPE" val="1"/>
  <p:tag name="KSO_WM_UNIT_SHADOW_SCHEMECOLOR_INDEX_BRIGHTNESS" val="-0.25"/>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4_2"/>
  <p:tag name="KSO_WM_TEMPLATE_CATEGORY" val="diagram"/>
  <p:tag name="KSO_WM_TEMPLATE_INDEX" val="20228784"/>
  <p:tag name="KSO_WM_UNIT_LAYERLEVEL" val="1_1_1"/>
  <p:tag name="KSO_WM_TAG_VERSION" val="1.0"/>
  <p:tag name="KSO_WM_BEAUTIFY_FLAG" val="#wm#"/>
  <p:tag name="KSO_WM_DIAGRAM_GROUP_CODE" val="l1-1"/>
  <p:tag name="KSO_WM_UNIT_SUBTYPE" val="d"/>
  <p:tag name="KSO_WM_UNIT_TYPE" val="l_h_i"/>
  <p:tag name="KSO_WM_UNIT_INDEX" val="1_4_2"/>
  <p:tag name="KSO_WM_UNIT_TEXT_FILL_FORE_SCHEMECOLOR_INDEX_BRIGHTNESS" val="0"/>
  <p:tag name="KSO_WM_UNIT_TEXT_FILL_FORE_SCHEMECOLOR_INDEX" val="14"/>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05_3*m_h_i*1_5_2"/>
  <p:tag name="KSO_WM_TEMPLATE_CATEGORY" val="diagram"/>
  <p:tag name="KSO_WM_TEMPLATE_INDEX" val="20216805"/>
  <p:tag name="KSO_WM_UNIT_LAYERLEVEL" val="1_1_1"/>
  <p:tag name="KSO_WM_TAG_VERSION" val="1.0"/>
  <p:tag name="KSO_WM_BEAUTIFY_FLAG" val="#wm#"/>
  <p:tag name="KSO_WM_UNIT_TYPE" val="m_h_i"/>
  <p:tag name="KSO_WM_UNIT_INDEX" val="1_5_2"/>
  <p:tag name="KSO_WM_DIAGRAM_GROUP_CODE" val="m1-1"/>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784_3*l_h_i*1_4_5"/>
  <p:tag name="KSO_WM_TEMPLATE_CATEGORY" val="diagram"/>
  <p:tag name="KSO_WM_TEMPLATE_INDEX" val="20228784"/>
  <p:tag name="KSO_WM_UNIT_LAYERLEVEL" val="1_1_1"/>
  <p:tag name="KSO_WM_TAG_VERSION" val="1.0"/>
  <p:tag name="KSO_WM_BEAUTIFY_FLAG" val="#wm#"/>
  <p:tag name="KSO_WM_DIAGRAM_GROUP_CODE" val="l1-1"/>
  <p:tag name="KSO_WM_UNIT_TYPE" val="l_h_i"/>
  <p:tag name="KSO_WM_UNIT_INDEX" val="1_4_5"/>
  <p:tag name="KSO_WM_UNIT_LINE_FORE_SCHEMECOLOR_INDEX_BRIGHTNESS" val="0"/>
  <p:tag name="KSO_WM_UNIT_LINE_FORE_SCHEMECOLOR_INDEX" val="14"/>
  <p:tag name="KSO_WM_UNIT_LINE_FILL_TYPE" val="2"/>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647"/>
  <p:tag name="KSO_WM_SLIDE_LAYOUT_INFO" val="{&quot;id&quot;:&quot;2021-04-01T14:58:35&quot;,&quot;maxSize&quot;:{&quot;size1&quot;:13.3},&quot;minSize&quot;:{&quot;size1&quot;:13.3},&quot;normalSize&quot;:{&quot;size1&quot;:13.3},&quot;subLayout&quot;:[{&quot;backgroundInfo&quot;:[{&quot;bottom&quot;:0,&quot;bottomAbs&quot;:false,&quot;left&quot;:0,&quot;leftAbs&quot;:false,&quot;right&quot;:0,&quot;rightAbs&quot;:false,&quot;top&quot;:0,&quot;topAbs&quot;:false,&quot;type&quot;:&quot;navigation&quot;}],&quot;id&quot;:&quot;2021-04-01T14:58:35&quot;,&quot;margin&quot;:{&quot;bottom&quot;:0.4230000674724579,&quot;left&quot;:1.2699999809265137,&quot;right&quot;:1.2699999809265137,&quot;top&quot;:0.4230000674724579},&quot;type&quot;:0},{&quot;id&quot;:&quot;2021-04-01T14:58:35&quot;,&quot;margin&quot;:{&quot;bottom&quot;:1.6929999589920044,&quot;left&quot;:1.6929999589920044,&quot;right&quot;:1.6929999589920044,&quot;top&quot;:0.847000002861023},&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3"/>
  <p:tag name="KSO_WM_TEMPLATE_ASSEMBLE_XID" val="60656e6f4054ed1e2fb7f89f"/>
  <p:tag name="KSO_WM_TEMPLATE_ASSEMBLE_GROUPID" val="60656e6f4054ed1e2fb7f89f"/>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1_3"/>
  <p:tag name="KSO_WM_TEMPLATE_CATEGORY" val="diagram"/>
  <p:tag name="KSO_WM_TEMPLATE_INDEX" val="20215657"/>
  <p:tag name="KSO_WM_UNIT_LAYERLEVEL" val="1_1_1"/>
  <p:tag name="KSO_WM_TAG_VERSION" val="1.0"/>
  <p:tag name="KSO_WM_BEAUTIFY_FLAG" val="#wm#"/>
  <p:tag name="KSO_WM_DIAGRAM_GROUP_CODE" val="l1-1"/>
  <p:tag name="KSO_WM_UNIT_TYPE" val="l_h_i"/>
  <p:tag name="KSO_WM_UNIT_INDEX" val="1_1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1_1"/>
  <p:tag name="KSO_WM_TEMPLATE_CATEGORY" val="diagram"/>
  <p:tag name="KSO_WM_TEMPLATE_INDEX" val="20215657"/>
  <p:tag name="KSO_WM_UNIT_LAYERLEVEL" val="1_1_1"/>
  <p:tag name="KSO_WM_TAG_VERSION" val="1.0"/>
  <p:tag name="KSO_WM_BEAUTIFY_FLAG" val="#wm#"/>
  <p:tag name="KSO_WM_DIAGRAM_GROUP_CODE" val="l1-1"/>
  <p:tag name="KSO_WM_UNIT_SUBTYPE" val="d"/>
  <p:tag name="KSO_WM_UNIT_TYPE" val="l_h_i"/>
  <p:tag name="KSO_WM_UNIT_INDEX" val="1_1_1"/>
  <p:tag name="KSO_WM_UNIT_TEXT_FILL_FORE_SCHEMECOLOR_INDEX_BRIGHTNESS" val="0"/>
  <p:tag name="KSO_WM_UNIT_TEXT_FILL_FORE_SCHEMECOLOR_INDEX" val="14"/>
  <p:tag name="KSO_WM_UNIT_TEXT_FILL_TYPE" val="1"/>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a*1_1_1"/>
  <p:tag name="KSO_WM_TEMPLATE_CATEGORY" val="diagram"/>
  <p:tag name="KSO_WM_TEMPLATE_INDEX" val="20215657"/>
  <p:tag name="KSO_WM_UNIT_LAYERLEVEL" val="1_1_1"/>
  <p:tag name="KSO_WM_TAG_VERSION" val="1.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UNIT_PRESET_TEXT_INDEX" val="1"/>
  <p:tag name="KSO_WM_UNIT_PRESET_TEXT_LEN" val="4"/>
  <p:tag name="KSO_WM_UNIT_VALUE" val="8"/>
  <p:tag name="KSO_WM_UNIT_TEXT_FILL_FORE_SCHEMECOLOR_INDEX_BRIGHTNESS" val="0"/>
  <p:tag name="KSO_WM_UNIT_TEXT_FILL_FORE_SCHEMECOLOR_INDEX" val="14"/>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1_2"/>
  <p:tag name="KSO_WM_TEMPLATE_CATEGORY" val="diagram"/>
  <p:tag name="KSO_WM_TEMPLATE_INDEX" val="20215657"/>
  <p:tag name="KSO_WM_UNIT_LAYERLEVEL" val="1_1_1"/>
  <p:tag name="KSO_WM_TAG_VERSION" val="1.0"/>
  <p:tag name="KSO_WM_BEAUTIFY_FLAG" val="#wm#"/>
  <p:tag name="KSO_WM_DIAGRAM_GROUP_CODE" val="l1-1"/>
  <p:tag name="KSO_WM_UNIT_TYPE" val="l_h_i"/>
  <p:tag name="KSO_WM_UNIT_INDEX" val="1_1_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f*1_1_1"/>
  <p:tag name="KSO_WM_TEMPLATE_CATEGORY" val="diagram"/>
  <p:tag name="KSO_WM_TEMPLATE_INDEX" val="20215657"/>
  <p:tag name="KSO_WM_UNIT_LAYERLEVEL" val="1_1_1"/>
  <p:tag name="KSO_WM_TAG_VERSION" val="1.0"/>
  <p:tag name="KSO_WM_BEAUTIFY_FLAG" val="#wm#"/>
  <p:tag name="KSO_WM_UNIT_SUBTYPE" val="a"/>
  <p:tag name="KSO_WM_UNIT_NOCLEAR" val="0"/>
  <p:tag name="KSO_WM_DIAGRAM_GROUP_CODE" val="l1-1"/>
  <p:tag name="KSO_WM_UNIT_TYPE" val="l_h_f"/>
  <p:tag name="KSO_WM_UNIT_INDEX" val="1_1_1"/>
  <p:tag name="KSO_WM_UNIT_VALUE" val="80"/>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_BRIGHTNESS" val="0"/>
  <p:tag name="KSO_WM_UNIT_TEXT_FILL_FORE_SCHEMECOLOR_INDEX" val="14"/>
  <p:tag name="KSO_WM_UNIT_TEXT_FILL_TYPE" val="1"/>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2_3"/>
  <p:tag name="KSO_WM_TEMPLATE_CATEGORY" val="diagram"/>
  <p:tag name="KSO_WM_TEMPLATE_INDEX" val="20215657"/>
  <p:tag name="KSO_WM_UNIT_LAYERLEVEL" val="1_1_1"/>
  <p:tag name="KSO_WM_TAG_VERSION" val="1.0"/>
  <p:tag name="KSO_WM_BEAUTIFY_FLAG" val="#wm#"/>
  <p:tag name="KSO_WM_DIAGRAM_GROUP_CODE" val="l1-1"/>
  <p:tag name="KSO_WM_UNIT_TYPE" val="l_h_i"/>
  <p:tag name="KSO_WM_UNIT_INDEX" val="1_2_3"/>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5657_2*l_h_i*1_2_1"/>
  <p:tag name="KSO_WM_TEMPLATE_CATEGORY" val="diagram"/>
  <p:tag name="KSO_WM_TEMPLATE_INDEX" val="20215657"/>
  <p:tag name="KSO_WM_UNIT_LAYERLEVEL" val="1_1_1"/>
  <p:tag name="KSO_WM_TAG_VERSION" val="1.0"/>
  <p:tag name="KSO_WM_BEAUTIFY_FLAG" val="#wm#"/>
  <p:tag name="KSO_WM_DIAGRAM_GROUP_CODE" val="l1-1"/>
  <p:tag name="KSO_WM_UNIT_SUBTYPE" val="d"/>
  <p:tag name="KSO_WM_UNIT_TYPE" val="l_h_i"/>
  <p:tag name="KSO_WM_UNIT_INDEX" val="1_2_1"/>
  <p:tag name="KSO_WM_UNIT_TEXT_FILL_FORE_SCHEMECOLOR_INDEX_BRIGHTNESS" val="0"/>
  <p:tag name="KSO_WM_UNIT_TEXT_FILL_FORE_SCHEMECOLOR_INDEX" val="14"/>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4225</Words>
  <Application>Microsoft Office PowerPoint</Application>
  <PresentationFormat>宽屏</PresentationFormat>
  <Paragraphs>357</Paragraphs>
  <Slides>57</Slides>
  <Notes>56</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57</vt:i4>
      </vt:variant>
    </vt:vector>
  </HeadingPairs>
  <TitlesOfParts>
    <vt:vector size="70" baseType="lpstr">
      <vt:lpstr>Kontrapunkt Bob Bold</vt:lpstr>
      <vt:lpstr>等线</vt:lpstr>
      <vt:lpstr>汉仪旗黑-55简</vt:lpstr>
      <vt:lpstr>汉仪雅酷黑简</vt:lpstr>
      <vt:lpstr>宋体</vt:lpstr>
      <vt:lpstr>微软雅黑</vt:lpstr>
      <vt:lpstr>Arial</vt:lpstr>
      <vt:lpstr>Calibri</vt:lpstr>
      <vt:lpstr>Calibri Light</vt:lpstr>
      <vt:lpstr>Segoe UI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Mao</dc:creator>
  <cp:lastModifiedBy>于小冬</cp:lastModifiedBy>
  <cp:revision>66</cp:revision>
  <dcterms:created xsi:type="dcterms:W3CDTF">2023-06-12T23:22:03Z</dcterms:created>
  <dcterms:modified xsi:type="dcterms:W3CDTF">2023-06-13T04:59:59Z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2052-5.5.0.7954</vt:lpwstr>
  </property>
  <property fmtid="{D5CDD505-2E9C-101B-9397-08002B2CF9AE}" pid="3" name="ICV">
    <vt:lpwstr>566679630D1AE64194BA866498638E44_43</vt:lpwstr>
  </property>
</Properties>
</file>