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0"/>
  </p:notesMasterIdLst>
  <p:sldIdLst>
    <p:sldId id="490" r:id="rId2"/>
    <p:sldId id="489" r:id="rId3"/>
    <p:sldId id="583" r:id="rId4"/>
    <p:sldId id="279" r:id="rId5"/>
    <p:sldId id="331" r:id="rId6"/>
    <p:sldId id="325" r:id="rId7"/>
    <p:sldId id="304" r:id="rId8"/>
    <p:sldId id="301" r:id="rId9"/>
    <p:sldId id="303" r:id="rId10"/>
    <p:sldId id="302" r:id="rId11"/>
    <p:sldId id="329" r:id="rId12"/>
    <p:sldId id="403" r:id="rId13"/>
    <p:sldId id="404" r:id="rId14"/>
    <p:sldId id="307" r:id="rId15"/>
    <p:sldId id="308" r:id="rId16"/>
    <p:sldId id="309" r:id="rId17"/>
    <p:sldId id="310" r:id="rId18"/>
    <p:sldId id="332" r:id="rId19"/>
    <p:sldId id="311" r:id="rId20"/>
    <p:sldId id="313" r:id="rId21"/>
    <p:sldId id="312" r:id="rId22"/>
    <p:sldId id="315" r:id="rId23"/>
    <p:sldId id="322" r:id="rId24"/>
    <p:sldId id="296" r:id="rId25"/>
    <p:sldId id="288" r:id="rId26"/>
    <p:sldId id="333" r:id="rId27"/>
    <p:sldId id="316" r:id="rId28"/>
    <p:sldId id="321" r:id="rId29"/>
    <p:sldId id="317" r:id="rId30"/>
    <p:sldId id="318" r:id="rId31"/>
    <p:sldId id="319" r:id="rId32"/>
    <p:sldId id="330" r:id="rId33"/>
    <p:sldId id="320" r:id="rId34"/>
    <p:sldId id="334" r:id="rId35"/>
    <p:sldId id="327" r:id="rId36"/>
    <p:sldId id="431" r:id="rId37"/>
    <p:sldId id="323" r:id="rId38"/>
    <p:sldId id="294" r:id="rId39"/>
  </p:sldIdLst>
  <p:sldSz cx="11522075" cy="6859588"/>
  <p:notesSz cx="6858000" cy="9144000"/>
  <p:embeddedFontLst>
    <p:embeddedFont>
      <p:font typeface="微软雅黑" pitchFamily="34" charset="-122"/>
      <p:regular r:id="rId41"/>
      <p:bold r:id="rId42"/>
    </p:embeddedFont>
    <p:embeddedFont>
      <p:font typeface="Calibri" pitchFamily="34" charset="0"/>
      <p:regular r:id="rId43"/>
      <p:bold r:id="rId44"/>
      <p:italic r:id="rId45"/>
      <p:boldItalic r:id="rId46"/>
    </p:embeddedFont>
  </p:embeddedFontLst>
  <p:defaultTextStyle>
    <a:defPPr>
      <a:defRPr lang="zh-CN"/>
    </a:defPPr>
    <a:lvl1pPr marL="0" algn="l" defTabSz="951230" rtl="0" eaLnBrk="1" latinLnBrk="0" hangingPunct="1">
      <a:defRPr sz="1900" kern="1200">
        <a:solidFill>
          <a:schemeClr val="tx1"/>
        </a:solidFill>
        <a:latin typeface="+mn-lt"/>
        <a:ea typeface="+mn-ea"/>
        <a:cs typeface="+mn-cs"/>
      </a:defRPr>
    </a:lvl1pPr>
    <a:lvl2pPr marL="475615" algn="l" defTabSz="951230" rtl="0" eaLnBrk="1" latinLnBrk="0" hangingPunct="1">
      <a:defRPr sz="1900" kern="1200">
        <a:solidFill>
          <a:schemeClr val="tx1"/>
        </a:solidFill>
        <a:latin typeface="+mn-lt"/>
        <a:ea typeface="+mn-ea"/>
        <a:cs typeface="+mn-cs"/>
      </a:defRPr>
    </a:lvl2pPr>
    <a:lvl3pPr marL="951865" algn="l" defTabSz="951230" rtl="0" eaLnBrk="1" latinLnBrk="0" hangingPunct="1">
      <a:defRPr sz="1900" kern="1200">
        <a:solidFill>
          <a:schemeClr val="tx1"/>
        </a:solidFill>
        <a:latin typeface="+mn-lt"/>
        <a:ea typeface="+mn-ea"/>
        <a:cs typeface="+mn-cs"/>
      </a:defRPr>
    </a:lvl3pPr>
    <a:lvl4pPr marL="1427480" algn="l" defTabSz="951230" rtl="0" eaLnBrk="1" latinLnBrk="0" hangingPunct="1">
      <a:defRPr sz="1900" kern="1200">
        <a:solidFill>
          <a:schemeClr val="tx1"/>
        </a:solidFill>
        <a:latin typeface="+mn-lt"/>
        <a:ea typeface="+mn-ea"/>
        <a:cs typeface="+mn-cs"/>
      </a:defRPr>
    </a:lvl4pPr>
    <a:lvl5pPr marL="1903730" algn="l" defTabSz="951230" rtl="0" eaLnBrk="1" latinLnBrk="0" hangingPunct="1">
      <a:defRPr sz="1900" kern="1200">
        <a:solidFill>
          <a:schemeClr val="tx1"/>
        </a:solidFill>
        <a:latin typeface="+mn-lt"/>
        <a:ea typeface="+mn-ea"/>
        <a:cs typeface="+mn-cs"/>
      </a:defRPr>
    </a:lvl5pPr>
    <a:lvl6pPr marL="2379345" algn="l" defTabSz="951230" rtl="0" eaLnBrk="1" latinLnBrk="0" hangingPunct="1">
      <a:defRPr sz="1900" kern="1200">
        <a:solidFill>
          <a:schemeClr val="tx1"/>
        </a:solidFill>
        <a:latin typeface="+mn-lt"/>
        <a:ea typeface="+mn-ea"/>
        <a:cs typeface="+mn-cs"/>
      </a:defRPr>
    </a:lvl6pPr>
    <a:lvl7pPr marL="2855595" algn="l" defTabSz="951230" rtl="0" eaLnBrk="1" latinLnBrk="0" hangingPunct="1">
      <a:defRPr sz="1900" kern="1200">
        <a:solidFill>
          <a:schemeClr val="tx1"/>
        </a:solidFill>
        <a:latin typeface="+mn-lt"/>
        <a:ea typeface="+mn-ea"/>
        <a:cs typeface="+mn-cs"/>
      </a:defRPr>
    </a:lvl7pPr>
    <a:lvl8pPr marL="3331210" algn="l" defTabSz="951230" rtl="0" eaLnBrk="1" latinLnBrk="0" hangingPunct="1">
      <a:defRPr sz="1900" kern="1200">
        <a:solidFill>
          <a:schemeClr val="tx1"/>
        </a:solidFill>
        <a:latin typeface="+mn-lt"/>
        <a:ea typeface="+mn-ea"/>
        <a:cs typeface="+mn-cs"/>
      </a:defRPr>
    </a:lvl8pPr>
    <a:lvl9pPr marL="3807460" algn="l" defTabSz="951230" rtl="0" eaLnBrk="1" latinLnBrk="0" hangingPunct="1">
      <a:defRPr sz="19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99FF"/>
    <a:srgbClr val="558ED5"/>
    <a:srgbClr val="0066CC"/>
    <a:srgbClr val="3399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8162" autoAdjust="0"/>
    <p:restoredTop sz="94620" autoAdjust="0"/>
  </p:normalViewPr>
  <p:slideViewPr>
    <p:cSldViewPr>
      <p:cViewPr varScale="1">
        <p:scale>
          <a:sx n="65" d="100"/>
          <a:sy n="65" d="100"/>
        </p:scale>
        <p:origin x="-108" y="-162"/>
      </p:cViewPr>
      <p:guideLst>
        <p:guide orient="horz" pos="2153"/>
        <p:guide pos="3629"/>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7E1860-5156-40DC-9E59-743B1D417515}" type="datetimeFigureOut">
              <a:rPr lang="zh-CN" altLang="en-US" smtClean="0"/>
              <a:pPr/>
              <a:t>2018-4-9</a:t>
            </a:fld>
            <a:endParaRPr lang="zh-CN" altLang="en-US"/>
          </a:p>
        </p:txBody>
      </p:sp>
      <p:sp>
        <p:nvSpPr>
          <p:cNvPr id="4" name="幻灯片图像占位符 3"/>
          <p:cNvSpPr>
            <a:spLocks noGrp="1" noRot="1" noChangeAspect="1"/>
          </p:cNvSpPr>
          <p:nvPr>
            <p:ph type="sldImg" idx="2"/>
          </p:nvPr>
        </p:nvSpPr>
        <p:spPr>
          <a:xfrm>
            <a:off x="549275" y="685800"/>
            <a:ext cx="575945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55B25F-535F-4C5D-B1DA-56F763568BB0}"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51230" rtl="0" eaLnBrk="1" latinLnBrk="0" hangingPunct="1">
      <a:defRPr sz="1200" kern="1200">
        <a:solidFill>
          <a:schemeClr val="tx1"/>
        </a:solidFill>
        <a:latin typeface="+mn-lt"/>
        <a:ea typeface="+mn-ea"/>
        <a:cs typeface="+mn-cs"/>
      </a:defRPr>
    </a:lvl1pPr>
    <a:lvl2pPr marL="475615" algn="l" defTabSz="951230" rtl="0" eaLnBrk="1" latinLnBrk="0" hangingPunct="1">
      <a:defRPr sz="1200" kern="1200">
        <a:solidFill>
          <a:schemeClr val="tx1"/>
        </a:solidFill>
        <a:latin typeface="+mn-lt"/>
        <a:ea typeface="+mn-ea"/>
        <a:cs typeface="+mn-cs"/>
      </a:defRPr>
    </a:lvl2pPr>
    <a:lvl3pPr marL="951865" algn="l" defTabSz="951230" rtl="0" eaLnBrk="1" latinLnBrk="0" hangingPunct="1">
      <a:defRPr sz="1200" kern="1200">
        <a:solidFill>
          <a:schemeClr val="tx1"/>
        </a:solidFill>
        <a:latin typeface="+mn-lt"/>
        <a:ea typeface="+mn-ea"/>
        <a:cs typeface="+mn-cs"/>
      </a:defRPr>
    </a:lvl3pPr>
    <a:lvl4pPr marL="1427480" algn="l" defTabSz="951230" rtl="0" eaLnBrk="1" latinLnBrk="0" hangingPunct="1">
      <a:defRPr sz="1200" kern="1200">
        <a:solidFill>
          <a:schemeClr val="tx1"/>
        </a:solidFill>
        <a:latin typeface="+mn-lt"/>
        <a:ea typeface="+mn-ea"/>
        <a:cs typeface="+mn-cs"/>
      </a:defRPr>
    </a:lvl4pPr>
    <a:lvl5pPr marL="1903730" algn="l" defTabSz="951230" rtl="0" eaLnBrk="1" latinLnBrk="0" hangingPunct="1">
      <a:defRPr sz="1200" kern="1200">
        <a:solidFill>
          <a:schemeClr val="tx1"/>
        </a:solidFill>
        <a:latin typeface="+mn-lt"/>
        <a:ea typeface="+mn-ea"/>
        <a:cs typeface="+mn-cs"/>
      </a:defRPr>
    </a:lvl5pPr>
    <a:lvl6pPr marL="2379345" algn="l" defTabSz="951230" rtl="0" eaLnBrk="1" latinLnBrk="0" hangingPunct="1">
      <a:defRPr sz="1200" kern="1200">
        <a:solidFill>
          <a:schemeClr val="tx1"/>
        </a:solidFill>
        <a:latin typeface="+mn-lt"/>
        <a:ea typeface="+mn-ea"/>
        <a:cs typeface="+mn-cs"/>
      </a:defRPr>
    </a:lvl6pPr>
    <a:lvl7pPr marL="2855595" algn="l" defTabSz="951230" rtl="0" eaLnBrk="1" latinLnBrk="0" hangingPunct="1">
      <a:defRPr sz="1200" kern="1200">
        <a:solidFill>
          <a:schemeClr val="tx1"/>
        </a:solidFill>
        <a:latin typeface="+mn-lt"/>
        <a:ea typeface="+mn-ea"/>
        <a:cs typeface="+mn-cs"/>
      </a:defRPr>
    </a:lvl7pPr>
    <a:lvl8pPr marL="3331210" algn="l" defTabSz="951230" rtl="0" eaLnBrk="1" latinLnBrk="0" hangingPunct="1">
      <a:defRPr sz="1200" kern="1200">
        <a:solidFill>
          <a:schemeClr val="tx1"/>
        </a:solidFill>
        <a:latin typeface="+mn-lt"/>
        <a:ea typeface="+mn-ea"/>
        <a:cs typeface="+mn-cs"/>
      </a:defRPr>
    </a:lvl8pPr>
    <a:lvl9pPr marL="3807460" algn="l" defTabSz="9512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12</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13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14</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15</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16</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17</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18</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19</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20</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21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4</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22</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23</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24</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25</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26</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27</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28</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29</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30</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31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5</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32</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33</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34</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35</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36</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37</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38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10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pPr/>
              <a:t>11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4156" y="2130920"/>
            <a:ext cx="9793764" cy="147036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728312" y="3887100"/>
            <a:ext cx="8065453" cy="1753006"/>
          </a:xfrm>
        </p:spPr>
        <p:txBody>
          <a:bodyPr/>
          <a:lstStyle>
            <a:lvl1pPr marL="0" indent="0" algn="ctr">
              <a:buNone/>
              <a:defRPr>
                <a:solidFill>
                  <a:schemeClr val="tx1">
                    <a:tint val="75000"/>
                  </a:schemeClr>
                </a:solidFill>
              </a:defRPr>
            </a:lvl1pPr>
            <a:lvl2pPr marL="475615" indent="0" algn="ctr">
              <a:buNone/>
              <a:defRPr>
                <a:solidFill>
                  <a:schemeClr val="tx1">
                    <a:tint val="75000"/>
                  </a:schemeClr>
                </a:solidFill>
              </a:defRPr>
            </a:lvl2pPr>
            <a:lvl3pPr marL="951865" indent="0" algn="ctr">
              <a:buNone/>
              <a:defRPr>
                <a:solidFill>
                  <a:schemeClr val="tx1">
                    <a:tint val="75000"/>
                  </a:schemeClr>
                </a:solidFill>
              </a:defRPr>
            </a:lvl3pPr>
            <a:lvl4pPr marL="1427480" indent="0" algn="ctr">
              <a:buNone/>
              <a:defRPr>
                <a:solidFill>
                  <a:schemeClr val="tx1">
                    <a:tint val="75000"/>
                  </a:schemeClr>
                </a:solidFill>
              </a:defRPr>
            </a:lvl4pPr>
            <a:lvl5pPr marL="1903730" indent="0" algn="ctr">
              <a:buNone/>
              <a:defRPr>
                <a:solidFill>
                  <a:schemeClr val="tx1">
                    <a:tint val="75000"/>
                  </a:schemeClr>
                </a:solidFill>
              </a:defRPr>
            </a:lvl5pPr>
            <a:lvl6pPr marL="2379345" indent="0" algn="ctr">
              <a:buNone/>
              <a:defRPr>
                <a:solidFill>
                  <a:schemeClr val="tx1">
                    <a:tint val="75000"/>
                  </a:schemeClr>
                </a:solidFill>
              </a:defRPr>
            </a:lvl6pPr>
            <a:lvl7pPr marL="2855595" indent="0" algn="ctr">
              <a:buNone/>
              <a:defRPr>
                <a:solidFill>
                  <a:schemeClr val="tx1">
                    <a:tint val="75000"/>
                  </a:schemeClr>
                </a:solidFill>
              </a:defRPr>
            </a:lvl7pPr>
            <a:lvl8pPr marL="3331210" indent="0" algn="ctr">
              <a:buNone/>
              <a:defRPr>
                <a:solidFill>
                  <a:schemeClr val="tx1">
                    <a:tint val="75000"/>
                  </a:schemeClr>
                </a:solidFill>
              </a:defRPr>
            </a:lvl8pPr>
            <a:lvl9pPr marL="380746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B13A585-CCD5-4E06-BCB4-AD2A7BDD6554}" type="datetimeFigureOut">
              <a:rPr lang="zh-CN" altLang="en-US" smtClean="0"/>
              <a:pPr/>
              <a:t>2018-4-9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D4E539-7ADC-4EAE-B951-4D0795672BAE}"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B13A585-CCD5-4E06-BCB4-AD2A7BDD6554}" type="datetimeFigureOut">
              <a:rPr lang="zh-CN" altLang="en-US" smtClean="0"/>
              <a:pPr/>
              <a:t>2018-4-9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D4E539-7ADC-4EAE-B951-4D0795672BAE}"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353505" y="274703"/>
            <a:ext cx="2592467" cy="585288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76104" y="274703"/>
            <a:ext cx="7585366" cy="585288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B13A585-CCD5-4E06-BCB4-AD2A7BDD6554}" type="datetimeFigureOut">
              <a:rPr lang="zh-CN" altLang="en-US" smtClean="0"/>
              <a:pPr/>
              <a:t>2018-4-9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D4E539-7ADC-4EAE-B951-4D0795672BAE}"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B13A585-CCD5-4E06-BCB4-AD2A7BDD6554}" type="datetimeFigureOut">
              <a:rPr lang="zh-CN" altLang="en-US" smtClean="0"/>
              <a:pPr/>
              <a:t>2018-4-9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D4E539-7ADC-4EAE-B951-4D0795672BAE}"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10164" y="4407922"/>
            <a:ext cx="9793764" cy="1362390"/>
          </a:xfrm>
        </p:spPr>
        <p:txBody>
          <a:bodyPr anchor="t"/>
          <a:lstStyle>
            <a:lvl1pPr algn="l">
              <a:defRPr sz="42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10164" y="2907387"/>
            <a:ext cx="9793764" cy="1500534"/>
          </a:xfrm>
        </p:spPr>
        <p:txBody>
          <a:bodyPr anchor="b"/>
          <a:lstStyle>
            <a:lvl1pPr marL="0" indent="0">
              <a:buNone/>
              <a:defRPr sz="2100">
                <a:solidFill>
                  <a:schemeClr val="tx1">
                    <a:tint val="75000"/>
                  </a:schemeClr>
                </a:solidFill>
              </a:defRPr>
            </a:lvl1pPr>
            <a:lvl2pPr marL="475615" indent="0">
              <a:buNone/>
              <a:defRPr sz="1900">
                <a:solidFill>
                  <a:schemeClr val="tx1">
                    <a:tint val="75000"/>
                  </a:schemeClr>
                </a:solidFill>
              </a:defRPr>
            </a:lvl2pPr>
            <a:lvl3pPr marL="951865" indent="0">
              <a:buNone/>
              <a:defRPr sz="1700">
                <a:solidFill>
                  <a:schemeClr val="tx1">
                    <a:tint val="75000"/>
                  </a:schemeClr>
                </a:solidFill>
              </a:defRPr>
            </a:lvl3pPr>
            <a:lvl4pPr marL="1427480" indent="0">
              <a:buNone/>
              <a:defRPr sz="1500">
                <a:solidFill>
                  <a:schemeClr val="tx1">
                    <a:tint val="75000"/>
                  </a:schemeClr>
                </a:solidFill>
              </a:defRPr>
            </a:lvl4pPr>
            <a:lvl5pPr marL="1903730" indent="0">
              <a:buNone/>
              <a:defRPr sz="1500">
                <a:solidFill>
                  <a:schemeClr val="tx1">
                    <a:tint val="75000"/>
                  </a:schemeClr>
                </a:solidFill>
              </a:defRPr>
            </a:lvl5pPr>
            <a:lvl6pPr marL="2379345" indent="0">
              <a:buNone/>
              <a:defRPr sz="1500">
                <a:solidFill>
                  <a:schemeClr val="tx1">
                    <a:tint val="75000"/>
                  </a:schemeClr>
                </a:solidFill>
              </a:defRPr>
            </a:lvl6pPr>
            <a:lvl7pPr marL="2855595" indent="0">
              <a:buNone/>
              <a:defRPr sz="1500">
                <a:solidFill>
                  <a:schemeClr val="tx1">
                    <a:tint val="75000"/>
                  </a:schemeClr>
                </a:solidFill>
              </a:defRPr>
            </a:lvl7pPr>
            <a:lvl8pPr marL="3331210" indent="0">
              <a:buNone/>
              <a:defRPr sz="1500">
                <a:solidFill>
                  <a:schemeClr val="tx1">
                    <a:tint val="75000"/>
                  </a:schemeClr>
                </a:solidFill>
              </a:defRPr>
            </a:lvl8pPr>
            <a:lvl9pPr marL="3807460" indent="0">
              <a:buNone/>
              <a:defRPr sz="15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EB13A585-CCD5-4E06-BCB4-AD2A7BDD6554}" type="datetimeFigureOut">
              <a:rPr lang="zh-CN" altLang="en-US" smtClean="0"/>
              <a:pPr/>
              <a:t>2018-4-9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D4E539-7ADC-4EAE-B951-4D0795672BAE}"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76104" y="1600572"/>
            <a:ext cx="5088916" cy="45270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857055" y="1600572"/>
            <a:ext cx="5088916" cy="45270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B13A585-CCD5-4E06-BCB4-AD2A7BDD6554}" type="datetimeFigureOut">
              <a:rPr lang="zh-CN" altLang="en-US" smtClean="0"/>
              <a:pPr/>
              <a:t>2018-4-9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D4E539-7ADC-4EAE-B951-4D0795672BAE}"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76104" y="1535469"/>
            <a:ext cx="5090917" cy="639910"/>
          </a:xfrm>
        </p:spPr>
        <p:txBody>
          <a:bodyPr anchor="b"/>
          <a:lstStyle>
            <a:lvl1pPr marL="0" indent="0">
              <a:buNone/>
              <a:defRPr sz="2500" b="1"/>
            </a:lvl1pPr>
            <a:lvl2pPr marL="475615" indent="0">
              <a:buNone/>
              <a:defRPr sz="2100" b="1"/>
            </a:lvl2pPr>
            <a:lvl3pPr marL="951865" indent="0">
              <a:buNone/>
              <a:defRPr sz="1900" b="1"/>
            </a:lvl3pPr>
            <a:lvl4pPr marL="1427480" indent="0">
              <a:buNone/>
              <a:defRPr sz="1700" b="1"/>
            </a:lvl4pPr>
            <a:lvl5pPr marL="1903730" indent="0">
              <a:buNone/>
              <a:defRPr sz="1700" b="1"/>
            </a:lvl5pPr>
            <a:lvl6pPr marL="2379345" indent="0">
              <a:buNone/>
              <a:defRPr sz="1700" b="1"/>
            </a:lvl6pPr>
            <a:lvl7pPr marL="2855595" indent="0">
              <a:buNone/>
              <a:defRPr sz="1700" b="1"/>
            </a:lvl7pPr>
            <a:lvl8pPr marL="3331210" indent="0">
              <a:buNone/>
              <a:defRPr sz="1700" b="1"/>
            </a:lvl8pPr>
            <a:lvl9pPr marL="3807460" indent="0">
              <a:buNone/>
              <a:defRPr sz="1700" b="1"/>
            </a:lvl9pPr>
          </a:lstStyle>
          <a:p>
            <a:pPr lvl="0"/>
            <a:r>
              <a:rPr lang="zh-CN" altLang="en-US" smtClean="0"/>
              <a:t>单击此处编辑母版文本样式</a:t>
            </a:r>
          </a:p>
        </p:txBody>
      </p:sp>
      <p:sp>
        <p:nvSpPr>
          <p:cNvPr id="4" name="内容占位符 3"/>
          <p:cNvSpPr>
            <a:spLocks noGrp="1"/>
          </p:cNvSpPr>
          <p:nvPr>
            <p:ph sz="half" idx="2"/>
          </p:nvPr>
        </p:nvSpPr>
        <p:spPr>
          <a:xfrm>
            <a:off x="576104" y="2175379"/>
            <a:ext cx="5090917" cy="395220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5853055" y="1535469"/>
            <a:ext cx="5092917" cy="639910"/>
          </a:xfrm>
        </p:spPr>
        <p:txBody>
          <a:bodyPr anchor="b"/>
          <a:lstStyle>
            <a:lvl1pPr marL="0" indent="0">
              <a:buNone/>
              <a:defRPr sz="2500" b="1"/>
            </a:lvl1pPr>
            <a:lvl2pPr marL="475615" indent="0">
              <a:buNone/>
              <a:defRPr sz="2100" b="1"/>
            </a:lvl2pPr>
            <a:lvl3pPr marL="951865" indent="0">
              <a:buNone/>
              <a:defRPr sz="1900" b="1"/>
            </a:lvl3pPr>
            <a:lvl4pPr marL="1427480" indent="0">
              <a:buNone/>
              <a:defRPr sz="1700" b="1"/>
            </a:lvl4pPr>
            <a:lvl5pPr marL="1903730" indent="0">
              <a:buNone/>
              <a:defRPr sz="1700" b="1"/>
            </a:lvl5pPr>
            <a:lvl6pPr marL="2379345" indent="0">
              <a:buNone/>
              <a:defRPr sz="1700" b="1"/>
            </a:lvl6pPr>
            <a:lvl7pPr marL="2855595" indent="0">
              <a:buNone/>
              <a:defRPr sz="1700" b="1"/>
            </a:lvl7pPr>
            <a:lvl8pPr marL="3331210" indent="0">
              <a:buNone/>
              <a:defRPr sz="1700" b="1"/>
            </a:lvl8pPr>
            <a:lvl9pPr marL="3807460" indent="0">
              <a:buNone/>
              <a:defRPr sz="1700" b="1"/>
            </a:lvl9pPr>
          </a:lstStyle>
          <a:p>
            <a:pPr lvl="0"/>
            <a:r>
              <a:rPr lang="zh-CN" altLang="en-US" smtClean="0"/>
              <a:t>单击此处编辑母版文本样式</a:t>
            </a:r>
          </a:p>
        </p:txBody>
      </p:sp>
      <p:sp>
        <p:nvSpPr>
          <p:cNvPr id="6" name="内容占位符 5"/>
          <p:cNvSpPr>
            <a:spLocks noGrp="1"/>
          </p:cNvSpPr>
          <p:nvPr>
            <p:ph sz="quarter" idx="4"/>
          </p:nvPr>
        </p:nvSpPr>
        <p:spPr>
          <a:xfrm>
            <a:off x="5853055" y="2175379"/>
            <a:ext cx="5092917" cy="395220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B13A585-CCD5-4E06-BCB4-AD2A7BDD6554}" type="datetimeFigureOut">
              <a:rPr lang="zh-CN" altLang="en-US" smtClean="0"/>
              <a:pPr/>
              <a:t>2018-4-9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1D4E539-7ADC-4EAE-B951-4D0795672BAE}"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B13A585-CCD5-4E06-BCB4-AD2A7BDD6554}" type="datetimeFigureOut">
              <a:rPr lang="zh-CN" altLang="en-US" smtClean="0"/>
              <a:pPr/>
              <a:t>2018-4-9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1D4E539-7ADC-4EAE-B951-4D0795672BAE}"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13A585-CCD5-4E06-BCB4-AD2A7BDD6554}" type="datetimeFigureOut">
              <a:rPr lang="zh-CN" altLang="en-US" smtClean="0"/>
              <a:pPr/>
              <a:t>2018-4-9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1D4E539-7ADC-4EAE-B951-4D0795672BAE}"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104" y="273113"/>
            <a:ext cx="3790684" cy="1162319"/>
          </a:xfrm>
        </p:spPr>
        <p:txBody>
          <a:bodyPr anchor="b"/>
          <a:lstStyle>
            <a:lvl1pPr algn="l">
              <a:defRPr sz="21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504812" y="273115"/>
            <a:ext cx="6441160" cy="5854468"/>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576104" y="1435434"/>
            <a:ext cx="3790684" cy="4692149"/>
          </a:xfrm>
        </p:spPr>
        <p:txBody>
          <a:bodyPr/>
          <a:lstStyle>
            <a:lvl1pPr marL="0" indent="0">
              <a:buNone/>
              <a:defRPr sz="1500"/>
            </a:lvl1pPr>
            <a:lvl2pPr marL="475615" indent="0">
              <a:buNone/>
              <a:defRPr sz="1200"/>
            </a:lvl2pPr>
            <a:lvl3pPr marL="951865" indent="0">
              <a:buNone/>
              <a:defRPr sz="1000"/>
            </a:lvl3pPr>
            <a:lvl4pPr marL="1427480" indent="0">
              <a:buNone/>
              <a:defRPr sz="900"/>
            </a:lvl4pPr>
            <a:lvl5pPr marL="1903730" indent="0">
              <a:buNone/>
              <a:defRPr sz="900"/>
            </a:lvl5pPr>
            <a:lvl6pPr marL="2379345" indent="0">
              <a:buNone/>
              <a:defRPr sz="900"/>
            </a:lvl6pPr>
            <a:lvl7pPr marL="2855595" indent="0">
              <a:buNone/>
              <a:defRPr sz="900"/>
            </a:lvl7pPr>
            <a:lvl8pPr marL="3331210" indent="0">
              <a:buNone/>
              <a:defRPr sz="900"/>
            </a:lvl8pPr>
            <a:lvl9pPr marL="380746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B13A585-CCD5-4E06-BCB4-AD2A7BDD6554}" type="datetimeFigureOut">
              <a:rPr lang="zh-CN" altLang="en-US" smtClean="0"/>
              <a:pPr/>
              <a:t>2018-4-9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D4E539-7ADC-4EAE-B951-4D0795672BAE}"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8407" y="4801712"/>
            <a:ext cx="6913245" cy="566869"/>
          </a:xfrm>
        </p:spPr>
        <p:txBody>
          <a:bodyPr anchor="b"/>
          <a:lstStyle>
            <a:lvl1pPr algn="l">
              <a:defRPr sz="21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258407" y="612917"/>
            <a:ext cx="6913245" cy="4115753"/>
          </a:xfrm>
        </p:spPr>
        <p:txBody>
          <a:bodyPr/>
          <a:lstStyle>
            <a:lvl1pPr marL="0" indent="0">
              <a:buNone/>
              <a:defRPr sz="3300"/>
            </a:lvl1pPr>
            <a:lvl2pPr marL="475615" indent="0">
              <a:buNone/>
              <a:defRPr sz="2900"/>
            </a:lvl2pPr>
            <a:lvl3pPr marL="951865" indent="0">
              <a:buNone/>
              <a:defRPr sz="2500"/>
            </a:lvl3pPr>
            <a:lvl4pPr marL="1427480" indent="0">
              <a:buNone/>
              <a:defRPr sz="2100"/>
            </a:lvl4pPr>
            <a:lvl5pPr marL="1903730" indent="0">
              <a:buNone/>
              <a:defRPr sz="2100"/>
            </a:lvl5pPr>
            <a:lvl6pPr marL="2379345" indent="0">
              <a:buNone/>
              <a:defRPr sz="2100"/>
            </a:lvl6pPr>
            <a:lvl7pPr marL="2855595" indent="0">
              <a:buNone/>
              <a:defRPr sz="2100"/>
            </a:lvl7pPr>
            <a:lvl8pPr marL="3331210" indent="0">
              <a:buNone/>
              <a:defRPr sz="2100"/>
            </a:lvl8pPr>
            <a:lvl9pPr marL="3807460" indent="0">
              <a:buNone/>
              <a:defRPr sz="2100"/>
            </a:lvl9pPr>
          </a:lstStyle>
          <a:p>
            <a:endParaRPr lang="zh-CN" altLang="en-US"/>
          </a:p>
        </p:txBody>
      </p:sp>
      <p:sp>
        <p:nvSpPr>
          <p:cNvPr id="4" name="文本占位符 3"/>
          <p:cNvSpPr>
            <a:spLocks noGrp="1"/>
          </p:cNvSpPr>
          <p:nvPr>
            <p:ph type="body" sz="half" idx="2"/>
          </p:nvPr>
        </p:nvSpPr>
        <p:spPr>
          <a:xfrm>
            <a:off x="2258407" y="5368581"/>
            <a:ext cx="6913245" cy="805048"/>
          </a:xfrm>
        </p:spPr>
        <p:txBody>
          <a:bodyPr/>
          <a:lstStyle>
            <a:lvl1pPr marL="0" indent="0">
              <a:buNone/>
              <a:defRPr sz="1500"/>
            </a:lvl1pPr>
            <a:lvl2pPr marL="475615" indent="0">
              <a:buNone/>
              <a:defRPr sz="1200"/>
            </a:lvl2pPr>
            <a:lvl3pPr marL="951865" indent="0">
              <a:buNone/>
              <a:defRPr sz="1000"/>
            </a:lvl3pPr>
            <a:lvl4pPr marL="1427480" indent="0">
              <a:buNone/>
              <a:defRPr sz="900"/>
            </a:lvl4pPr>
            <a:lvl5pPr marL="1903730" indent="0">
              <a:buNone/>
              <a:defRPr sz="900"/>
            </a:lvl5pPr>
            <a:lvl6pPr marL="2379345" indent="0">
              <a:buNone/>
              <a:defRPr sz="900"/>
            </a:lvl6pPr>
            <a:lvl7pPr marL="2855595" indent="0">
              <a:buNone/>
              <a:defRPr sz="900"/>
            </a:lvl7pPr>
            <a:lvl8pPr marL="3331210" indent="0">
              <a:buNone/>
              <a:defRPr sz="900"/>
            </a:lvl8pPr>
            <a:lvl9pPr marL="380746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B13A585-CCD5-4E06-BCB4-AD2A7BDD6554}" type="datetimeFigureOut">
              <a:rPr lang="zh-CN" altLang="en-US" smtClean="0"/>
              <a:pPr/>
              <a:t>2018-4-9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D4E539-7ADC-4EAE-B951-4D0795672BAE}"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76105" y="274701"/>
            <a:ext cx="10369868" cy="1143265"/>
          </a:xfrm>
          <a:prstGeom prst="rect">
            <a:avLst/>
          </a:prstGeom>
        </p:spPr>
        <p:txBody>
          <a:bodyPr vert="horz" lIns="95180" tIns="47590" rIns="95180" bIns="4759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76105" y="1600572"/>
            <a:ext cx="10369868" cy="4527011"/>
          </a:xfrm>
          <a:prstGeom prst="rect">
            <a:avLst/>
          </a:prstGeom>
        </p:spPr>
        <p:txBody>
          <a:bodyPr vert="horz" lIns="95180" tIns="47590" rIns="95180" bIns="4759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576105" y="6357823"/>
            <a:ext cx="2688484" cy="365210"/>
          </a:xfrm>
          <a:prstGeom prst="rect">
            <a:avLst/>
          </a:prstGeom>
        </p:spPr>
        <p:txBody>
          <a:bodyPr vert="horz" lIns="95180" tIns="47590" rIns="95180" bIns="47590" rtlCol="0" anchor="ctr"/>
          <a:lstStyle>
            <a:lvl1pPr algn="l">
              <a:defRPr sz="1200">
                <a:solidFill>
                  <a:schemeClr val="tx1">
                    <a:tint val="75000"/>
                  </a:schemeClr>
                </a:solidFill>
              </a:defRPr>
            </a:lvl1pPr>
          </a:lstStyle>
          <a:p>
            <a:fld id="{EB13A585-CCD5-4E06-BCB4-AD2A7BDD6554}" type="datetimeFigureOut">
              <a:rPr lang="zh-CN" altLang="en-US" smtClean="0"/>
              <a:pPr/>
              <a:t>2018-4-9</a:t>
            </a:fld>
            <a:endParaRPr lang="zh-CN" altLang="en-US"/>
          </a:p>
        </p:txBody>
      </p:sp>
      <p:sp>
        <p:nvSpPr>
          <p:cNvPr id="5" name="页脚占位符 4"/>
          <p:cNvSpPr>
            <a:spLocks noGrp="1"/>
          </p:cNvSpPr>
          <p:nvPr>
            <p:ph type="ftr" sz="quarter" idx="3"/>
          </p:nvPr>
        </p:nvSpPr>
        <p:spPr>
          <a:xfrm>
            <a:off x="3936709" y="6357823"/>
            <a:ext cx="3648658" cy="365210"/>
          </a:xfrm>
          <a:prstGeom prst="rect">
            <a:avLst/>
          </a:prstGeom>
        </p:spPr>
        <p:txBody>
          <a:bodyPr vert="horz" lIns="95180" tIns="47590" rIns="95180" bIns="4759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257488" y="6357823"/>
            <a:ext cx="2688484" cy="365210"/>
          </a:xfrm>
          <a:prstGeom prst="rect">
            <a:avLst/>
          </a:prstGeom>
        </p:spPr>
        <p:txBody>
          <a:bodyPr vert="horz" lIns="95180" tIns="47590" rIns="95180" bIns="47590" rtlCol="0" anchor="ctr"/>
          <a:lstStyle>
            <a:lvl1pPr algn="r">
              <a:defRPr sz="1200">
                <a:solidFill>
                  <a:schemeClr val="tx1">
                    <a:tint val="75000"/>
                  </a:schemeClr>
                </a:solidFill>
              </a:defRPr>
            </a:lvl1pPr>
          </a:lstStyle>
          <a:p>
            <a:fld id="{E1D4E539-7ADC-4EAE-B951-4D0795672BAE}"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txStyles>
    <p:titleStyle>
      <a:lvl1pPr algn="ctr" defTabSz="951230" rtl="0" eaLnBrk="1" latinLnBrk="0" hangingPunct="1">
        <a:spcBef>
          <a:spcPct val="0"/>
        </a:spcBef>
        <a:buNone/>
        <a:defRPr sz="4600" kern="1200">
          <a:solidFill>
            <a:schemeClr val="tx1"/>
          </a:solidFill>
          <a:latin typeface="+mj-lt"/>
          <a:ea typeface="+mj-ea"/>
          <a:cs typeface="+mj-cs"/>
        </a:defRPr>
      </a:lvl1pPr>
    </p:titleStyle>
    <p:bodyStyle>
      <a:lvl1pPr marL="356870" indent="-356870" algn="l" defTabSz="951230"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1pPr>
      <a:lvl2pPr marL="773430" indent="-297180" algn="l" defTabSz="95123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2pPr>
      <a:lvl3pPr marL="1189990" indent="-238125" algn="l" defTabSz="95123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3pPr>
      <a:lvl4pPr marL="1665605" indent="-238125" algn="l" defTabSz="95123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4pPr>
      <a:lvl5pPr marL="2141855" indent="-238125" algn="l" defTabSz="95123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5pPr>
      <a:lvl6pPr marL="2617470" indent="-238125" algn="l" defTabSz="95123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093085" indent="-238125" algn="l" defTabSz="95123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569335" indent="-238125" algn="l" defTabSz="95123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044950" indent="-238125" algn="l" defTabSz="95123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p:bodyStyle>
    <p:otherStyle>
      <a:defPPr>
        <a:defRPr lang="zh-CN"/>
      </a:defPPr>
      <a:lvl1pPr marL="0" algn="l" defTabSz="951230" rtl="0" eaLnBrk="1" latinLnBrk="0" hangingPunct="1">
        <a:defRPr sz="1900" kern="1200">
          <a:solidFill>
            <a:schemeClr val="tx1"/>
          </a:solidFill>
          <a:latin typeface="+mn-lt"/>
          <a:ea typeface="+mn-ea"/>
          <a:cs typeface="+mn-cs"/>
        </a:defRPr>
      </a:lvl1pPr>
      <a:lvl2pPr marL="475615" algn="l" defTabSz="951230" rtl="0" eaLnBrk="1" latinLnBrk="0" hangingPunct="1">
        <a:defRPr sz="1900" kern="1200">
          <a:solidFill>
            <a:schemeClr val="tx1"/>
          </a:solidFill>
          <a:latin typeface="+mn-lt"/>
          <a:ea typeface="+mn-ea"/>
          <a:cs typeface="+mn-cs"/>
        </a:defRPr>
      </a:lvl2pPr>
      <a:lvl3pPr marL="951865" algn="l" defTabSz="951230" rtl="0" eaLnBrk="1" latinLnBrk="0" hangingPunct="1">
        <a:defRPr sz="1900" kern="1200">
          <a:solidFill>
            <a:schemeClr val="tx1"/>
          </a:solidFill>
          <a:latin typeface="+mn-lt"/>
          <a:ea typeface="+mn-ea"/>
          <a:cs typeface="+mn-cs"/>
        </a:defRPr>
      </a:lvl3pPr>
      <a:lvl4pPr marL="1427480" algn="l" defTabSz="951230" rtl="0" eaLnBrk="1" latinLnBrk="0" hangingPunct="1">
        <a:defRPr sz="1900" kern="1200">
          <a:solidFill>
            <a:schemeClr val="tx1"/>
          </a:solidFill>
          <a:latin typeface="+mn-lt"/>
          <a:ea typeface="+mn-ea"/>
          <a:cs typeface="+mn-cs"/>
        </a:defRPr>
      </a:lvl4pPr>
      <a:lvl5pPr marL="1903730" algn="l" defTabSz="951230" rtl="0" eaLnBrk="1" latinLnBrk="0" hangingPunct="1">
        <a:defRPr sz="1900" kern="1200">
          <a:solidFill>
            <a:schemeClr val="tx1"/>
          </a:solidFill>
          <a:latin typeface="+mn-lt"/>
          <a:ea typeface="+mn-ea"/>
          <a:cs typeface="+mn-cs"/>
        </a:defRPr>
      </a:lvl5pPr>
      <a:lvl6pPr marL="2379345" algn="l" defTabSz="951230" rtl="0" eaLnBrk="1" latinLnBrk="0" hangingPunct="1">
        <a:defRPr sz="1900" kern="1200">
          <a:solidFill>
            <a:schemeClr val="tx1"/>
          </a:solidFill>
          <a:latin typeface="+mn-lt"/>
          <a:ea typeface="+mn-ea"/>
          <a:cs typeface="+mn-cs"/>
        </a:defRPr>
      </a:lvl6pPr>
      <a:lvl7pPr marL="2855595" algn="l" defTabSz="951230" rtl="0" eaLnBrk="1" latinLnBrk="0" hangingPunct="1">
        <a:defRPr sz="1900" kern="1200">
          <a:solidFill>
            <a:schemeClr val="tx1"/>
          </a:solidFill>
          <a:latin typeface="+mn-lt"/>
          <a:ea typeface="+mn-ea"/>
          <a:cs typeface="+mn-cs"/>
        </a:defRPr>
      </a:lvl7pPr>
      <a:lvl8pPr marL="3331210" algn="l" defTabSz="951230" rtl="0" eaLnBrk="1" latinLnBrk="0" hangingPunct="1">
        <a:defRPr sz="1900" kern="1200">
          <a:solidFill>
            <a:schemeClr val="tx1"/>
          </a:solidFill>
          <a:latin typeface="+mn-lt"/>
          <a:ea typeface="+mn-ea"/>
          <a:cs typeface="+mn-cs"/>
        </a:defRPr>
      </a:lvl8pPr>
      <a:lvl9pPr marL="3807460" algn="l" defTabSz="951230"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91487" y="1752371"/>
            <a:ext cx="8636755" cy="2364017"/>
          </a:xfrm>
          <a:prstGeom prst="rect">
            <a:avLst/>
          </a:prstGeom>
          <a:noFill/>
        </p:spPr>
        <p:txBody>
          <a:bodyPr wrap="square" rtlCol="0">
            <a:spAutoFit/>
          </a:bodyPr>
          <a:lstStyle/>
          <a:p>
            <a:pPr algn="ctr"/>
            <a:r>
              <a:rPr lang="zh-CN" altLang="en-US" sz="7200" b="1">
                <a:solidFill>
                  <a:srgbClr val="FF0000"/>
                </a:solidFill>
                <a:latin typeface="微软雅黑" panose="020B0503020204020204" pitchFamily="34" charset="-122"/>
                <a:ea typeface="微软雅黑" panose="020B0503020204020204" pitchFamily="34" charset="-122"/>
              </a:rPr>
              <a:t>读秀学术搜索</a:t>
            </a:r>
          </a:p>
          <a:p>
            <a:pPr algn="ctr"/>
            <a:r>
              <a:rPr lang="en-US" altLang="zh-CN" sz="7200" b="1">
                <a:solidFill>
                  <a:srgbClr val="FF0000"/>
                </a:solidFill>
                <a:latin typeface="微软雅黑" panose="020B0503020204020204" pitchFamily="34" charset="-122"/>
                <a:ea typeface="微软雅黑" panose="020B0503020204020204" pitchFamily="34" charset="-122"/>
              </a:rPr>
              <a:t>www.duxiu.com</a:t>
            </a:r>
          </a:p>
        </p:txBody>
      </p:sp>
      <p:pic>
        <p:nvPicPr>
          <p:cNvPr id="4" name="图片 3" descr="读秀logo"/>
          <p:cNvPicPr>
            <a:picLocks noChangeAspect="1"/>
          </p:cNvPicPr>
          <p:nvPr/>
        </p:nvPicPr>
        <p:blipFill>
          <a:blip r:embed="rId2">
            <a:clrChange>
              <a:clrFrom>
                <a:srgbClr val="FFFFFF">
                  <a:alpha val="100000"/>
                </a:srgbClr>
              </a:clrFrom>
              <a:clrTo>
                <a:srgbClr val="FFFFFF">
                  <a:alpha val="100000"/>
                  <a:alpha val="0"/>
                </a:srgbClr>
              </a:clrTo>
            </a:clrChange>
          </a:blip>
          <a:srcRect/>
          <a:stretch>
            <a:fillRect/>
          </a:stretch>
        </p:blipFill>
        <p:spPr>
          <a:xfrm>
            <a:off x="1689905" y="1630423"/>
            <a:ext cx="1462463" cy="1409391"/>
          </a:xfrm>
          <a:prstGeom prst="rect">
            <a:avLst/>
          </a:prstGeom>
        </p:spPr>
      </p:pic>
    </p:spTree>
  </p:cSld>
  <p:clrMapOvr>
    <a:masterClrMapping/>
  </p:clrMapOvr>
  <p:transition spd="slow" advClick="0" advTm="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8194" name="Picture 2"/>
          <p:cNvPicPr>
            <a:picLocks noChangeAspect="1" noChangeArrowheads="1"/>
          </p:cNvPicPr>
          <p:nvPr/>
        </p:nvPicPr>
        <p:blipFill>
          <a:blip r:embed="rId3"/>
          <a:srcRect/>
          <a:stretch>
            <a:fillRect/>
          </a:stretch>
        </p:blipFill>
        <p:spPr bwMode="auto">
          <a:xfrm>
            <a:off x="-1" y="0"/>
            <a:ext cx="11522075" cy="6859587"/>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8194" name="Picture 2"/>
          <p:cNvPicPr>
            <a:picLocks noChangeAspect="1" noChangeArrowheads="1"/>
          </p:cNvPicPr>
          <p:nvPr/>
        </p:nvPicPr>
        <p:blipFill>
          <a:blip r:embed="rId3"/>
          <a:srcRect/>
          <a:stretch>
            <a:fillRect/>
          </a:stretch>
        </p:blipFill>
        <p:spPr bwMode="auto">
          <a:xfrm>
            <a:off x="-1" y="0"/>
            <a:ext cx="11522075" cy="6859587"/>
          </a:xfrm>
          <a:prstGeom prst="rect">
            <a:avLst/>
          </a:prstGeom>
          <a:noFill/>
          <a:ln w="9525">
            <a:noFill/>
            <a:miter lim="800000"/>
            <a:headEnd/>
            <a:tailEnd/>
          </a:ln>
          <a:effectLst/>
        </p:spPr>
      </p:pic>
      <p:sp>
        <p:nvSpPr>
          <p:cNvPr id="8" name="圆角矩形 7"/>
          <p:cNvSpPr/>
          <p:nvPr/>
        </p:nvSpPr>
        <p:spPr>
          <a:xfrm>
            <a:off x="96520" y="5125085"/>
            <a:ext cx="7731760" cy="17348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8087995" y="1689100"/>
            <a:ext cx="1500505" cy="28511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7997825" y="2829560"/>
            <a:ext cx="1789430" cy="177419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ppt_x"/>
                                          </p:val>
                                        </p:tav>
                                        <p:tav tm="100000">
                                          <p:val>
                                            <p:strVal val="#ppt_x"/>
                                          </p:val>
                                        </p:tav>
                                      </p:tavLst>
                                    </p:anim>
                                    <p:anim calcmode="lin" valueType="num">
                                      <p:cBhvr additive="base">
                                        <p:cTn id="14"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2" nodeType="clickEffect">
                                  <p:stCondLst>
                                    <p:cond delay="0"/>
                                  </p:stCondLst>
                                  <p:childTnLst>
                                    <p:animEffect transition="out" filter="wipe(down)">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ppt_x"/>
                                          </p:val>
                                        </p:tav>
                                        <p:tav tm="100000">
                                          <p:val>
                                            <p:strVal val="#ppt_x"/>
                                          </p:val>
                                        </p:tav>
                                      </p:tavLst>
                                    </p:anim>
                                    <p:anim calcmode="lin" valueType="num">
                                      <p:cBhvr additive="base">
                                        <p:cTn id="25"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grpId="2" nodeType="clickEffect">
                                  <p:stCondLst>
                                    <p:cond delay="0"/>
                                  </p:stCondLst>
                                  <p:childTnLst>
                                    <p:animEffect transition="out" filter="wipe(down)">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 grpId="0" bldLvl="0" animBg="1"/>
      <p:bldP spid="2" grpId="1" animBg="1"/>
      <p:bldP spid="2" grpId="2" animBg="1"/>
      <p:bldP spid="5" grpId="0" bldLvl="0" animBg="1"/>
      <p:bldP spid="5" grpId="1" animBg="1"/>
      <p:bldP spid="5" grpId="2"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2" name="图片 1"/>
          <p:cNvPicPr>
            <a:picLocks noChangeAspect="1"/>
          </p:cNvPicPr>
          <p:nvPr/>
        </p:nvPicPr>
        <p:blipFill>
          <a:blip r:embed="rId3"/>
          <a:stretch>
            <a:fillRect/>
          </a:stretch>
        </p:blipFill>
        <p:spPr>
          <a:xfrm>
            <a:off x="-6985" y="-91440"/>
            <a:ext cx="11589385" cy="6810375"/>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8194" name="Picture 2"/>
          <p:cNvPicPr>
            <a:picLocks noChangeAspect="1" noChangeArrowheads="1"/>
          </p:cNvPicPr>
          <p:nvPr/>
        </p:nvPicPr>
        <p:blipFill>
          <a:blip r:embed="rId3"/>
          <a:srcRect/>
          <a:stretch>
            <a:fillRect/>
          </a:stretch>
        </p:blipFill>
        <p:spPr bwMode="auto">
          <a:xfrm>
            <a:off x="-1" y="0"/>
            <a:ext cx="11522075" cy="6859587"/>
          </a:xfrm>
          <a:prstGeom prst="rect">
            <a:avLst/>
          </a:prstGeom>
          <a:noFill/>
          <a:ln w="9525">
            <a:noFill/>
            <a:miter lim="800000"/>
            <a:headEnd/>
            <a:tailEnd/>
          </a:ln>
          <a:effectLst/>
        </p:spPr>
      </p:pic>
      <p:sp>
        <p:nvSpPr>
          <p:cNvPr id="3" name="圆角矩形 2"/>
          <p:cNvSpPr/>
          <p:nvPr/>
        </p:nvSpPr>
        <p:spPr>
          <a:xfrm>
            <a:off x="8071485" y="1959610"/>
            <a:ext cx="1500505" cy="28511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0243" name="Picture 3"/>
          <p:cNvPicPr>
            <a:picLocks noChangeAspect="1" noChangeArrowheads="1"/>
          </p:cNvPicPr>
          <p:nvPr/>
        </p:nvPicPr>
        <p:blipFill>
          <a:blip r:embed="rId3"/>
          <a:srcRect/>
          <a:stretch>
            <a:fillRect/>
          </a:stretch>
        </p:blipFill>
        <p:spPr bwMode="auto">
          <a:xfrm>
            <a:off x="1" y="0"/>
            <a:ext cx="11522074" cy="6859588"/>
          </a:xfrm>
          <a:prstGeom prst="rect">
            <a:avLst/>
          </a:prstGeom>
          <a:noFill/>
          <a:ln w="9525">
            <a:noFill/>
            <a:miter lim="800000"/>
            <a:headEnd/>
            <a:tailEnd/>
          </a:ln>
          <a:effectLst/>
        </p:spPr>
      </p:pic>
      <p:pic>
        <p:nvPicPr>
          <p:cNvPr id="8" name="Picture 2"/>
          <p:cNvPicPr>
            <a:picLocks noChangeAspect="1" noChangeArrowheads="1"/>
          </p:cNvPicPr>
          <p:nvPr/>
        </p:nvPicPr>
        <p:blipFill>
          <a:blip r:embed="rId4"/>
          <a:srcRect/>
          <a:stretch>
            <a:fillRect/>
          </a:stretch>
        </p:blipFill>
        <p:spPr bwMode="auto">
          <a:xfrm>
            <a:off x="0" y="2501100"/>
            <a:ext cx="11190325" cy="2280452"/>
          </a:xfrm>
          <a:prstGeom prst="rect">
            <a:avLst/>
          </a:prstGeom>
          <a:noFill/>
          <a:ln w="9525">
            <a:noFill/>
            <a:miter lim="800000"/>
            <a:headEnd/>
            <a:tailEnd/>
          </a:ln>
          <a:effectLst/>
        </p:spPr>
      </p:pic>
      <p:cxnSp>
        <p:nvCxnSpPr>
          <p:cNvPr id="10" name="直接连接符 9"/>
          <p:cNvCxnSpPr/>
          <p:nvPr/>
        </p:nvCxnSpPr>
        <p:spPr>
          <a:xfrm>
            <a:off x="974691" y="4071148"/>
            <a:ext cx="214314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974691" y="4287050"/>
            <a:ext cx="2214578"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1267" name="Picture 3"/>
          <p:cNvPicPr>
            <a:picLocks noChangeAspect="1" noChangeArrowheads="1"/>
          </p:cNvPicPr>
          <p:nvPr/>
        </p:nvPicPr>
        <p:blipFill>
          <a:blip r:embed="rId3"/>
          <a:srcRect/>
          <a:stretch>
            <a:fillRect/>
          </a:stretch>
        </p:blipFill>
        <p:spPr bwMode="auto">
          <a:xfrm>
            <a:off x="0" y="0"/>
            <a:ext cx="11522075" cy="6859588"/>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2290" name="Picture 2"/>
          <p:cNvPicPr>
            <a:picLocks noChangeAspect="1" noChangeArrowheads="1"/>
          </p:cNvPicPr>
          <p:nvPr/>
        </p:nvPicPr>
        <p:blipFill>
          <a:blip r:embed="rId3"/>
          <a:srcRect/>
          <a:stretch>
            <a:fillRect/>
          </a:stretch>
        </p:blipFill>
        <p:spPr bwMode="auto">
          <a:xfrm>
            <a:off x="-1" y="0"/>
            <a:ext cx="11522075" cy="6859588"/>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3314" name="Picture 2"/>
          <p:cNvPicPr>
            <a:picLocks noChangeAspect="1" noChangeArrowheads="1"/>
          </p:cNvPicPr>
          <p:nvPr/>
        </p:nvPicPr>
        <p:blipFill>
          <a:blip r:embed="rId3"/>
          <a:srcRect/>
          <a:stretch>
            <a:fillRect/>
          </a:stretch>
        </p:blipFill>
        <p:spPr bwMode="auto">
          <a:xfrm>
            <a:off x="-1" y="0"/>
            <a:ext cx="11522075" cy="6859588"/>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p:cNvGrpSpPr/>
          <p:nvPr/>
        </p:nvGrpSpPr>
        <p:grpSpPr>
          <a:xfrm>
            <a:off x="3640971" y="2429662"/>
            <a:ext cx="1620000" cy="1620000"/>
            <a:chOff x="1224533" y="1817862"/>
            <a:chExt cx="1620000" cy="1620000"/>
          </a:xfrm>
          <a:solidFill>
            <a:srgbClr val="3399FF"/>
          </a:solidFill>
        </p:grpSpPr>
        <p:sp>
          <p:nvSpPr>
            <p:cNvPr id="50" name="椭圆 49"/>
            <p:cNvSpPr>
              <a:spLocks noChangeAspect="1"/>
            </p:cNvSpPr>
            <p:nvPr/>
          </p:nvSpPr>
          <p:spPr>
            <a:xfrm>
              <a:off x="1224533" y="1817862"/>
              <a:ext cx="1620000" cy="1620000"/>
            </a:xfrm>
            <a:prstGeom prst="ellipse">
              <a:avLst/>
            </a:prstGeom>
            <a:grp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a:spLocks noChangeAspect="1"/>
            </p:cNvSpPr>
            <p:nvPr/>
          </p:nvSpPr>
          <p:spPr>
            <a:xfrm>
              <a:off x="1224533" y="1817862"/>
              <a:ext cx="1620000" cy="1620000"/>
            </a:xfrm>
            <a:prstGeom prst="ellipse">
              <a:avLst/>
            </a:prstGeom>
            <a:solidFill>
              <a:srgbClr val="FF000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a:spLocks noChangeAspect="1"/>
            </p:cNvSpPr>
            <p:nvPr/>
          </p:nvSpPr>
          <p:spPr>
            <a:xfrm>
              <a:off x="1404533" y="1997862"/>
              <a:ext cx="1260000" cy="1260000"/>
            </a:xfrm>
            <a:prstGeom prst="ellipse">
              <a:avLst/>
            </a:prstGeom>
            <a:solidFill>
              <a:srgbClr val="FF0000"/>
            </a:soli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任意多边形 52"/>
          <p:cNvSpPr/>
          <p:nvPr/>
        </p:nvSpPr>
        <p:spPr>
          <a:xfrm>
            <a:off x="4689467" y="2715414"/>
            <a:ext cx="2527652" cy="99946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bg1"/>
              </a:gs>
              <a:gs pos="100000">
                <a:schemeClr val="bg1">
                  <a:lumMod val="8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44"/>
          <p:cNvSpPr txBox="1"/>
          <p:nvPr/>
        </p:nvSpPr>
        <p:spPr>
          <a:xfrm>
            <a:off x="5059645" y="3001166"/>
            <a:ext cx="1415772" cy="461665"/>
          </a:xfrm>
          <a:prstGeom prst="rect">
            <a:avLst/>
          </a:prstGeom>
          <a:noFill/>
          <a:ln>
            <a:noFill/>
          </a:ln>
        </p:spPr>
        <p:txBody>
          <a:bodyPr wrap="none" rtlCol="0">
            <a:spAutoFit/>
          </a:bodyPr>
          <a:lstStyle/>
          <a:p>
            <a:r>
              <a:rPr lang="zh-CN" altLang="en-US" sz="2400" b="1" dirty="0" smtClean="0">
                <a:solidFill>
                  <a:srgbClr val="FF0000"/>
                </a:solidFill>
                <a:latin typeface="微软雅黑" panose="020B0503020204020204" pitchFamily="34" charset="-122"/>
                <a:ea typeface="微软雅黑" panose="020B0503020204020204" pitchFamily="34" charset="-122"/>
              </a:rPr>
              <a:t>知识搜索</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grpSp>
        <p:nvGrpSpPr>
          <p:cNvPr id="3" name="组合 14"/>
          <p:cNvGrpSpPr/>
          <p:nvPr/>
        </p:nvGrpSpPr>
        <p:grpSpPr>
          <a:xfrm>
            <a:off x="3975087" y="2707546"/>
            <a:ext cx="1008000" cy="1008000"/>
            <a:chOff x="1744847" y="2123862"/>
            <a:chExt cx="1008000" cy="1008000"/>
          </a:xfrm>
        </p:grpSpPr>
        <p:sp>
          <p:nvSpPr>
            <p:cNvPr id="54" name="椭圆 53"/>
            <p:cNvSpPr>
              <a:spLocks noChangeAspect="1"/>
            </p:cNvSpPr>
            <p:nvPr/>
          </p:nvSpPr>
          <p:spPr>
            <a:xfrm>
              <a:off x="1744847" y="2123862"/>
              <a:ext cx="1008000" cy="100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29"/>
            <p:cNvSpPr txBox="1">
              <a:spLocks noChangeArrowheads="1"/>
            </p:cNvSpPr>
            <p:nvPr/>
          </p:nvSpPr>
          <p:spPr bwMode="auto">
            <a:xfrm>
              <a:off x="1822576" y="2289860"/>
              <a:ext cx="78739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zh-CN"/>
              </a:defPPr>
              <a:lvl1pPr algn="ctr" eaLnBrk="0" hangingPunct="0">
                <a:defRPr sz="4000">
                  <a:solidFill>
                    <a:srgbClr val="FF0000"/>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dirty="0" smtClean="0"/>
                <a:t>02</a:t>
              </a:r>
              <a:endParaRPr lang="zh-CN" altLang="en-US" dirty="0"/>
            </a:p>
          </p:txBody>
        </p:sp>
      </p:grpSp>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 presetClass="entr" presetSubtype="10"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checkerboard(across)">
                                      <p:cBhvr>
                                        <p:cTn id="19" dur="500"/>
                                        <p:tgtEl>
                                          <p:spTgt spid="53"/>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barn(inVertical)">
                                      <p:cBhvr>
                                        <p:cTn id="2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4338" name="Picture 2"/>
          <p:cNvPicPr>
            <a:picLocks noChangeAspect="1" noChangeArrowheads="1"/>
          </p:cNvPicPr>
          <p:nvPr/>
        </p:nvPicPr>
        <p:blipFill>
          <a:blip r:embed="rId3"/>
          <a:srcRect/>
          <a:stretch>
            <a:fillRect/>
          </a:stretch>
        </p:blipFill>
        <p:spPr bwMode="auto">
          <a:xfrm>
            <a:off x="0" y="0"/>
            <a:ext cx="11522075" cy="6859588"/>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8890" y="0"/>
            <a:ext cx="11539220" cy="6835775"/>
          </a:xfrm>
          <a:prstGeom prst="rect">
            <a:avLst/>
          </a:prstGeom>
        </p:spPr>
      </p:pic>
      <p:sp>
        <p:nvSpPr>
          <p:cNvPr id="9" name="圆角矩形 8"/>
          <p:cNvSpPr/>
          <p:nvPr/>
        </p:nvSpPr>
        <p:spPr>
          <a:xfrm>
            <a:off x="6572885" y="3558540"/>
            <a:ext cx="2457450" cy="985520"/>
          </a:xfrm>
          <a:prstGeom prst="round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5362" name="Picture 2"/>
          <p:cNvPicPr>
            <a:picLocks noChangeAspect="1" noChangeArrowheads="1"/>
          </p:cNvPicPr>
          <p:nvPr/>
        </p:nvPicPr>
        <p:blipFill>
          <a:blip r:embed="rId3"/>
          <a:srcRect/>
          <a:stretch>
            <a:fillRect/>
          </a:stretch>
        </p:blipFill>
        <p:spPr bwMode="auto">
          <a:xfrm>
            <a:off x="0" y="0"/>
            <a:ext cx="11522075" cy="6859588"/>
          </a:xfrm>
          <a:prstGeom prst="rect">
            <a:avLst/>
          </a:prstGeom>
          <a:noFill/>
          <a:ln w="9525">
            <a:noFill/>
            <a:miter lim="800000"/>
            <a:headEnd/>
            <a:tailEnd/>
          </a:ln>
          <a:effectLst/>
        </p:spPr>
      </p:pic>
      <p:sp>
        <p:nvSpPr>
          <p:cNvPr id="8" name="圆角矩形 7"/>
          <p:cNvSpPr/>
          <p:nvPr/>
        </p:nvSpPr>
        <p:spPr>
          <a:xfrm>
            <a:off x="188873" y="0"/>
            <a:ext cx="1714512" cy="50160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6386" name="Picture 2"/>
          <p:cNvPicPr>
            <a:picLocks noChangeAspect="1" noChangeArrowheads="1"/>
          </p:cNvPicPr>
          <p:nvPr/>
        </p:nvPicPr>
        <p:blipFill>
          <a:blip r:embed="rId3"/>
          <a:srcRect/>
          <a:stretch>
            <a:fillRect/>
          </a:stretch>
        </p:blipFill>
        <p:spPr bwMode="auto">
          <a:xfrm>
            <a:off x="0" y="0"/>
            <a:ext cx="11522075" cy="6859588"/>
          </a:xfrm>
          <a:prstGeom prst="rect">
            <a:avLst/>
          </a:prstGeom>
          <a:noFill/>
          <a:ln w="9525">
            <a:noFill/>
            <a:miter lim="800000"/>
            <a:headEnd/>
            <a:tailEnd/>
          </a:ln>
          <a:effectLst/>
        </p:spPr>
      </p:pic>
      <p:sp>
        <p:nvSpPr>
          <p:cNvPr id="7" name="圆角矩形 6"/>
          <p:cNvSpPr/>
          <p:nvPr/>
        </p:nvSpPr>
        <p:spPr>
          <a:xfrm>
            <a:off x="2332013" y="2001034"/>
            <a:ext cx="7000924" cy="500066"/>
          </a:xfrm>
          <a:prstGeom prst="roundRect">
            <a:avLst/>
          </a:prstGeom>
          <a:solidFill>
            <a:srgbClr val="0099FF">
              <a:alpha val="34118"/>
            </a:srgb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8" name="圆角矩形 7"/>
          <p:cNvSpPr/>
          <p:nvPr/>
        </p:nvSpPr>
        <p:spPr>
          <a:xfrm>
            <a:off x="5546723" y="6215876"/>
            <a:ext cx="928694" cy="42862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7410" name="Picture 2"/>
          <p:cNvPicPr>
            <a:picLocks noChangeAspect="1" noChangeArrowheads="1"/>
          </p:cNvPicPr>
          <p:nvPr/>
        </p:nvPicPr>
        <p:blipFill>
          <a:blip r:embed="rId3"/>
          <a:srcRect/>
          <a:stretch>
            <a:fillRect/>
          </a:stretch>
        </p:blipFill>
        <p:spPr bwMode="auto">
          <a:xfrm>
            <a:off x="0" y="0"/>
            <a:ext cx="11522075" cy="6859587"/>
          </a:xfrm>
          <a:prstGeom prst="rect">
            <a:avLst/>
          </a:prstGeom>
          <a:noFill/>
          <a:ln w="9525">
            <a:noFill/>
            <a:miter lim="800000"/>
            <a:headEnd/>
            <a:tailEnd/>
          </a:ln>
          <a:effectLst/>
        </p:spPr>
      </p:pic>
      <p:sp>
        <p:nvSpPr>
          <p:cNvPr id="7" name="圆角矩形 6"/>
          <p:cNvSpPr/>
          <p:nvPr/>
        </p:nvSpPr>
        <p:spPr>
          <a:xfrm>
            <a:off x="9904441" y="0"/>
            <a:ext cx="571504" cy="50006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4903781" y="429398"/>
            <a:ext cx="4214842" cy="121444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24578" name="Picture 2"/>
          <p:cNvPicPr>
            <a:picLocks noChangeAspect="1" noChangeArrowheads="1"/>
          </p:cNvPicPr>
          <p:nvPr/>
        </p:nvPicPr>
        <p:blipFill>
          <a:blip r:embed="rId3"/>
          <a:srcRect/>
          <a:stretch>
            <a:fillRect/>
          </a:stretch>
        </p:blipFill>
        <p:spPr bwMode="auto">
          <a:xfrm>
            <a:off x="1" y="0"/>
            <a:ext cx="11522074" cy="6859588"/>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组合 115"/>
          <p:cNvGrpSpPr/>
          <p:nvPr/>
        </p:nvGrpSpPr>
        <p:grpSpPr>
          <a:xfrm>
            <a:off x="6904500" y="808449"/>
            <a:ext cx="802098" cy="802096"/>
            <a:chOff x="7414667" y="3750265"/>
            <a:chExt cx="871129" cy="871129"/>
          </a:xfrm>
        </p:grpSpPr>
        <p:sp>
          <p:nvSpPr>
            <p:cNvPr id="117" name="椭圆 116"/>
            <p:cNvSpPr/>
            <p:nvPr/>
          </p:nvSpPr>
          <p:spPr>
            <a:xfrm>
              <a:off x="7414667" y="3750265"/>
              <a:ext cx="871129" cy="871129"/>
            </a:xfrm>
            <a:prstGeom prst="ellipse">
              <a:avLst/>
            </a:prstGeom>
            <a:gradFill flip="none" rotWithShape="1">
              <a:gsLst>
                <a:gs pos="0">
                  <a:schemeClr val="bg1">
                    <a:lumMod val="85000"/>
                  </a:schemeClr>
                </a:gs>
                <a:gs pos="100000">
                  <a:schemeClr val="bg1"/>
                </a:gs>
              </a:gsLst>
              <a:lin ang="2700000" scaled="1"/>
              <a:tileRect/>
            </a:gradFill>
            <a:ln w="25400">
              <a:gradFill flip="none" rotWithShape="1">
                <a:gsLst>
                  <a:gs pos="0">
                    <a:schemeClr val="bg1"/>
                  </a:gs>
                  <a:gs pos="100000">
                    <a:schemeClr val="bg1">
                      <a:lumMod val="85000"/>
                    </a:schemeClr>
                  </a:gs>
                </a:gsLst>
                <a:lin ang="2700000" scaled="1"/>
                <a:tileRect/>
              </a:gradFill>
            </a:ln>
            <a:effectLst>
              <a:outerShdw blurRad="889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18" name="文本框 20"/>
            <p:cNvSpPr txBox="1"/>
            <p:nvPr/>
          </p:nvSpPr>
          <p:spPr>
            <a:xfrm>
              <a:off x="7468849" y="3843910"/>
              <a:ext cx="792991" cy="701958"/>
            </a:xfrm>
            <a:prstGeom prst="rect">
              <a:avLst/>
            </a:prstGeom>
            <a:noFill/>
          </p:spPr>
          <p:txBody>
            <a:bodyPr wrap="square" rtlCol="0">
              <a:spAutoFit/>
            </a:bodyPr>
            <a:lstStyle/>
            <a:p>
              <a:pPr algn="ctr"/>
              <a:r>
                <a:rPr lang="en-US" altLang="zh-CN" sz="3600" dirty="0" smtClean="0">
                  <a:solidFill>
                    <a:srgbClr val="FF0000"/>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rPr>
                <a:t>01</a:t>
              </a:r>
              <a:endParaRPr lang="zh-CN" altLang="en-US" sz="3600" dirty="0">
                <a:solidFill>
                  <a:srgbClr val="FF0000"/>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endParaRPr>
            </a:p>
          </p:txBody>
        </p:sp>
      </p:grpSp>
      <p:grpSp>
        <p:nvGrpSpPr>
          <p:cNvPr id="119" name="组合 118"/>
          <p:cNvGrpSpPr/>
          <p:nvPr/>
        </p:nvGrpSpPr>
        <p:grpSpPr>
          <a:xfrm>
            <a:off x="6926915" y="3484954"/>
            <a:ext cx="802098" cy="802096"/>
            <a:chOff x="7414667" y="3750264"/>
            <a:chExt cx="871129" cy="871129"/>
          </a:xfrm>
        </p:grpSpPr>
        <p:sp>
          <p:nvSpPr>
            <p:cNvPr id="120" name="椭圆 119"/>
            <p:cNvSpPr/>
            <p:nvPr/>
          </p:nvSpPr>
          <p:spPr>
            <a:xfrm>
              <a:off x="7414667" y="3750264"/>
              <a:ext cx="871129" cy="871129"/>
            </a:xfrm>
            <a:prstGeom prst="ellipse">
              <a:avLst/>
            </a:prstGeom>
            <a:gradFill flip="none" rotWithShape="1">
              <a:gsLst>
                <a:gs pos="0">
                  <a:schemeClr val="bg1">
                    <a:lumMod val="85000"/>
                  </a:schemeClr>
                </a:gs>
                <a:gs pos="100000">
                  <a:schemeClr val="bg1"/>
                </a:gs>
              </a:gsLst>
              <a:lin ang="2700000" scaled="1"/>
              <a:tileRect/>
            </a:gradFill>
            <a:ln w="25400">
              <a:gradFill flip="none" rotWithShape="1">
                <a:gsLst>
                  <a:gs pos="0">
                    <a:schemeClr val="bg1"/>
                  </a:gs>
                  <a:gs pos="100000">
                    <a:schemeClr val="bg1">
                      <a:lumMod val="85000"/>
                    </a:schemeClr>
                  </a:gs>
                </a:gsLst>
                <a:lin ang="2700000" scaled="1"/>
                <a:tileRect/>
              </a:gradFill>
            </a:ln>
            <a:effectLst>
              <a:outerShdw blurRad="889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21" name="文本框 23"/>
            <p:cNvSpPr txBox="1"/>
            <p:nvPr/>
          </p:nvSpPr>
          <p:spPr>
            <a:xfrm>
              <a:off x="7451426" y="3843907"/>
              <a:ext cx="792991" cy="701958"/>
            </a:xfrm>
            <a:prstGeom prst="rect">
              <a:avLst/>
            </a:prstGeom>
            <a:noFill/>
          </p:spPr>
          <p:txBody>
            <a:bodyPr wrap="square" rtlCol="0">
              <a:spAutoFit/>
            </a:bodyPr>
            <a:lstStyle>
              <a:defPPr>
                <a:defRPr lang="zh-CN"/>
              </a:defPPr>
              <a:lvl1pPr algn="ctr">
                <a:defRPr sz="3600">
                  <a:solidFill>
                    <a:srgbClr val="0066CC"/>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defRPr>
              </a:lvl1pPr>
            </a:lstStyle>
            <a:p>
              <a:r>
                <a:rPr lang="en-US" altLang="zh-CN" dirty="0" smtClean="0">
                  <a:solidFill>
                    <a:srgbClr val="FF0000"/>
                  </a:solidFill>
                </a:rPr>
                <a:t>03</a:t>
              </a:r>
              <a:endParaRPr lang="zh-CN" altLang="en-US" dirty="0">
                <a:solidFill>
                  <a:srgbClr val="FF0000"/>
                </a:solidFill>
              </a:endParaRPr>
            </a:p>
          </p:txBody>
        </p:sp>
      </p:grpSp>
      <p:grpSp>
        <p:nvGrpSpPr>
          <p:cNvPr id="122" name="组合 121"/>
          <p:cNvGrpSpPr/>
          <p:nvPr/>
        </p:nvGrpSpPr>
        <p:grpSpPr>
          <a:xfrm>
            <a:off x="6926915" y="4770838"/>
            <a:ext cx="802098" cy="802096"/>
            <a:chOff x="7414667" y="3750264"/>
            <a:chExt cx="871129" cy="871129"/>
          </a:xfrm>
        </p:grpSpPr>
        <p:sp>
          <p:nvSpPr>
            <p:cNvPr id="123" name="椭圆 122"/>
            <p:cNvSpPr/>
            <p:nvPr/>
          </p:nvSpPr>
          <p:spPr>
            <a:xfrm>
              <a:off x="7414667" y="3750264"/>
              <a:ext cx="871129" cy="871129"/>
            </a:xfrm>
            <a:prstGeom prst="ellipse">
              <a:avLst/>
            </a:prstGeom>
            <a:gradFill flip="none" rotWithShape="1">
              <a:gsLst>
                <a:gs pos="0">
                  <a:schemeClr val="bg1">
                    <a:lumMod val="85000"/>
                  </a:schemeClr>
                </a:gs>
                <a:gs pos="100000">
                  <a:schemeClr val="bg1"/>
                </a:gs>
              </a:gsLst>
              <a:lin ang="2700000" scaled="1"/>
              <a:tileRect/>
            </a:gradFill>
            <a:ln w="25400">
              <a:gradFill flip="none" rotWithShape="1">
                <a:gsLst>
                  <a:gs pos="0">
                    <a:schemeClr val="bg1"/>
                  </a:gs>
                  <a:gs pos="100000">
                    <a:schemeClr val="bg1">
                      <a:lumMod val="85000"/>
                    </a:schemeClr>
                  </a:gs>
                </a:gsLst>
                <a:lin ang="2700000" scaled="1"/>
                <a:tileRect/>
              </a:gradFill>
            </a:ln>
            <a:effectLst>
              <a:outerShdw blurRad="889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24" name="文本框 29"/>
            <p:cNvSpPr txBox="1"/>
            <p:nvPr/>
          </p:nvSpPr>
          <p:spPr>
            <a:xfrm>
              <a:off x="7451426" y="3818460"/>
              <a:ext cx="792991" cy="701958"/>
            </a:xfrm>
            <a:prstGeom prst="rect">
              <a:avLst/>
            </a:prstGeom>
            <a:noFill/>
          </p:spPr>
          <p:txBody>
            <a:bodyPr wrap="square" rtlCol="0">
              <a:spAutoFit/>
            </a:bodyPr>
            <a:lstStyle>
              <a:defPPr>
                <a:defRPr lang="zh-CN"/>
              </a:defPPr>
              <a:lvl1pPr algn="ctr">
                <a:defRPr sz="3600">
                  <a:solidFill>
                    <a:srgbClr val="0066CC"/>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defRPr>
              </a:lvl1pPr>
            </a:lstStyle>
            <a:p>
              <a:r>
                <a:rPr lang="en-US" altLang="zh-CN" dirty="0">
                  <a:solidFill>
                    <a:srgbClr val="FF0000"/>
                  </a:solidFill>
                </a:rPr>
                <a:t>04</a:t>
              </a:r>
              <a:endParaRPr lang="zh-CN" altLang="en-US" dirty="0">
                <a:solidFill>
                  <a:srgbClr val="FF0000"/>
                </a:solidFill>
              </a:endParaRPr>
            </a:p>
          </p:txBody>
        </p:sp>
      </p:grpSp>
      <p:grpSp>
        <p:nvGrpSpPr>
          <p:cNvPr id="125" name="组合 124"/>
          <p:cNvGrpSpPr/>
          <p:nvPr/>
        </p:nvGrpSpPr>
        <p:grpSpPr>
          <a:xfrm>
            <a:off x="6936925" y="2270508"/>
            <a:ext cx="802098" cy="802096"/>
            <a:chOff x="7414667" y="3750271"/>
            <a:chExt cx="871129" cy="871131"/>
          </a:xfrm>
        </p:grpSpPr>
        <p:sp>
          <p:nvSpPr>
            <p:cNvPr id="126" name="椭圆 125"/>
            <p:cNvSpPr/>
            <p:nvPr/>
          </p:nvSpPr>
          <p:spPr>
            <a:xfrm>
              <a:off x="7414667" y="3750271"/>
              <a:ext cx="871129" cy="871131"/>
            </a:xfrm>
            <a:prstGeom prst="ellipse">
              <a:avLst/>
            </a:prstGeom>
            <a:gradFill flip="none" rotWithShape="1">
              <a:gsLst>
                <a:gs pos="0">
                  <a:schemeClr val="bg1">
                    <a:lumMod val="85000"/>
                  </a:schemeClr>
                </a:gs>
                <a:gs pos="100000">
                  <a:schemeClr val="bg1"/>
                </a:gs>
              </a:gsLst>
              <a:lin ang="2700000" scaled="1"/>
              <a:tileRect/>
            </a:gradFill>
            <a:ln w="25400">
              <a:gradFill flip="none" rotWithShape="1">
                <a:gsLst>
                  <a:gs pos="0">
                    <a:schemeClr val="bg1"/>
                  </a:gs>
                  <a:gs pos="100000">
                    <a:schemeClr val="bg1">
                      <a:lumMod val="85000"/>
                    </a:schemeClr>
                  </a:gs>
                </a:gsLst>
                <a:lin ang="2700000" scaled="1"/>
                <a:tileRect/>
              </a:gradFill>
            </a:ln>
            <a:effectLst>
              <a:outerShdw blurRad="889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27" name="文本框 32"/>
            <p:cNvSpPr txBox="1"/>
            <p:nvPr/>
          </p:nvSpPr>
          <p:spPr>
            <a:xfrm>
              <a:off x="7451426" y="3820353"/>
              <a:ext cx="792991" cy="701958"/>
            </a:xfrm>
            <a:prstGeom prst="rect">
              <a:avLst/>
            </a:prstGeom>
            <a:noFill/>
          </p:spPr>
          <p:txBody>
            <a:bodyPr wrap="square" rtlCol="0">
              <a:spAutoFit/>
            </a:bodyPr>
            <a:lstStyle>
              <a:defPPr>
                <a:defRPr lang="zh-CN"/>
              </a:defPPr>
              <a:lvl1pPr algn="ctr">
                <a:defRPr sz="3600">
                  <a:solidFill>
                    <a:srgbClr val="0066CC"/>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defRPr>
              </a:lvl1pPr>
            </a:lstStyle>
            <a:p>
              <a:r>
                <a:rPr lang="en-US" altLang="zh-CN" dirty="0">
                  <a:solidFill>
                    <a:srgbClr val="FF0000"/>
                  </a:solidFill>
                </a:rPr>
                <a:t>02</a:t>
              </a:r>
              <a:endParaRPr lang="zh-CN" altLang="en-US" dirty="0">
                <a:solidFill>
                  <a:srgbClr val="FF0000"/>
                </a:solidFill>
              </a:endParaRPr>
            </a:p>
          </p:txBody>
        </p:sp>
      </p:grpSp>
      <p:grpSp>
        <p:nvGrpSpPr>
          <p:cNvPr id="5" name="组合 4"/>
          <p:cNvGrpSpPr/>
          <p:nvPr/>
        </p:nvGrpSpPr>
        <p:grpSpPr>
          <a:xfrm>
            <a:off x="7761301" y="998643"/>
            <a:ext cx="2674924" cy="620944"/>
            <a:chOff x="2192925" y="1080658"/>
            <a:chExt cx="2674924" cy="620944"/>
          </a:xfrm>
        </p:grpSpPr>
        <p:sp>
          <p:nvSpPr>
            <p:cNvPr id="128" name="文本框 33"/>
            <p:cNvSpPr txBox="1"/>
            <p:nvPr/>
          </p:nvSpPr>
          <p:spPr>
            <a:xfrm>
              <a:off x="2192925" y="1080658"/>
              <a:ext cx="2674924" cy="430887"/>
            </a:xfrm>
            <a:prstGeom prst="rect">
              <a:avLst/>
            </a:prstGeom>
            <a:noFill/>
          </p:spPr>
          <p:txBody>
            <a:bodyPr wrap="square" rtlCol="0">
              <a:spAutoFit/>
            </a:bodyPr>
            <a:lstStyle/>
            <a:p>
              <a:pPr algn="ctr"/>
              <a:r>
                <a:rPr lang="zh-CN" altLang="en-US" sz="2200" dirty="0" smtClean="0">
                  <a:solidFill>
                    <a:schemeClr val="tx1">
                      <a:lumMod val="65000"/>
                      <a:lumOff val="35000"/>
                    </a:schemeClr>
                  </a:solidFill>
                  <a:latin typeface="微软雅黑" panose="020B0503020204020204" pitchFamily="34" charset="-122"/>
                  <a:ea typeface="微软雅黑" panose="020B0503020204020204" pitchFamily="34" charset="-122"/>
                </a:rPr>
                <a:t>中文图书试读</a:t>
              </a:r>
              <a:r>
                <a:rPr lang="en-US" altLang="zh-CN" sz="2200" dirty="0" smtClean="0">
                  <a:solidFill>
                    <a:schemeClr val="tx1">
                      <a:lumMod val="65000"/>
                      <a:lumOff val="35000"/>
                    </a:schemeClr>
                  </a:solidFill>
                  <a:latin typeface="微软雅黑" panose="020B0503020204020204" pitchFamily="34" charset="-122"/>
                  <a:ea typeface="微软雅黑" panose="020B0503020204020204" pitchFamily="34" charset="-122"/>
                </a:rPr>
                <a:t>300</a:t>
              </a:r>
              <a:r>
                <a:rPr lang="zh-CN" altLang="en-US" sz="2200" dirty="0" smtClean="0">
                  <a:solidFill>
                    <a:schemeClr val="tx1">
                      <a:lumMod val="65000"/>
                      <a:lumOff val="35000"/>
                    </a:schemeClr>
                  </a:solidFill>
                  <a:latin typeface="微软雅黑" panose="020B0503020204020204" pitchFamily="34" charset="-122"/>
                  <a:ea typeface="微软雅黑" panose="020B0503020204020204" pitchFamily="34" charset="-122"/>
                </a:rPr>
                <a:t>万</a:t>
              </a:r>
              <a:endPar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2" name="TextBox 141"/>
            <p:cNvSpPr txBox="1"/>
            <p:nvPr/>
          </p:nvSpPr>
          <p:spPr>
            <a:xfrm>
              <a:off x="2520677" y="1447686"/>
              <a:ext cx="2016224" cy="253916"/>
            </a:xfrm>
            <a:prstGeom prst="rect">
              <a:avLst/>
            </a:prstGeom>
            <a:noFill/>
          </p:spPr>
          <p:txBody>
            <a:bodyPr wrap="square" rtlCol="0">
              <a:spAutoFit/>
            </a:bodyPr>
            <a:lstStyle/>
            <a:p>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7828550" y="2429662"/>
            <a:ext cx="2790271" cy="656936"/>
            <a:chOff x="3600797" y="5013970"/>
            <a:chExt cx="2790271" cy="656936"/>
          </a:xfrm>
        </p:grpSpPr>
        <p:sp>
          <p:nvSpPr>
            <p:cNvPr id="129" name="文本框 34"/>
            <p:cNvSpPr txBox="1"/>
            <p:nvPr/>
          </p:nvSpPr>
          <p:spPr>
            <a:xfrm>
              <a:off x="3600797" y="5013970"/>
              <a:ext cx="2696969" cy="430887"/>
            </a:xfrm>
            <a:prstGeom prst="rect">
              <a:avLst/>
            </a:prstGeom>
            <a:noFill/>
          </p:spPr>
          <p:txBody>
            <a:bodyPr wrap="square" rtlCol="0">
              <a:spAutoFit/>
            </a:bodyPr>
            <a:lstStyle>
              <a:defPPr>
                <a:defRPr lang="zh-CN"/>
              </a:defPPr>
              <a:lvl1pPr algn="ctr">
                <a:defRPr sz="2200">
                  <a:solidFill>
                    <a:schemeClr val="bg1"/>
                  </a:solidFill>
                  <a:latin typeface="微软雅黑" panose="020B0503020204020204" pitchFamily="34" charset="-122"/>
                  <a:ea typeface="微软雅黑" panose="020B0503020204020204" pitchFamily="34" charset="-122"/>
                </a:defRPr>
              </a:lvl1pPr>
            </a:lstStyle>
            <a:p>
              <a:pPr algn="l"/>
              <a:r>
                <a:rPr lang="zh-CN" altLang="en-US" dirty="0" smtClean="0">
                  <a:solidFill>
                    <a:schemeClr val="tx1">
                      <a:lumMod val="65000"/>
                      <a:lumOff val="35000"/>
                    </a:schemeClr>
                  </a:solidFill>
                </a:rPr>
                <a:t>中文图书书目</a:t>
              </a:r>
              <a:r>
                <a:rPr lang="en-US" altLang="zh-CN" dirty="0" smtClean="0">
                  <a:solidFill>
                    <a:schemeClr val="tx1">
                      <a:lumMod val="65000"/>
                      <a:lumOff val="35000"/>
                    </a:schemeClr>
                  </a:solidFill>
                </a:rPr>
                <a:t>540</a:t>
              </a:r>
              <a:r>
                <a:rPr lang="zh-CN" altLang="en-US" dirty="0" smtClean="0">
                  <a:solidFill>
                    <a:schemeClr val="tx1">
                      <a:lumMod val="65000"/>
                      <a:lumOff val="35000"/>
                    </a:schemeClr>
                  </a:solidFill>
                </a:rPr>
                <a:t>万</a:t>
              </a:r>
              <a:endParaRPr lang="zh-CN" altLang="en-US" dirty="0">
                <a:solidFill>
                  <a:schemeClr val="tx1">
                    <a:lumMod val="65000"/>
                    <a:lumOff val="35000"/>
                  </a:schemeClr>
                </a:solidFill>
              </a:endParaRPr>
            </a:p>
          </p:txBody>
        </p:sp>
        <p:sp>
          <p:nvSpPr>
            <p:cNvPr id="143" name="TextBox 142"/>
            <p:cNvSpPr txBox="1"/>
            <p:nvPr/>
          </p:nvSpPr>
          <p:spPr>
            <a:xfrm>
              <a:off x="3960837" y="5416990"/>
              <a:ext cx="2430231" cy="253916"/>
            </a:xfrm>
            <a:prstGeom prst="rect">
              <a:avLst/>
            </a:prstGeom>
            <a:noFill/>
          </p:spPr>
          <p:txBody>
            <a:bodyPr wrap="square" rtlCol="0">
              <a:spAutoFit/>
            </a:bodyPr>
            <a:lstStyle>
              <a:defPPr>
                <a:defRPr lang="zh-CN"/>
              </a:defPPr>
              <a:lvl1pPr>
                <a:defRPr sz="1050">
                  <a:solidFill>
                    <a:schemeClr val="bg1"/>
                  </a:solidFill>
                  <a:latin typeface="微软雅黑" panose="020B0503020204020204" pitchFamily="34" charset="-122"/>
                  <a:ea typeface="微软雅黑" panose="020B0503020204020204" pitchFamily="34" charset="-122"/>
                </a:defRPr>
              </a:lvl1pPr>
            </a:lstStyle>
            <a:p>
              <a:endParaRPr lang="zh-CN" altLang="en-US" dirty="0">
                <a:solidFill>
                  <a:schemeClr val="tx1">
                    <a:lumMod val="65000"/>
                    <a:lumOff val="35000"/>
                  </a:schemeClr>
                </a:solidFill>
              </a:endParaRPr>
            </a:p>
          </p:txBody>
        </p:sp>
      </p:grpSp>
      <p:grpSp>
        <p:nvGrpSpPr>
          <p:cNvPr id="7" name="组合 6"/>
          <p:cNvGrpSpPr/>
          <p:nvPr/>
        </p:nvGrpSpPr>
        <p:grpSpPr>
          <a:xfrm>
            <a:off x="7688543" y="3629552"/>
            <a:ext cx="3144592" cy="657498"/>
            <a:chOff x="5184403" y="837506"/>
            <a:chExt cx="3144592" cy="657498"/>
          </a:xfrm>
        </p:grpSpPr>
        <p:sp>
          <p:nvSpPr>
            <p:cNvPr id="144" name="文本框 33"/>
            <p:cNvSpPr txBox="1"/>
            <p:nvPr/>
          </p:nvSpPr>
          <p:spPr>
            <a:xfrm>
              <a:off x="5184403" y="837506"/>
              <a:ext cx="3144592" cy="430887"/>
            </a:xfrm>
            <a:prstGeom prst="rect">
              <a:avLst/>
            </a:prstGeom>
            <a:noFill/>
          </p:spPr>
          <p:txBody>
            <a:bodyPr wrap="square" rtlCol="0">
              <a:spAutoFit/>
            </a:bodyPr>
            <a:lstStyle>
              <a:defPPr>
                <a:defRPr lang="zh-CN"/>
              </a:defPPr>
              <a:lvl1pPr algn="ctr">
                <a:defRPr sz="2200">
                  <a:solidFill>
                    <a:schemeClr val="bg1"/>
                  </a:solidFill>
                  <a:latin typeface="微软雅黑" panose="020B0503020204020204" pitchFamily="34" charset="-122"/>
                  <a:ea typeface="微软雅黑" panose="020B0503020204020204" pitchFamily="34" charset="-122"/>
                </a:defRPr>
              </a:lvl1pPr>
            </a:lstStyle>
            <a:p>
              <a:r>
                <a:rPr lang="zh-CN" altLang="en-US" dirty="0" smtClean="0">
                  <a:solidFill>
                    <a:schemeClr val="tx1">
                      <a:lumMod val="65000"/>
                      <a:lumOff val="35000"/>
                    </a:schemeClr>
                  </a:solidFill>
                </a:rPr>
                <a:t>中文图书目次</a:t>
              </a:r>
              <a:r>
                <a:rPr lang="en-US" altLang="zh-CN" dirty="0" smtClean="0">
                  <a:solidFill>
                    <a:schemeClr val="tx1">
                      <a:lumMod val="65000"/>
                      <a:lumOff val="35000"/>
                    </a:schemeClr>
                  </a:solidFill>
                </a:rPr>
                <a:t>4.2</a:t>
              </a:r>
              <a:r>
                <a:rPr lang="zh-CN" altLang="en-US" dirty="0" smtClean="0">
                  <a:solidFill>
                    <a:schemeClr val="tx1">
                      <a:lumMod val="65000"/>
                      <a:lumOff val="35000"/>
                    </a:schemeClr>
                  </a:solidFill>
                </a:rPr>
                <a:t>亿条</a:t>
              </a:r>
              <a:endParaRPr lang="zh-CN" altLang="en-US" dirty="0">
                <a:solidFill>
                  <a:schemeClr val="tx1">
                    <a:lumMod val="65000"/>
                    <a:lumOff val="35000"/>
                  </a:schemeClr>
                </a:solidFill>
              </a:endParaRPr>
            </a:p>
          </p:txBody>
        </p:sp>
        <p:sp>
          <p:nvSpPr>
            <p:cNvPr id="145" name="文本框 33"/>
            <p:cNvSpPr txBox="1"/>
            <p:nvPr/>
          </p:nvSpPr>
          <p:spPr>
            <a:xfrm>
              <a:off x="5761037" y="1241088"/>
              <a:ext cx="2388199" cy="253916"/>
            </a:xfrm>
            <a:prstGeom prst="rect">
              <a:avLst/>
            </a:prstGeom>
            <a:noFill/>
          </p:spPr>
          <p:txBody>
            <a:bodyPr wrap="square" rtlCol="0">
              <a:spAutoFit/>
            </a:bodyPr>
            <a:lstStyle>
              <a:defPPr>
                <a:defRPr lang="zh-CN"/>
              </a:defPPr>
              <a:lvl1pPr>
                <a:defRPr sz="1050">
                  <a:solidFill>
                    <a:schemeClr val="bg1"/>
                  </a:solidFill>
                  <a:latin typeface="微软雅黑" panose="020B0503020204020204" pitchFamily="34" charset="-122"/>
                  <a:ea typeface="微软雅黑" panose="020B0503020204020204" pitchFamily="34" charset="-122"/>
                </a:defRPr>
              </a:lvl1pPr>
            </a:lstStyle>
            <a:p>
              <a:endParaRPr lang="zh-CN" altLang="en-US" dirty="0">
                <a:solidFill>
                  <a:schemeClr val="tx1">
                    <a:lumMod val="65000"/>
                    <a:lumOff val="35000"/>
                  </a:schemeClr>
                </a:solidFill>
              </a:endParaRPr>
            </a:p>
          </p:txBody>
        </p:sp>
      </p:grpSp>
      <p:grpSp>
        <p:nvGrpSpPr>
          <p:cNvPr id="8" name="组合 7"/>
          <p:cNvGrpSpPr/>
          <p:nvPr/>
        </p:nvGrpSpPr>
        <p:grpSpPr>
          <a:xfrm>
            <a:off x="7475549" y="4929992"/>
            <a:ext cx="3134354" cy="646911"/>
            <a:chOff x="6207786" y="5030234"/>
            <a:chExt cx="3134354" cy="646911"/>
          </a:xfrm>
        </p:grpSpPr>
        <p:sp>
          <p:nvSpPr>
            <p:cNvPr id="146" name="文本框 33"/>
            <p:cNvSpPr txBox="1"/>
            <p:nvPr/>
          </p:nvSpPr>
          <p:spPr>
            <a:xfrm>
              <a:off x="6207786" y="5030234"/>
              <a:ext cx="3134354" cy="430887"/>
            </a:xfrm>
            <a:prstGeom prst="rect">
              <a:avLst/>
            </a:prstGeom>
            <a:noFill/>
          </p:spPr>
          <p:txBody>
            <a:bodyPr wrap="square" rtlCol="0">
              <a:spAutoFit/>
            </a:bodyPr>
            <a:lstStyle>
              <a:defPPr>
                <a:defRPr lang="zh-CN"/>
              </a:defPPr>
              <a:lvl1pPr algn="ctr">
                <a:defRPr sz="2200">
                  <a:solidFill>
                    <a:schemeClr val="bg1"/>
                  </a:solidFill>
                  <a:latin typeface="微软雅黑" panose="020B0503020204020204" pitchFamily="34" charset="-122"/>
                  <a:ea typeface="微软雅黑" panose="020B0503020204020204" pitchFamily="34" charset="-122"/>
                </a:defRPr>
              </a:lvl1pPr>
            </a:lstStyle>
            <a:p>
              <a:r>
                <a:rPr lang="zh-CN" altLang="en-US" dirty="0" smtClean="0">
                  <a:solidFill>
                    <a:schemeClr val="tx1">
                      <a:lumMod val="65000"/>
                      <a:lumOff val="35000"/>
                    </a:schemeClr>
                  </a:solidFill>
                </a:rPr>
                <a:t>知识全文</a:t>
              </a:r>
              <a:r>
                <a:rPr lang="en-US" altLang="zh-CN" dirty="0" smtClean="0">
                  <a:solidFill>
                    <a:schemeClr val="tx1">
                      <a:lumMod val="65000"/>
                      <a:lumOff val="35000"/>
                    </a:schemeClr>
                  </a:solidFill>
                </a:rPr>
                <a:t>14</a:t>
              </a:r>
              <a:r>
                <a:rPr lang="zh-CN" altLang="en-US" dirty="0" smtClean="0">
                  <a:solidFill>
                    <a:schemeClr val="tx1">
                      <a:lumMod val="65000"/>
                      <a:lumOff val="35000"/>
                    </a:schemeClr>
                  </a:solidFill>
                </a:rPr>
                <a:t>亿页</a:t>
              </a:r>
              <a:endParaRPr lang="zh-CN" altLang="en-US" dirty="0">
                <a:solidFill>
                  <a:schemeClr val="tx1">
                    <a:lumMod val="65000"/>
                    <a:lumOff val="35000"/>
                  </a:schemeClr>
                </a:solidFill>
              </a:endParaRPr>
            </a:p>
          </p:txBody>
        </p:sp>
        <p:sp>
          <p:nvSpPr>
            <p:cNvPr id="147" name="文本框 33"/>
            <p:cNvSpPr txBox="1"/>
            <p:nvPr/>
          </p:nvSpPr>
          <p:spPr>
            <a:xfrm>
              <a:off x="6749282" y="5423229"/>
              <a:ext cx="2424512" cy="253916"/>
            </a:xfrm>
            <a:prstGeom prst="rect">
              <a:avLst/>
            </a:prstGeom>
            <a:noFill/>
          </p:spPr>
          <p:txBody>
            <a:bodyPr wrap="square" rtlCol="0">
              <a:spAutoFit/>
            </a:bodyPr>
            <a:lstStyle>
              <a:defPPr>
                <a:defRPr lang="zh-CN"/>
              </a:defPPr>
              <a:lvl1pPr>
                <a:defRPr sz="1050">
                  <a:solidFill>
                    <a:schemeClr val="bg1"/>
                  </a:solidFill>
                  <a:latin typeface="微软雅黑" panose="020B0503020204020204" pitchFamily="34" charset="-122"/>
                  <a:ea typeface="微软雅黑" panose="020B0503020204020204" pitchFamily="34" charset="-122"/>
                </a:defRPr>
              </a:lvl1pPr>
            </a:lstStyle>
            <a:p>
              <a:endParaRPr lang="zh-CN" altLang="en-US" dirty="0">
                <a:solidFill>
                  <a:schemeClr val="tx1">
                    <a:lumMod val="65000"/>
                    <a:lumOff val="35000"/>
                  </a:schemeClr>
                </a:solidFill>
              </a:endParaRPr>
            </a:p>
          </p:txBody>
        </p:sp>
      </p:grpSp>
      <p:pic>
        <p:nvPicPr>
          <p:cNvPr id="3074" name="Picture 2" descr="C:\Documents and Settings\Administrator\桌面\a010.jp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34738" r="13259"/>
          <a:stretch>
            <a:fillRect/>
          </a:stretch>
        </p:blipFill>
        <p:spPr bwMode="auto">
          <a:xfrm flipH="1">
            <a:off x="0" y="0"/>
            <a:ext cx="5473005" cy="6859588"/>
          </a:xfrm>
          <a:prstGeom prst="rect">
            <a:avLst/>
          </a:prstGeom>
          <a:noFill/>
          <a:extLst>
            <a:ext uri="{909E8E84-426E-40DD-AFC4-6F175D3DCCD1}">
              <a14:hiddenFill xmlns="" xmlns:a14="http://schemas.microsoft.com/office/drawing/2010/main">
                <a:solidFill>
                  <a:srgbClr val="FFFFFF"/>
                </a:solidFill>
              </a14:hiddenFill>
            </a:ext>
          </a:extLst>
        </p:spPr>
      </p:pic>
      <p:sp>
        <p:nvSpPr>
          <p:cNvPr id="114" name="椭圆 113"/>
          <p:cNvSpPr/>
          <p:nvPr/>
        </p:nvSpPr>
        <p:spPr>
          <a:xfrm>
            <a:off x="4445787" y="2182496"/>
            <a:ext cx="1963322" cy="1963322"/>
          </a:xfrm>
          <a:prstGeom prst="ellipse">
            <a:avLst/>
          </a:prstGeom>
          <a:gradFill flip="none" rotWithShape="1">
            <a:gsLst>
              <a:gs pos="0">
                <a:schemeClr val="bg1">
                  <a:lumMod val="85000"/>
                </a:schemeClr>
              </a:gs>
              <a:gs pos="100000">
                <a:schemeClr val="bg1"/>
              </a:gs>
            </a:gsLst>
            <a:lin ang="2700000" scaled="1"/>
            <a:tileRect/>
          </a:gra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nvGrpSpPr>
          <p:cNvPr id="2" name="组合 1"/>
          <p:cNvGrpSpPr/>
          <p:nvPr/>
        </p:nvGrpSpPr>
        <p:grpSpPr>
          <a:xfrm>
            <a:off x="4618029" y="2534983"/>
            <a:ext cx="1787217" cy="1323439"/>
            <a:chOff x="736517" y="2781721"/>
            <a:chExt cx="1787217" cy="1323439"/>
          </a:xfrm>
        </p:grpSpPr>
        <p:sp>
          <p:nvSpPr>
            <p:cNvPr id="115" name="文本框 5"/>
            <p:cNvSpPr txBox="1"/>
            <p:nvPr/>
          </p:nvSpPr>
          <p:spPr>
            <a:xfrm>
              <a:off x="736517" y="2781721"/>
              <a:ext cx="1787217" cy="1323439"/>
            </a:xfrm>
            <a:prstGeom prst="rect">
              <a:avLst/>
            </a:prstGeom>
            <a:noFill/>
          </p:spPr>
          <p:txBody>
            <a:bodyPr wrap="square" rtlCol="0">
              <a:spAutoFit/>
            </a:bodyPr>
            <a:lstStyle/>
            <a:p>
              <a:pPr algn="ctr"/>
              <a:r>
                <a:rPr lang="zh-CN" altLang="en-US" sz="4000" dirty="0" smtClean="0">
                  <a:solidFill>
                    <a:srgbClr val="FF0000"/>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rPr>
                <a:t>读秀中包含</a:t>
              </a:r>
              <a:endParaRPr lang="zh-CN" altLang="en-US" sz="4000" dirty="0">
                <a:solidFill>
                  <a:srgbClr val="FF0000"/>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endParaRPr>
            </a:p>
          </p:txBody>
        </p:sp>
        <p:sp>
          <p:nvSpPr>
            <p:cNvPr id="141" name="矩形 140"/>
            <p:cNvSpPr/>
            <p:nvPr/>
          </p:nvSpPr>
          <p:spPr>
            <a:xfrm>
              <a:off x="936501" y="3573810"/>
              <a:ext cx="1381356" cy="369332"/>
            </a:xfrm>
            <a:prstGeom prst="rect">
              <a:avLst/>
            </a:prstGeom>
          </p:spPr>
          <p:txBody>
            <a:bodyPr wrap="square">
              <a:spAutoFit/>
            </a:bodyPr>
            <a:lstStyle/>
            <a:p>
              <a:pPr algn="ctr" fontAlgn="auto">
                <a:spcBef>
                  <a:spcPts val="0"/>
                </a:spcBef>
                <a:spcAft>
                  <a:spcPts val="0"/>
                </a:spcAft>
                <a:defRPr/>
              </a:pPr>
              <a:endParaRPr lang="zh-CN" altLang="en-US" sz="1800" dirty="0">
                <a:solidFill>
                  <a:srgbClr val="FF0000"/>
                </a:solidFill>
              </a:endParaRPr>
            </a:p>
          </p:txBody>
        </p:sp>
      </p:grpSp>
    </p:spTree>
  </p:cSld>
  <p:clrMapOvr>
    <a:masterClrMapping/>
  </p:clrMapOvr>
  <mc:AlternateContent xmlns:mc="http://schemas.openxmlformats.org/markup-compatibility/2006">
    <mc:Choice xmlns=""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750"/>
                                        <p:tgtEl>
                                          <p:spTgt spid="3074"/>
                                        </p:tgtEl>
                                      </p:cBhvr>
                                    </p:animEffect>
                                    <p:anim calcmode="lin" valueType="num">
                                      <p:cBhvr>
                                        <p:cTn id="8" dur="750" fill="hold"/>
                                        <p:tgtEl>
                                          <p:spTgt spid="3074"/>
                                        </p:tgtEl>
                                        <p:attrNameLst>
                                          <p:attrName>ppt_x</p:attrName>
                                        </p:attrNameLst>
                                      </p:cBhvr>
                                      <p:tavLst>
                                        <p:tav tm="0">
                                          <p:val>
                                            <p:strVal val="#ppt_x"/>
                                          </p:val>
                                        </p:tav>
                                        <p:tav tm="100000">
                                          <p:val>
                                            <p:strVal val="#ppt_x"/>
                                          </p:val>
                                        </p:tav>
                                      </p:tavLst>
                                    </p:anim>
                                    <p:anim calcmode="lin" valueType="num">
                                      <p:cBhvr>
                                        <p:cTn id="9" dur="75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4"/>
                                        </p:tgtEl>
                                        <p:attrNameLst>
                                          <p:attrName>style.visibility</p:attrName>
                                        </p:attrNameLst>
                                      </p:cBhvr>
                                      <p:to>
                                        <p:strVal val="visible"/>
                                      </p:to>
                                    </p:set>
                                    <p:animEffect transition="in" filter="fade">
                                      <p:cBhvr>
                                        <p:cTn id="13" dur="500"/>
                                        <p:tgtEl>
                                          <p:spTgt spid="114"/>
                                        </p:tgtEl>
                                      </p:cBhvr>
                                    </p:animEffect>
                                    <p:anim calcmode="lin" valueType="num">
                                      <p:cBhvr>
                                        <p:cTn id="14" dur="500" fill="hold"/>
                                        <p:tgtEl>
                                          <p:spTgt spid="114"/>
                                        </p:tgtEl>
                                        <p:attrNameLst>
                                          <p:attrName>ppt_x</p:attrName>
                                        </p:attrNameLst>
                                      </p:cBhvr>
                                      <p:tavLst>
                                        <p:tav tm="0">
                                          <p:val>
                                            <p:strVal val="#ppt_x"/>
                                          </p:val>
                                        </p:tav>
                                        <p:tav tm="100000">
                                          <p:val>
                                            <p:strVal val="#ppt_x"/>
                                          </p:val>
                                        </p:tav>
                                      </p:tavLst>
                                    </p:anim>
                                    <p:anim calcmode="lin" valueType="num">
                                      <p:cBhvr>
                                        <p:cTn id="15" dur="500" fill="hold"/>
                                        <p:tgtEl>
                                          <p:spTgt spid="114"/>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par>
                          <p:cTn id="20" fill="hold">
                            <p:stCondLst>
                              <p:cond delay="2000"/>
                            </p:stCondLst>
                            <p:childTnLst>
                              <p:par>
                                <p:cTn id="21" presetID="31" presetClass="entr" presetSubtype="0" fill="hold" nodeType="afterEffect">
                                  <p:stCondLst>
                                    <p:cond delay="0"/>
                                  </p:stCondLst>
                                  <p:childTnLst>
                                    <p:set>
                                      <p:cBhvr>
                                        <p:cTn id="22" dur="1" fill="hold">
                                          <p:stCondLst>
                                            <p:cond delay="0"/>
                                          </p:stCondLst>
                                        </p:cTn>
                                        <p:tgtEl>
                                          <p:spTgt spid="116"/>
                                        </p:tgtEl>
                                        <p:attrNameLst>
                                          <p:attrName>style.visibility</p:attrName>
                                        </p:attrNameLst>
                                      </p:cBhvr>
                                      <p:to>
                                        <p:strVal val="visible"/>
                                      </p:to>
                                    </p:set>
                                    <p:anim calcmode="lin" valueType="num">
                                      <p:cBhvr>
                                        <p:cTn id="23" dur="500" fill="hold"/>
                                        <p:tgtEl>
                                          <p:spTgt spid="116"/>
                                        </p:tgtEl>
                                        <p:attrNameLst>
                                          <p:attrName>ppt_w</p:attrName>
                                        </p:attrNameLst>
                                      </p:cBhvr>
                                      <p:tavLst>
                                        <p:tav tm="0">
                                          <p:val>
                                            <p:fltVal val="0"/>
                                          </p:val>
                                        </p:tav>
                                        <p:tav tm="100000">
                                          <p:val>
                                            <p:strVal val="#ppt_w"/>
                                          </p:val>
                                        </p:tav>
                                      </p:tavLst>
                                    </p:anim>
                                    <p:anim calcmode="lin" valueType="num">
                                      <p:cBhvr>
                                        <p:cTn id="24" dur="500" fill="hold"/>
                                        <p:tgtEl>
                                          <p:spTgt spid="116"/>
                                        </p:tgtEl>
                                        <p:attrNameLst>
                                          <p:attrName>ppt_h</p:attrName>
                                        </p:attrNameLst>
                                      </p:cBhvr>
                                      <p:tavLst>
                                        <p:tav tm="0">
                                          <p:val>
                                            <p:fltVal val="0"/>
                                          </p:val>
                                        </p:tav>
                                        <p:tav tm="100000">
                                          <p:val>
                                            <p:strVal val="#ppt_h"/>
                                          </p:val>
                                        </p:tav>
                                      </p:tavLst>
                                    </p:anim>
                                    <p:anim calcmode="lin" valueType="num">
                                      <p:cBhvr>
                                        <p:cTn id="25" dur="500" fill="hold"/>
                                        <p:tgtEl>
                                          <p:spTgt spid="116"/>
                                        </p:tgtEl>
                                        <p:attrNameLst>
                                          <p:attrName>style.rotation</p:attrName>
                                        </p:attrNameLst>
                                      </p:cBhvr>
                                      <p:tavLst>
                                        <p:tav tm="0">
                                          <p:val>
                                            <p:fltVal val="90"/>
                                          </p:val>
                                        </p:tav>
                                        <p:tav tm="100000">
                                          <p:val>
                                            <p:fltVal val="0"/>
                                          </p:val>
                                        </p:tav>
                                      </p:tavLst>
                                    </p:anim>
                                    <p:animEffect transition="in" filter="fade">
                                      <p:cBhvr>
                                        <p:cTn id="26" dur="500"/>
                                        <p:tgtEl>
                                          <p:spTgt spid="116"/>
                                        </p:tgtEl>
                                      </p:cBhvr>
                                    </p:animEffect>
                                  </p:childTnLst>
                                </p:cTn>
                              </p:par>
                            </p:childTnLst>
                          </p:cTn>
                        </p:par>
                        <p:par>
                          <p:cTn id="27" fill="hold">
                            <p:stCondLst>
                              <p:cond delay="2500"/>
                            </p:stCondLst>
                            <p:childTnLst>
                              <p:par>
                                <p:cTn id="28" presetID="31"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 calcmode="lin" valueType="num">
                                      <p:cBhvr>
                                        <p:cTn id="32" dur="500" fill="hold"/>
                                        <p:tgtEl>
                                          <p:spTgt spid="5"/>
                                        </p:tgtEl>
                                        <p:attrNameLst>
                                          <p:attrName>style.rotation</p:attrName>
                                        </p:attrNameLst>
                                      </p:cBhvr>
                                      <p:tavLst>
                                        <p:tav tm="0">
                                          <p:val>
                                            <p:fltVal val="90"/>
                                          </p:val>
                                        </p:tav>
                                        <p:tav tm="100000">
                                          <p:val>
                                            <p:fltVal val="0"/>
                                          </p:val>
                                        </p:tav>
                                      </p:tavLst>
                                    </p:anim>
                                    <p:animEffect transition="in" filter="fade">
                                      <p:cBhvr>
                                        <p:cTn id="33" dur="500"/>
                                        <p:tgtEl>
                                          <p:spTgt spid="5"/>
                                        </p:tgtEl>
                                      </p:cBhvr>
                                    </p:animEffect>
                                  </p:childTnLst>
                                </p:cTn>
                              </p:par>
                            </p:childTnLst>
                          </p:cTn>
                        </p:par>
                        <p:par>
                          <p:cTn id="34" fill="hold">
                            <p:stCondLst>
                              <p:cond delay="3000"/>
                            </p:stCondLst>
                            <p:childTnLst>
                              <p:par>
                                <p:cTn id="35" presetID="31" presetClass="entr" presetSubtype="0" fill="hold" nodeType="afterEffect">
                                  <p:stCondLst>
                                    <p:cond delay="0"/>
                                  </p:stCondLst>
                                  <p:childTnLst>
                                    <p:set>
                                      <p:cBhvr>
                                        <p:cTn id="36" dur="1" fill="hold">
                                          <p:stCondLst>
                                            <p:cond delay="0"/>
                                          </p:stCondLst>
                                        </p:cTn>
                                        <p:tgtEl>
                                          <p:spTgt spid="125"/>
                                        </p:tgtEl>
                                        <p:attrNameLst>
                                          <p:attrName>style.visibility</p:attrName>
                                        </p:attrNameLst>
                                      </p:cBhvr>
                                      <p:to>
                                        <p:strVal val="visible"/>
                                      </p:to>
                                    </p:set>
                                    <p:anim calcmode="lin" valueType="num">
                                      <p:cBhvr>
                                        <p:cTn id="37" dur="500" fill="hold"/>
                                        <p:tgtEl>
                                          <p:spTgt spid="125"/>
                                        </p:tgtEl>
                                        <p:attrNameLst>
                                          <p:attrName>ppt_w</p:attrName>
                                        </p:attrNameLst>
                                      </p:cBhvr>
                                      <p:tavLst>
                                        <p:tav tm="0">
                                          <p:val>
                                            <p:fltVal val="0"/>
                                          </p:val>
                                        </p:tav>
                                        <p:tav tm="100000">
                                          <p:val>
                                            <p:strVal val="#ppt_w"/>
                                          </p:val>
                                        </p:tav>
                                      </p:tavLst>
                                    </p:anim>
                                    <p:anim calcmode="lin" valueType="num">
                                      <p:cBhvr>
                                        <p:cTn id="38" dur="500" fill="hold"/>
                                        <p:tgtEl>
                                          <p:spTgt spid="125"/>
                                        </p:tgtEl>
                                        <p:attrNameLst>
                                          <p:attrName>ppt_h</p:attrName>
                                        </p:attrNameLst>
                                      </p:cBhvr>
                                      <p:tavLst>
                                        <p:tav tm="0">
                                          <p:val>
                                            <p:fltVal val="0"/>
                                          </p:val>
                                        </p:tav>
                                        <p:tav tm="100000">
                                          <p:val>
                                            <p:strVal val="#ppt_h"/>
                                          </p:val>
                                        </p:tav>
                                      </p:tavLst>
                                    </p:anim>
                                    <p:anim calcmode="lin" valueType="num">
                                      <p:cBhvr>
                                        <p:cTn id="39" dur="500" fill="hold"/>
                                        <p:tgtEl>
                                          <p:spTgt spid="125"/>
                                        </p:tgtEl>
                                        <p:attrNameLst>
                                          <p:attrName>style.rotation</p:attrName>
                                        </p:attrNameLst>
                                      </p:cBhvr>
                                      <p:tavLst>
                                        <p:tav tm="0">
                                          <p:val>
                                            <p:fltVal val="90"/>
                                          </p:val>
                                        </p:tav>
                                        <p:tav tm="100000">
                                          <p:val>
                                            <p:fltVal val="0"/>
                                          </p:val>
                                        </p:tav>
                                      </p:tavLst>
                                    </p:anim>
                                    <p:animEffect transition="in" filter="fade">
                                      <p:cBhvr>
                                        <p:cTn id="40" dur="500"/>
                                        <p:tgtEl>
                                          <p:spTgt spid="125"/>
                                        </p:tgtEl>
                                      </p:cBhvr>
                                    </p:animEffect>
                                  </p:childTnLst>
                                </p:cTn>
                              </p:par>
                            </p:childTnLst>
                          </p:cTn>
                        </p:par>
                        <p:par>
                          <p:cTn id="41" fill="hold">
                            <p:stCondLst>
                              <p:cond delay="3500"/>
                            </p:stCondLst>
                            <p:childTnLst>
                              <p:par>
                                <p:cTn id="42" presetID="31"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 calcmode="lin" valueType="num">
                                      <p:cBhvr>
                                        <p:cTn id="46" dur="500" fill="hold"/>
                                        <p:tgtEl>
                                          <p:spTgt spid="6"/>
                                        </p:tgtEl>
                                        <p:attrNameLst>
                                          <p:attrName>style.rotation</p:attrName>
                                        </p:attrNameLst>
                                      </p:cBhvr>
                                      <p:tavLst>
                                        <p:tav tm="0">
                                          <p:val>
                                            <p:fltVal val="90"/>
                                          </p:val>
                                        </p:tav>
                                        <p:tav tm="100000">
                                          <p:val>
                                            <p:fltVal val="0"/>
                                          </p:val>
                                        </p:tav>
                                      </p:tavLst>
                                    </p:anim>
                                    <p:animEffect transition="in" filter="fade">
                                      <p:cBhvr>
                                        <p:cTn id="47" dur="500"/>
                                        <p:tgtEl>
                                          <p:spTgt spid="6"/>
                                        </p:tgtEl>
                                      </p:cBhvr>
                                    </p:animEffect>
                                  </p:childTnLst>
                                </p:cTn>
                              </p:par>
                            </p:childTnLst>
                          </p:cTn>
                        </p:par>
                        <p:par>
                          <p:cTn id="48" fill="hold">
                            <p:stCondLst>
                              <p:cond delay="4000"/>
                            </p:stCondLst>
                            <p:childTnLst>
                              <p:par>
                                <p:cTn id="49" presetID="31" presetClass="entr" presetSubtype="0" fill="hold" nodeType="afterEffect">
                                  <p:stCondLst>
                                    <p:cond delay="0"/>
                                  </p:stCondLst>
                                  <p:childTnLst>
                                    <p:set>
                                      <p:cBhvr>
                                        <p:cTn id="50" dur="1" fill="hold">
                                          <p:stCondLst>
                                            <p:cond delay="0"/>
                                          </p:stCondLst>
                                        </p:cTn>
                                        <p:tgtEl>
                                          <p:spTgt spid="119"/>
                                        </p:tgtEl>
                                        <p:attrNameLst>
                                          <p:attrName>style.visibility</p:attrName>
                                        </p:attrNameLst>
                                      </p:cBhvr>
                                      <p:to>
                                        <p:strVal val="visible"/>
                                      </p:to>
                                    </p:set>
                                    <p:anim calcmode="lin" valueType="num">
                                      <p:cBhvr>
                                        <p:cTn id="51" dur="500" fill="hold"/>
                                        <p:tgtEl>
                                          <p:spTgt spid="119"/>
                                        </p:tgtEl>
                                        <p:attrNameLst>
                                          <p:attrName>ppt_w</p:attrName>
                                        </p:attrNameLst>
                                      </p:cBhvr>
                                      <p:tavLst>
                                        <p:tav tm="0">
                                          <p:val>
                                            <p:fltVal val="0"/>
                                          </p:val>
                                        </p:tav>
                                        <p:tav tm="100000">
                                          <p:val>
                                            <p:strVal val="#ppt_w"/>
                                          </p:val>
                                        </p:tav>
                                      </p:tavLst>
                                    </p:anim>
                                    <p:anim calcmode="lin" valueType="num">
                                      <p:cBhvr>
                                        <p:cTn id="52" dur="500" fill="hold"/>
                                        <p:tgtEl>
                                          <p:spTgt spid="119"/>
                                        </p:tgtEl>
                                        <p:attrNameLst>
                                          <p:attrName>ppt_h</p:attrName>
                                        </p:attrNameLst>
                                      </p:cBhvr>
                                      <p:tavLst>
                                        <p:tav tm="0">
                                          <p:val>
                                            <p:fltVal val="0"/>
                                          </p:val>
                                        </p:tav>
                                        <p:tav tm="100000">
                                          <p:val>
                                            <p:strVal val="#ppt_h"/>
                                          </p:val>
                                        </p:tav>
                                      </p:tavLst>
                                    </p:anim>
                                    <p:anim calcmode="lin" valueType="num">
                                      <p:cBhvr>
                                        <p:cTn id="53" dur="500" fill="hold"/>
                                        <p:tgtEl>
                                          <p:spTgt spid="119"/>
                                        </p:tgtEl>
                                        <p:attrNameLst>
                                          <p:attrName>style.rotation</p:attrName>
                                        </p:attrNameLst>
                                      </p:cBhvr>
                                      <p:tavLst>
                                        <p:tav tm="0">
                                          <p:val>
                                            <p:fltVal val="90"/>
                                          </p:val>
                                        </p:tav>
                                        <p:tav tm="100000">
                                          <p:val>
                                            <p:fltVal val="0"/>
                                          </p:val>
                                        </p:tav>
                                      </p:tavLst>
                                    </p:anim>
                                    <p:animEffect transition="in" filter="fade">
                                      <p:cBhvr>
                                        <p:cTn id="54" dur="500"/>
                                        <p:tgtEl>
                                          <p:spTgt spid="119"/>
                                        </p:tgtEl>
                                      </p:cBhvr>
                                    </p:animEffect>
                                  </p:childTnLst>
                                </p:cTn>
                              </p:par>
                            </p:childTnLst>
                          </p:cTn>
                        </p:par>
                        <p:par>
                          <p:cTn id="55" fill="hold">
                            <p:stCondLst>
                              <p:cond delay="4500"/>
                            </p:stCondLst>
                            <p:childTnLst>
                              <p:par>
                                <p:cTn id="56" presetID="31" presetClass="entr" presetSubtype="0"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 calcmode="lin" valueType="num">
                                      <p:cBhvr>
                                        <p:cTn id="60" dur="500" fill="hold"/>
                                        <p:tgtEl>
                                          <p:spTgt spid="7"/>
                                        </p:tgtEl>
                                        <p:attrNameLst>
                                          <p:attrName>style.rotation</p:attrName>
                                        </p:attrNameLst>
                                      </p:cBhvr>
                                      <p:tavLst>
                                        <p:tav tm="0">
                                          <p:val>
                                            <p:fltVal val="90"/>
                                          </p:val>
                                        </p:tav>
                                        <p:tav tm="100000">
                                          <p:val>
                                            <p:fltVal val="0"/>
                                          </p:val>
                                        </p:tav>
                                      </p:tavLst>
                                    </p:anim>
                                    <p:animEffect transition="in" filter="fade">
                                      <p:cBhvr>
                                        <p:cTn id="61" dur="500"/>
                                        <p:tgtEl>
                                          <p:spTgt spid="7"/>
                                        </p:tgtEl>
                                      </p:cBhvr>
                                    </p:animEffect>
                                  </p:childTnLst>
                                </p:cTn>
                              </p:par>
                            </p:childTnLst>
                          </p:cTn>
                        </p:par>
                        <p:par>
                          <p:cTn id="62" fill="hold">
                            <p:stCondLst>
                              <p:cond delay="5000"/>
                            </p:stCondLst>
                            <p:childTnLst>
                              <p:par>
                                <p:cTn id="63" presetID="31" presetClass="entr" presetSubtype="0" fill="hold" nodeType="afterEffect">
                                  <p:stCondLst>
                                    <p:cond delay="0"/>
                                  </p:stCondLst>
                                  <p:childTnLst>
                                    <p:set>
                                      <p:cBhvr>
                                        <p:cTn id="64" dur="1" fill="hold">
                                          <p:stCondLst>
                                            <p:cond delay="0"/>
                                          </p:stCondLst>
                                        </p:cTn>
                                        <p:tgtEl>
                                          <p:spTgt spid="122"/>
                                        </p:tgtEl>
                                        <p:attrNameLst>
                                          <p:attrName>style.visibility</p:attrName>
                                        </p:attrNameLst>
                                      </p:cBhvr>
                                      <p:to>
                                        <p:strVal val="visible"/>
                                      </p:to>
                                    </p:set>
                                    <p:anim calcmode="lin" valueType="num">
                                      <p:cBhvr>
                                        <p:cTn id="65" dur="500" fill="hold"/>
                                        <p:tgtEl>
                                          <p:spTgt spid="122"/>
                                        </p:tgtEl>
                                        <p:attrNameLst>
                                          <p:attrName>ppt_w</p:attrName>
                                        </p:attrNameLst>
                                      </p:cBhvr>
                                      <p:tavLst>
                                        <p:tav tm="0">
                                          <p:val>
                                            <p:fltVal val="0"/>
                                          </p:val>
                                        </p:tav>
                                        <p:tav tm="100000">
                                          <p:val>
                                            <p:strVal val="#ppt_w"/>
                                          </p:val>
                                        </p:tav>
                                      </p:tavLst>
                                    </p:anim>
                                    <p:anim calcmode="lin" valueType="num">
                                      <p:cBhvr>
                                        <p:cTn id="66" dur="500" fill="hold"/>
                                        <p:tgtEl>
                                          <p:spTgt spid="122"/>
                                        </p:tgtEl>
                                        <p:attrNameLst>
                                          <p:attrName>ppt_h</p:attrName>
                                        </p:attrNameLst>
                                      </p:cBhvr>
                                      <p:tavLst>
                                        <p:tav tm="0">
                                          <p:val>
                                            <p:fltVal val="0"/>
                                          </p:val>
                                        </p:tav>
                                        <p:tav tm="100000">
                                          <p:val>
                                            <p:strVal val="#ppt_h"/>
                                          </p:val>
                                        </p:tav>
                                      </p:tavLst>
                                    </p:anim>
                                    <p:anim calcmode="lin" valueType="num">
                                      <p:cBhvr>
                                        <p:cTn id="67" dur="500" fill="hold"/>
                                        <p:tgtEl>
                                          <p:spTgt spid="122"/>
                                        </p:tgtEl>
                                        <p:attrNameLst>
                                          <p:attrName>style.rotation</p:attrName>
                                        </p:attrNameLst>
                                      </p:cBhvr>
                                      <p:tavLst>
                                        <p:tav tm="0">
                                          <p:val>
                                            <p:fltVal val="90"/>
                                          </p:val>
                                        </p:tav>
                                        <p:tav tm="100000">
                                          <p:val>
                                            <p:fltVal val="0"/>
                                          </p:val>
                                        </p:tav>
                                      </p:tavLst>
                                    </p:anim>
                                    <p:animEffect transition="in" filter="fade">
                                      <p:cBhvr>
                                        <p:cTn id="68" dur="500"/>
                                        <p:tgtEl>
                                          <p:spTgt spid="122"/>
                                        </p:tgtEl>
                                      </p:cBhvr>
                                    </p:animEffect>
                                  </p:childTnLst>
                                </p:cTn>
                              </p:par>
                            </p:childTnLst>
                          </p:cTn>
                        </p:par>
                        <p:par>
                          <p:cTn id="69" fill="hold">
                            <p:stCondLst>
                              <p:cond delay="5500"/>
                            </p:stCondLst>
                            <p:childTnLst>
                              <p:par>
                                <p:cTn id="70" presetID="31" presetClass="entr" presetSubtype="0"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 calcmode="lin" valueType="num">
                                      <p:cBhvr>
                                        <p:cTn id="72" dur="500" fill="hold"/>
                                        <p:tgtEl>
                                          <p:spTgt spid="8"/>
                                        </p:tgtEl>
                                        <p:attrNameLst>
                                          <p:attrName>ppt_w</p:attrName>
                                        </p:attrNameLst>
                                      </p:cBhvr>
                                      <p:tavLst>
                                        <p:tav tm="0">
                                          <p:val>
                                            <p:fltVal val="0"/>
                                          </p:val>
                                        </p:tav>
                                        <p:tav tm="100000">
                                          <p:val>
                                            <p:strVal val="#ppt_w"/>
                                          </p:val>
                                        </p:tav>
                                      </p:tavLst>
                                    </p:anim>
                                    <p:anim calcmode="lin" valueType="num">
                                      <p:cBhvr>
                                        <p:cTn id="73" dur="500" fill="hold"/>
                                        <p:tgtEl>
                                          <p:spTgt spid="8"/>
                                        </p:tgtEl>
                                        <p:attrNameLst>
                                          <p:attrName>ppt_h</p:attrName>
                                        </p:attrNameLst>
                                      </p:cBhvr>
                                      <p:tavLst>
                                        <p:tav tm="0">
                                          <p:val>
                                            <p:fltVal val="0"/>
                                          </p:val>
                                        </p:tav>
                                        <p:tav tm="100000">
                                          <p:val>
                                            <p:strVal val="#ppt_h"/>
                                          </p:val>
                                        </p:tav>
                                      </p:tavLst>
                                    </p:anim>
                                    <p:anim calcmode="lin" valueType="num">
                                      <p:cBhvr>
                                        <p:cTn id="74" dur="500" fill="hold"/>
                                        <p:tgtEl>
                                          <p:spTgt spid="8"/>
                                        </p:tgtEl>
                                        <p:attrNameLst>
                                          <p:attrName>style.rotation</p:attrName>
                                        </p:attrNameLst>
                                      </p:cBhvr>
                                      <p:tavLst>
                                        <p:tav tm="0">
                                          <p:val>
                                            <p:fltVal val="90"/>
                                          </p:val>
                                        </p:tav>
                                        <p:tav tm="100000">
                                          <p:val>
                                            <p:fltVal val="0"/>
                                          </p:val>
                                        </p:tav>
                                      </p:tavLst>
                                    </p:anim>
                                    <p:animEffect transition="in" filter="fade">
                                      <p:cBhvr>
                                        <p:cTn id="7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60438" y="189434"/>
            <a:ext cx="2662588" cy="678815"/>
            <a:chOff x="360438" y="189434"/>
            <a:chExt cx="2662588" cy="678815"/>
          </a:xfrm>
        </p:grpSpPr>
        <p:sp>
          <p:nvSpPr>
            <p:cNvPr id="35" name="Freeform 514"/>
            <p:cNvSpPr>
              <a:spLocks noEditPoints="1"/>
            </p:cNvSpPr>
            <p:nvPr/>
          </p:nvSpPr>
          <p:spPr bwMode="auto">
            <a:xfrm>
              <a:off x="2664693" y="368645"/>
              <a:ext cx="358333" cy="360040"/>
            </a:xfrm>
            <a:custGeom>
              <a:avLst/>
              <a:gdLst>
                <a:gd name="T0" fmla="*/ 144 w 288"/>
                <a:gd name="T1" fmla="*/ 0 h 289"/>
                <a:gd name="T2" fmla="*/ 0 w 288"/>
                <a:gd name="T3" fmla="*/ 145 h 289"/>
                <a:gd name="T4" fmla="*/ 144 w 288"/>
                <a:gd name="T5" fmla="*/ 289 h 289"/>
                <a:gd name="T6" fmla="*/ 288 w 288"/>
                <a:gd name="T7" fmla="*/ 145 h 289"/>
                <a:gd name="T8" fmla="*/ 144 w 288"/>
                <a:gd name="T9" fmla="*/ 0 h 289"/>
                <a:gd name="T10" fmla="*/ 208 w 288"/>
                <a:gd name="T11" fmla="*/ 148 h 289"/>
                <a:gd name="T12" fmla="*/ 117 w 288"/>
                <a:gd name="T13" fmla="*/ 239 h 289"/>
                <a:gd name="T14" fmla="*/ 114 w 288"/>
                <a:gd name="T15" fmla="*/ 240 h 289"/>
                <a:gd name="T16" fmla="*/ 111 w 288"/>
                <a:gd name="T17" fmla="*/ 239 h 289"/>
                <a:gd name="T18" fmla="*/ 111 w 288"/>
                <a:gd name="T19" fmla="*/ 239 h 289"/>
                <a:gd name="T20" fmla="*/ 110 w 288"/>
                <a:gd name="T21" fmla="*/ 236 h 289"/>
                <a:gd name="T22" fmla="*/ 110 w 288"/>
                <a:gd name="T23" fmla="*/ 192 h 289"/>
                <a:gd name="T24" fmla="*/ 111 w 288"/>
                <a:gd name="T25" fmla="*/ 189 h 289"/>
                <a:gd name="T26" fmla="*/ 155 w 288"/>
                <a:gd name="T27" fmla="*/ 145 h 289"/>
                <a:gd name="T28" fmla="*/ 111 w 288"/>
                <a:gd name="T29" fmla="*/ 101 h 289"/>
                <a:gd name="T30" fmla="*/ 110 w 288"/>
                <a:gd name="T31" fmla="*/ 98 h 289"/>
                <a:gd name="T32" fmla="*/ 110 w 288"/>
                <a:gd name="T33" fmla="*/ 54 h 289"/>
                <a:gd name="T34" fmla="*/ 111 w 288"/>
                <a:gd name="T35" fmla="*/ 51 h 289"/>
                <a:gd name="T36" fmla="*/ 111 w 288"/>
                <a:gd name="T37" fmla="*/ 51 h 289"/>
                <a:gd name="T38" fmla="*/ 117 w 288"/>
                <a:gd name="T39" fmla="*/ 51 h 289"/>
                <a:gd name="T40" fmla="*/ 208 w 288"/>
                <a:gd name="T41" fmla="*/ 142 h 289"/>
                <a:gd name="T42" fmla="*/ 209 w 288"/>
                <a:gd name="T43" fmla="*/ 145 h 289"/>
                <a:gd name="T44" fmla="*/ 208 w 288"/>
                <a:gd name="T45" fmla="*/ 14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8" h="289">
                  <a:moveTo>
                    <a:pt x="144" y="0"/>
                  </a:moveTo>
                  <a:cubicBezTo>
                    <a:pt x="64" y="0"/>
                    <a:pt x="0" y="65"/>
                    <a:pt x="0" y="145"/>
                  </a:cubicBezTo>
                  <a:cubicBezTo>
                    <a:pt x="0" y="224"/>
                    <a:pt x="64" y="289"/>
                    <a:pt x="144" y="289"/>
                  </a:cubicBezTo>
                  <a:cubicBezTo>
                    <a:pt x="224" y="289"/>
                    <a:pt x="288" y="224"/>
                    <a:pt x="288" y="145"/>
                  </a:cubicBezTo>
                  <a:cubicBezTo>
                    <a:pt x="288" y="65"/>
                    <a:pt x="224" y="0"/>
                    <a:pt x="144" y="0"/>
                  </a:cubicBezTo>
                  <a:close/>
                  <a:moveTo>
                    <a:pt x="208" y="148"/>
                  </a:moveTo>
                  <a:cubicBezTo>
                    <a:pt x="117" y="239"/>
                    <a:pt x="117" y="239"/>
                    <a:pt x="117" y="239"/>
                  </a:cubicBezTo>
                  <a:cubicBezTo>
                    <a:pt x="116" y="240"/>
                    <a:pt x="115" y="240"/>
                    <a:pt x="114" y="240"/>
                  </a:cubicBezTo>
                  <a:cubicBezTo>
                    <a:pt x="113" y="240"/>
                    <a:pt x="112" y="240"/>
                    <a:pt x="111" y="239"/>
                  </a:cubicBezTo>
                  <a:cubicBezTo>
                    <a:pt x="111" y="239"/>
                    <a:pt x="111" y="239"/>
                    <a:pt x="111" y="239"/>
                  </a:cubicBezTo>
                  <a:cubicBezTo>
                    <a:pt x="110" y="238"/>
                    <a:pt x="110" y="237"/>
                    <a:pt x="110" y="236"/>
                  </a:cubicBezTo>
                  <a:cubicBezTo>
                    <a:pt x="110" y="192"/>
                    <a:pt x="110" y="192"/>
                    <a:pt x="110" y="192"/>
                  </a:cubicBezTo>
                  <a:cubicBezTo>
                    <a:pt x="110" y="191"/>
                    <a:pt x="110" y="190"/>
                    <a:pt x="111" y="189"/>
                  </a:cubicBezTo>
                  <a:cubicBezTo>
                    <a:pt x="155" y="145"/>
                    <a:pt x="155" y="145"/>
                    <a:pt x="155" y="145"/>
                  </a:cubicBezTo>
                  <a:cubicBezTo>
                    <a:pt x="111" y="101"/>
                    <a:pt x="111" y="101"/>
                    <a:pt x="111" y="101"/>
                  </a:cubicBezTo>
                  <a:cubicBezTo>
                    <a:pt x="110" y="100"/>
                    <a:pt x="110" y="99"/>
                    <a:pt x="110" y="98"/>
                  </a:cubicBezTo>
                  <a:cubicBezTo>
                    <a:pt x="110" y="54"/>
                    <a:pt x="110" y="54"/>
                    <a:pt x="110" y="54"/>
                  </a:cubicBezTo>
                  <a:cubicBezTo>
                    <a:pt x="110" y="53"/>
                    <a:pt x="110" y="52"/>
                    <a:pt x="111" y="51"/>
                  </a:cubicBezTo>
                  <a:cubicBezTo>
                    <a:pt x="111" y="51"/>
                    <a:pt x="111" y="51"/>
                    <a:pt x="111" y="51"/>
                  </a:cubicBezTo>
                  <a:cubicBezTo>
                    <a:pt x="113" y="49"/>
                    <a:pt x="115" y="49"/>
                    <a:pt x="117" y="51"/>
                  </a:cubicBezTo>
                  <a:cubicBezTo>
                    <a:pt x="208" y="142"/>
                    <a:pt x="208" y="142"/>
                    <a:pt x="208" y="142"/>
                  </a:cubicBezTo>
                  <a:cubicBezTo>
                    <a:pt x="209" y="143"/>
                    <a:pt x="209" y="144"/>
                    <a:pt x="209" y="145"/>
                  </a:cubicBezTo>
                  <a:cubicBezTo>
                    <a:pt x="209" y="146"/>
                    <a:pt x="209" y="147"/>
                    <a:pt x="208" y="148"/>
                  </a:cubicBezTo>
                  <a:close/>
                </a:path>
              </a:pathLst>
            </a:custGeom>
            <a:solidFill>
              <a:srgbClr val="FF0000"/>
            </a:solidFill>
            <a:ln>
              <a:noFill/>
            </a:ln>
          </p:spPr>
          <p:txBody>
            <a:bodyPr vert="horz" wrap="square" lIns="91440" tIns="45720" rIns="91440" bIns="45720" numCol="1" anchor="t" anchorCtr="0" compatLnSpc="1"/>
            <a:lstStyle/>
            <a:p>
              <a:endParaRPr lang="zh-CN" altLang="en-US"/>
            </a:p>
          </p:txBody>
        </p:sp>
        <p:sp>
          <p:nvSpPr>
            <p:cNvPr id="13" name="TextBox 12"/>
            <p:cNvSpPr txBox="1"/>
            <p:nvPr/>
          </p:nvSpPr>
          <p:spPr>
            <a:xfrm>
              <a:off x="360438" y="189434"/>
              <a:ext cx="2448271" cy="678815"/>
            </a:xfrm>
            <a:prstGeom prst="rect">
              <a:avLst/>
            </a:prstGeom>
            <a:noFill/>
          </p:spPr>
          <p:txBody>
            <a:bodyPr wrap="square" rtlCol="0">
              <a:spAutoFit/>
            </a:bodyPr>
            <a:lstStyle>
              <a:defPPr>
                <a:defRPr lang="zh-CN"/>
              </a:defPPr>
              <a:lvl1pPr algn="ctr">
                <a:defRPr sz="5400">
                  <a:solidFill>
                    <a:schemeClr val="bg1"/>
                  </a:solidFill>
                  <a:latin typeface="微软雅黑" panose="020B0503020204020204" pitchFamily="34" charset="-122"/>
                  <a:ea typeface="微软雅黑" panose="020B0503020204020204" pitchFamily="34" charset="-122"/>
                </a:defRPr>
              </a:lvl1pPr>
            </a:lstStyle>
            <a:p>
              <a:r>
                <a:rPr lang="zh-CN" altLang="zh-CN" sz="3600" dirty="0">
                  <a:solidFill>
                    <a:srgbClr val="FF0000"/>
                  </a:solidFill>
                </a:rPr>
                <a:t>读秀</a:t>
              </a:r>
            </a:p>
          </p:txBody>
        </p:sp>
      </p:grpSp>
      <p:sp>
        <p:nvSpPr>
          <p:cNvPr id="66" name="TextBox 65"/>
          <p:cNvSpPr txBox="1"/>
          <p:nvPr/>
        </p:nvSpPr>
        <p:spPr>
          <a:xfrm>
            <a:off x="1831947" y="1929596"/>
            <a:ext cx="7429552" cy="3600986"/>
          </a:xfrm>
          <a:prstGeom prst="rect">
            <a:avLst/>
          </a:prstGeom>
          <a:noFill/>
        </p:spPr>
        <p:txBody>
          <a:bodyPr wrap="square" rtlCol="0">
            <a:spAutoFit/>
          </a:bodyPr>
          <a:lstStyle/>
          <a:p>
            <a:pPr>
              <a:lnSpc>
                <a:spcPct val="150000"/>
              </a:lnSpc>
            </a:pPr>
            <a:r>
              <a:rPr lang="zh-CN" altLang="en-US" sz="2800" dirty="0" smtClean="0">
                <a:solidFill>
                  <a:schemeClr val="tx1">
                    <a:lumMod val="50000"/>
                    <a:lumOff val="50000"/>
                  </a:schemeClr>
                </a:solidFill>
                <a:latin typeface="微软雅黑" panose="020B0503020204020204" pitchFamily="34" charset="-122"/>
                <a:ea typeface="微软雅黑" panose="020B0503020204020204" pitchFamily="34" charset="-122"/>
              </a:rPr>
              <a:t>读秀是把所有图书都打碎以章节和内容为基础深入到文章内部的知识搜索</a:t>
            </a:r>
            <a:endParaRPr lang="en-US" altLang="zh-CN" sz="28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50000"/>
              </a:lnSpc>
            </a:pPr>
            <a:r>
              <a:rPr lang="zh-CN" altLang="en-US" sz="2800" dirty="0" smtClean="0">
                <a:solidFill>
                  <a:schemeClr val="tx1">
                    <a:lumMod val="50000"/>
                    <a:lumOff val="50000"/>
                  </a:schemeClr>
                </a:solidFill>
                <a:latin typeface="微软雅黑" panose="020B0503020204020204" pitchFamily="34" charset="-122"/>
                <a:ea typeface="微软雅黑" panose="020B0503020204020204" pitchFamily="34" charset="-122"/>
              </a:rPr>
              <a:t>任何文献中的一幅插图、一张图表、一项数据、一句话在读秀中都可以找到出自哪一本书的哪一页</a:t>
            </a:r>
          </a:p>
          <a:p>
            <a:endPar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fade">
                                      <p:cBhvr>
                                        <p:cTn id="14" dur="750"/>
                                        <p:tgtEl>
                                          <p:spTgt spid="66"/>
                                        </p:tgtEl>
                                      </p:cBhvr>
                                    </p:animEffect>
                                    <p:anim calcmode="lin" valueType="num">
                                      <p:cBhvr>
                                        <p:cTn id="15" dur="750" fill="hold"/>
                                        <p:tgtEl>
                                          <p:spTgt spid="66"/>
                                        </p:tgtEl>
                                        <p:attrNameLst>
                                          <p:attrName>ppt_x</p:attrName>
                                        </p:attrNameLst>
                                      </p:cBhvr>
                                      <p:tavLst>
                                        <p:tav tm="0">
                                          <p:val>
                                            <p:strVal val="#ppt_x"/>
                                          </p:val>
                                        </p:tav>
                                        <p:tav tm="100000">
                                          <p:val>
                                            <p:strVal val="#ppt_x"/>
                                          </p:val>
                                        </p:tav>
                                      </p:tavLst>
                                    </p:anim>
                                    <p:anim calcmode="lin" valueType="num">
                                      <p:cBhvr>
                                        <p:cTn id="16" dur="75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p:cNvGrpSpPr/>
          <p:nvPr/>
        </p:nvGrpSpPr>
        <p:grpSpPr>
          <a:xfrm>
            <a:off x="3640971" y="2429662"/>
            <a:ext cx="1620000" cy="1620000"/>
            <a:chOff x="1224533" y="1817862"/>
            <a:chExt cx="1620000" cy="1620000"/>
          </a:xfrm>
          <a:solidFill>
            <a:srgbClr val="3399FF"/>
          </a:solidFill>
        </p:grpSpPr>
        <p:sp>
          <p:nvSpPr>
            <p:cNvPr id="50" name="椭圆 49"/>
            <p:cNvSpPr>
              <a:spLocks noChangeAspect="1"/>
            </p:cNvSpPr>
            <p:nvPr/>
          </p:nvSpPr>
          <p:spPr>
            <a:xfrm>
              <a:off x="1224533" y="1817862"/>
              <a:ext cx="1620000" cy="1620000"/>
            </a:xfrm>
            <a:prstGeom prst="ellipse">
              <a:avLst/>
            </a:prstGeom>
            <a:grp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a:spLocks noChangeAspect="1"/>
            </p:cNvSpPr>
            <p:nvPr/>
          </p:nvSpPr>
          <p:spPr>
            <a:xfrm>
              <a:off x="1224533" y="1817862"/>
              <a:ext cx="1620000" cy="1620000"/>
            </a:xfrm>
            <a:prstGeom prst="ellipse">
              <a:avLst/>
            </a:prstGeom>
            <a:solidFill>
              <a:srgbClr val="FF000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a:spLocks noChangeAspect="1"/>
            </p:cNvSpPr>
            <p:nvPr/>
          </p:nvSpPr>
          <p:spPr>
            <a:xfrm>
              <a:off x="1404533" y="1997862"/>
              <a:ext cx="1260000" cy="1260000"/>
            </a:xfrm>
            <a:prstGeom prst="ellipse">
              <a:avLst/>
            </a:prstGeom>
            <a:solidFill>
              <a:srgbClr val="FF0000"/>
            </a:soli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任意多边形 52"/>
          <p:cNvSpPr/>
          <p:nvPr/>
        </p:nvSpPr>
        <p:spPr>
          <a:xfrm>
            <a:off x="4689467" y="2715414"/>
            <a:ext cx="2527652" cy="99946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bg1"/>
              </a:gs>
              <a:gs pos="100000">
                <a:schemeClr val="bg1">
                  <a:lumMod val="8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44"/>
          <p:cNvSpPr txBox="1"/>
          <p:nvPr/>
        </p:nvSpPr>
        <p:spPr>
          <a:xfrm>
            <a:off x="5059645" y="3001166"/>
            <a:ext cx="1415772" cy="461665"/>
          </a:xfrm>
          <a:prstGeom prst="rect">
            <a:avLst/>
          </a:prstGeom>
          <a:noFill/>
          <a:ln>
            <a:noFill/>
          </a:ln>
        </p:spPr>
        <p:txBody>
          <a:bodyPr wrap="none" rtlCol="0">
            <a:spAutoFit/>
          </a:bodyPr>
          <a:lstStyle/>
          <a:p>
            <a:r>
              <a:rPr lang="zh-CN" altLang="en-US" sz="2400" b="1" dirty="0" smtClean="0">
                <a:solidFill>
                  <a:srgbClr val="FF0000"/>
                </a:solidFill>
                <a:latin typeface="微软雅黑" panose="020B0503020204020204" pitchFamily="34" charset="-122"/>
                <a:ea typeface="微软雅黑" panose="020B0503020204020204" pitchFamily="34" charset="-122"/>
              </a:rPr>
              <a:t>课程搜索</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grpSp>
        <p:nvGrpSpPr>
          <p:cNvPr id="3" name="组合 14"/>
          <p:cNvGrpSpPr/>
          <p:nvPr/>
        </p:nvGrpSpPr>
        <p:grpSpPr>
          <a:xfrm>
            <a:off x="3975087" y="2707546"/>
            <a:ext cx="1008000" cy="1008000"/>
            <a:chOff x="1744847" y="2123862"/>
            <a:chExt cx="1008000" cy="1008000"/>
          </a:xfrm>
        </p:grpSpPr>
        <p:sp>
          <p:nvSpPr>
            <p:cNvPr id="54" name="椭圆 53"/>
            <p:cNvSpPr>
              <a:spLocks noChangeAspect="1"/>
            </p:cNvSpPr>
            <p:nvPr/>
          </p:nvSpPr>
          <p:spPr>
            <a:xfrm>
              <a:off x="1744847" y="2123862"/>
              <a:ext cx="1008000" cy="100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29"/>
            <p:cNvSpPr txBox="1">
              <a:spLocks noChangeArrowheads="1"/>
            </p:cNvSpPr>
            <p:nvPr/>
          </p:nvSpPr>
          <p:spPr bwMode="auto">
            <a:xfrm>
              <a:off x="1822576" y="2289860"/>
              <a:ext cx="78739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zh-CN"/>
              </a:defPPr>
              <a:lvl1pPr algn="ctr" eaLnBrk="0" hangingPunct="0">
                <a:defRPr sz="4000">
                  <a:solidFill>
                    <a:srgbClr val="FF0000"/>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dirty="0" smtClean="0"/>
                <a:t>03</a:t>
              </a:r>
              <a:endParaRPr lang="zh-CN" altLang="en-US" dirty="0"/>
            </a:p>
          </p:txBody>
        </p:sp>
      </p:grpSp>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 presetClass="entr" presetSubtype="10"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checkerboard(across)">
                                      <p:cBhvr>
                                        <p:cTn id="19" dur="500"/>
                                        <p:tgtEl>
                                          <p:spTgt spid="53"/>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barn(inVertical)">
                                      <p:cBhvr>
                                        <p:cTn id="2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8434" name="Picture 2"/>
          <p:cNvPicPr>
            <a:picLocks noChangeAspect="1" noChangeArrowheads="1"/>
          </p:cNvPicPr>
          <p:nvPr/>
        </p:nvPicPr>
        <p:blipFill>
          <a:blip r:embed="rId3"/>
          <a:srcRect/>
          <a:stretch>
            <a:fillRect/>
          </a:stretch>
        </p:blipFill>
        <p:spPr bwMode="auto">
          <a:xfrm>
            <a:off x="0" y="0"/>
            <a:ext cx="11522075" cy="6859588"/>
          </a:xfrm>
          <a:prstGeom prst="rect">
            <a:avLst/>
          </a:prstGeom>
          <a:noFill/>
          <a:ln w="9525">
            <a:noFill/>
            <a:miter lim="800000"/>
            <a:headEnd/>
            <a:tailEnd/>
          </a:ln>
          <a:effectLst/>
        </p:spPr>
      </p:pic>
      <p:sp>
        <p:nvSpPr>
          <p:cNvPr id="7" name="椭圆形标注 6"/>
          <p:cNvSpPr/>
          <p:nvPr/>
        </p:nvSpPr>
        <p:spPr>
          <a:xfrm>
            <a:off x="2189137" y="1572406"/>
            <a:ext cx="2000264" cy="428628"/>
          </a:xfrm>
          <a:prstGeom prst="wedgeEllipseCallout">
            <a:avLst/>
          </a:prstGeom>
          <a:solidFill>
            <a:srgbClr val="558ED5">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tx1"/>
                </a:solidFill>
              </a:rPr>
              <a:t>点击题名</a:t>
            </a:r>
            <a:endParaRPr lang="zh-CN" altLang="en-US" b="1" dirty="0">
              <a:solidFill>
                <a:schemeClr val="tx1"/>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5"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7" grpId="3" animBg="1"/>
      <p:bldP spid="7" grpId="4" animBg="1"/>
      <p:bldP spid="7" grpId="5"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23554" name="Picture 2"/>
          <p:cNvPicPr>
            <a:picLocks noChangeAspect="1" noChangeArrowheads="1"/>
          </p:cNvPicPr>
          <p:nvPr/>
        </p:nvPicPr>
        <p:blipFill>
          <a:blip r:embed="rId3"/>
          <a:srcRect/>
          <a:stretch>
            <a:fillRect/>
          </a:stretch>
        </p:blipFill>
        <p:spPr bwMode="auto">
          <a:xfrm>
            <a:off x="-1" y="0"/>
            <a:ext cx="11522075" cy="6859588"/>
          </a:xfrm>
          <a:prstGeom prst="rect">
            <a:avLst/>
          </a:prstGeom>
          <a:noFill/>
          <a:ln w="9525">
            <a:noFill/>
            <a:miter lim="800000"/>
            <a:headEnd/>
            <a:tailEnd/>
          </a:ln>
          <a:effectLst/>
        </p:spPr>
      </p:pic>
      <p:sp>
        <p:nvSpPr>
          <p:cNvPr id="7" name="圆角矩形 6"/>
          <p:cNvSpPr/>
          <p:nvPr/>
        </p:nvSpPr>
        <p:spPr>
          <a:xfrm>
            <a:off x="6761169" y="1929596"/>
            <a:ext cx="1071570" cy="5715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9458" name="Picture 2"/>
          <p:cNvPicPr>
            <a:picLocks noChangeAspect="1" noChangeArrowheads="1"/>
          </p:cNvPicPr>
          <p:nvPr/>
        </p:nvPicPr>
        <p:blipFill>
          <a:blip r:embed="rId3"/>
          <a:srcRect/>
          <a:stretch>
            <a:fillRect/>
          </a:stretch>
        </p:blipFill>
        <p:spPr bwMode="auto">
          <a:xfrm>
            <a:off x="0" y="0"/>
            <a:ext cx="11522075" cy="6859588"/>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1590" y="8255"/>
            <a:ext cx="11493500" cy="6842125"/>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20482" name="Picture 2"/>
          <p:cNvPicPr>
            <a:picLocks noChangeAspect="1" noChangeArrowheads="1"/>
          </p:cNvPicPr>
          <p:nvPr/>
        </p:nvPicPr>
        <p:blipFill>
          <a:blip r:embed="rId3"/>
          <a:srcRect/>
          <a:stretch>
            <a:fillRect/>
          </a:stretch>
        </p:blipFill>
        <p:spPr bwMode="auto">
          <a:xfrm>
            <a:off x="0" y="0"/>
            <a:ext cx="11522075" cy="6859588"/>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21506" name="Picture 2"/>
          <p:cNvPicPr>
            <a:picLocks noChangeAspect="1" noChangeArrowheads="1"/>
          </p:cNvPicPr>
          <p:nvPr/>
        </p:nvPicPr>
        <p:blipFill>
          <a:blip r:embed="rId3"/>
          <a:srcRect/>
          <a:stretch>
            <a:fillRect/>
          </a:stretch>
        </p:blipFill>
        <p:spPr bwMode="auto">
          <a:xfrm>
            <a:off x="-1" y="0"/>
            <a:ext cx="11522075" cy="6859588"/>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9458" name="Picture 2"/>
          <p:cNvPicPr>
            <a:picLocks noChangeAspect="1" noChangeArrowheads="1"/>
          </p:cNvPicPr>
          <p:nvPr/>
        </p:nvPicPr>
        <p:blipFill>
          <a:blip r:embed="rId3"/>
          <a:srcRect/>
          <a:stretch>
            <a:fillRect/>
          </a:stretch>
        </p:blipFill>
        <p:spPr bwMode="auto">
          <a:xfrm>
            <a:off x="0" y="0"/>
            <a:ext cx="11522075" cy="6859588"/>
          </a:xfrm>
          <a:prstGeom prst="rect">
            <a:avLst/>
          </a:prstGeom>
          <a:noFill/>
          <a:ln w="9525">
            <a:noFill/>
            <a:miter lim="800000"/>
            <a:headEnd/>
            <a:tailEnd/>
          </a:ln>
          <a:effectLst/>
        </p:spPr>
      </p:pic>
      <p:sp>
        <p:nvSpPr>
          <p:cNvPr id="7" name="圆角矩形 6"/>
          <p:cNvSpPr/>
          <p:nvPr/>
        </p:nvSpPr>
        <p:spPr>
          <a:xfrm>
            <a:off x="831815" y="3358356"/>
            <a:ext cx="1785950" cy="5715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22530" name="Picture 2"/>
          <p:cNvPicPr>
            <a:picLocks noChangeAspect="1" noChangeArrowheads="1"/>
          </p:cNvPicPr>
          <p:nvPr/>
        </p:nvPicPr>
        <p:blipFill>
          <a:blip r:embed="rId3"/>
          <a:srcRect/>
          <a:stretch>
            <a:fillRect/>
          </a:stretch>
        </p:blipFill>
        <p:spPr bwMode="auto">
          <a:xfrm>
            <a:off x="0" y="0"/>
            <a:ext cx="11522075" cy="6859588"/>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p:cNvGrpSpPr/>
          <p:nvPr/>
        </p:nvGrpSpPr>
        <p:grpSpPr>
          <a:xfrm>
            <a:off x="3640971" y="2429662"/>
            <a:ext cx="1620000" cy="1620000"/>
            <a:chOff x="1224533" y="1817862"/>
            <a:chExt cx="1620000" cy="1620000"/>
          </a:xfrm>
          <a:solidFill>
            <a:srgbClr val="3399FF"/>
          </a:solidFill>
        </p:grpSpPr>
        <p:sp>
          <p:nvSpPr>
            <p:cNvPr id="50" name="椭圆 49"/>
            <p:cNvSpPr>
              <a:spLocks noChangeAspect="1"/>
            </p:cNvSpPr>
            <p:nvPr/>
          </p:nvSpPr>
          <p:spPr>
            <a:xfrm>
              <a:off x="1224533" y="1817862"/>
              <a:ext cx="1620000" cy="1620000"/>
            </a:xfrm>
            <a:prstGeom prst="ellipse">
              <a:avLst/>
            </a:prstGeom>
            <a:grp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a:spLocks noChangeAspect="1"/>
            </p:cNvSpPr>
            <p:nvPr/>
          </p:nvSpPr>
          <p:spPr>
            <a:xfrm>
              <a:off x="1224533" y="1817862"/>
              <a:ext cx="1620000" cy="1620000"/>
            </a:xfrm>
            <a:prstGeom prst="ellipse">
              <a:avLst/>
            </a:prstGeom>
            <a:solidFill>
              <a:srgbClr val="FF000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a:spLocks noChangeAspect="1"/>
            </p:cNvSpPr>
            <p:nvPr/>
          </p:nvSpPr>
          <p:spPr>
            <a:xfrm>
              <a:off x="1404533" y="1997862"/>
              <a:ext cx="1260000" cy="1260000"/>
            </a:xfrm>
            <a:prstGeom prst="ellipse">
              <a:avLst/>
            </a:prstGeom>
            <a:solidFill>
              <a:srgbClr val="FF0000"/>
            </a:soli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任意多边形 52"/>
          <p:cNvSpPr/>
          <p:nvPr/>
        </p:nvSpPr>
        <p:spPr>
          <a:xfrm>
            <a:off x="4689467" y="2715414"/>
            <a:ext cx="2527652" cy="99946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bg1"/>
              </a:gs>
              <a:gs pos="100000">
                <a:schemeClr val="bg1">
                  <a:lumMod val="8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44"/>
          <p:cNvSpPr txBox="1"/>
          <p:nvPr/>
        </p:nvSpPr>
        <p:spPr>
          <a:xfrm>
            <a:off x="5059645" y="3001166"/>
            <a:ext cx="1723549" cy="461665"/>
          </a:xfrm>
          <a:prstGeom prst="rect">
            <a:avLst/>
          </a:prstGeom>
          <a:noFill/>
          <a:ln>
            <a:noFill/>
          </a:ln>
        </p:spPr>
        <p:txBody>
          <a:bodyPr wrap="none" rtlCol="0">
            <a:spAutoFit/>
          </a:bodyPr>
          <a:lstStyle/>
          <a:p>
            <a:r>
              <a:rPr lang="zh-CN" altLang="en-US" sz="2400" b="1" dirty="0" smtClean="0">
                <a:solidFill>
                  <a:srgbClr val="FF0000"/>
                </a:solidFill>
                <a:latin typeface="微软雅黑" panose="020B0503020204020204" pitchFamily="34" charset="-122"/>
                <a:ea typeface="微软雅黑" panose="020B0503020204020204" pitchFamily="34" charset="-122"/>
              </a:rPr>
              <a:t>多方位搜索</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grpSp>
        <p:nvGrpSpPr>
          <p:cNvPr id="3" name="组合 14"/>
          <p:cNvGrpSpPr/>
          <p:nvPr/>
        </p:nvGrpSpPr>
        <p:grpSpPr>
          <a:xfrm>
            <a:off x="3975087" y="2707546"/>
            <a:ext cx="1008000" cy="1008000"/>
            <a:chOff x="1744847" y="2123862"/>
            <a:chExt cx="1008000" cy="1008000"/>
          </a:xfrm>
        </p:grpSpPr>
        <p:sp>
          <p:nvSpPr>
            <p:cNvPr id="54" name="椭圆 53"/>
            <p:cNvSpPr>
              <a:spLocks noChangeAspect="1"/>
            </p:cNvSpPr>
            <p:nvPr/>
          </p:nvSpPr>
          <p:spPr>
            <a:xfrm>
              <a:off x="1744847" y="2123862"/>
              <a:ext cx="1008000" cy="100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29"/>
            <p:cNvSpPr txBox="1">
              <a:spLocks noChangeArrowheads="1"/>
            </p:cNvSpPr>
            <p:nvPr/>
          </p:nvSpPr>
          <p:spPr bwMode="auto">
            <a:xfrm>
              <a:off x="1822576" y="2289860"/>
              <a:ext cx="78739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zh-CN"/>
              </a:defPPr>
              <a:lvl1pPr algn="ctr" eaLnBrk="0" hangingPunct="0">
                <a:defRPr sz="4000">
                  <a:solidFill>
                    <a:srgbClr val="FF0000"/>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dirty="0" smtClean="0"/>
                <a:t>04</a:t>
              </a:r>
              <a:endParaRPr lang="zh-CN" altLang="en-US" dirty="0"/>
            </a:p>
          </p:txBody>
        </p:sp>
      </p:grpSp>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 presetClass="entr" presetSubtype="10"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checkerboard(across)">
                                      <p:cBhvr>
                                        <p:cTn id="19" dur="500"/>
                                        <p:tgtEl>
                                          <p:spTgt spid="53"/>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barn(inVertical)">
                                      <p:cBhvr>
                                        <p:cTn id="2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27650" name="Picture 2"/>
          <p:cNvPicPr>
            <a:picLocks noChangeAspect="1" noChangeArrowheads="1"/>
          </p:cNvPicPr>
          <p:nvPr/>
        </p:nvPicPr>
        <p:blipFill>
          <a:blip r:embed="rId3"/>
          <a:srcRect/>
          <a:stretch>
            <a:fillRect/>
          </a:stretch>
        </p:blipFill>
        <p:spPr bwMode="auto">
          <a:xfrm>
            <a:off x="-1" y="0"/>
            <a:ext cx="11522075" cy="6859588"/>
          </a:xfrm>
          <a:prstGeom prst="rect">
            <a:avLst/>
          </a:prstGeom>
          <a:noFill/>
          <a:ln w="9525">
            <a:noFill/>
            <a:miter lim="800000"/>
            <a:headEnd/>
            <a:tailEnd/>
          </a:ln>
          <a:effectLst/>
        </p:spPr>
      </p:pic>
      <p:sp>
        <p:nvSpPr>
          <p:cNvPr id="7" name="圆角矩形 6"/>
          <p:cNvSpPr/>
          <p:nvPr/>
        </p:nvSpPr>
        <p:spPr>
          <a:xfrm>
            <a:off x="224155" y="5758815"/>
            <a:ext cx="1786255" cy="7594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2" name="图片 1"/>
          <p:cNvPicPr>
            <a:picLocks noChangeAspect="1"/>
          </p:cNvPicPr>
          <p:nvPr/>
        </p:nvPicPr>
        <p:blipFill>
          <a:blip r:embed="rId3"/>
          <a:stretch>
            <a:fillRect/>
          </a:stretch>
        </p:blipFill>
        <p:spPr>
          <a:xfrm>
            <a:off x="13335" y="-52705"/>
            <a:ext cx="11494770" cy="692277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Rectangle 2"/>
          <p:cNvSpPr>
            <a:spLocks noGrp="1"/>
          </p:cNvSpPr>
          <p:nvPr>
            <p:ph type="title"/>
          </p:nvPr>
        </p:nvSpPr>
        <p:spPr>
          <a:xfrm>
            <a:off x="143339" y="130622"/>
            <a:ext cx="10972800" cy="634082"/>
          </a:xfrm>
        </p:spPr>
        <p:txBody>
          <a:bodyPr>
            <a:normAutofit fontScale="90000"/>
          </a:bodyPr>
          <a:lstStyle/>
          <a:p>
            <a:pPr eaLnBrk="1" hangingPunct="1"/>
            <a:r>
              <a:rPr lang="zh-CN" altLang="en-US" b="1" dirty="0" smtClean="0">
                <a:solidFill>
                  <a:srgbClr val="FF0000"/>
                </a:solidFill>
              </a:rPr>
              <a:t>读秀使用帮助</a:t>
            </a:r>
          </a:p>
        </p:txBody>
      </p:sp>
      <p:pic>
        <p:nvPicPr>
          <p:cNvPr id="26627" name="Picture 3"/>
          <p:cNvPicPr>
            <a:picLocks noChangeAspect="1" noChangeArrowheads="1"/>
          </p:cNvPicPr>
          <p:nvPr/>
        </p:nvPicPr>
        <p:blipFill>
          <a:blip r:embed="rId3"/>
          <a:srcRect/>
          <a:stretch>
            <a:fillRect/>
          </a:stretch>
        </p:blipFill>
        <p:spPr bwMode="auto">
          <a:xfrm>
            <a:off x="0" y="858026"/>
            <a:ext cx="11522075" cy="6001562"/>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6" name="直接连接符 75"/>
          <p:cNvCxnSpPr/>
          <p:nvPr/>
        </p:nvCxnSpPr>
        <p:spPr>
          <a:xfrm flipH="1" flipV="1">
            <a:off x="2047975" y="3335261"/>
            <a:ext cx="1408806" cy="709473"/>
          </a:xfrm>
          <a:prstGeom prst="line">
            <a:avLst/>
          </a:prstGeom>
          <a:ln w="2857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H="1">
            <a:off x="4672950" y="3332328"/>
            <a:ext cx="1563580" cy="705154"/>
          </a:xfrm>
          <a:prstGeom prst="line">
            <a:avLst/>
          </a:prstGeom>
          <a:ln w="2857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flipH="1" flipV="1">
            <a:off x="7333861" y="3332328"/>
            <a:ext cx="1675052" cy="930548"/>
          </a:xfrm>
          <a:prstGeom prst="line">
            <a:avLst/>
          </a:prstGeom>
          <a:ln w="2857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277614" y="3393168"/>
            <a:ext cx="1540932" cy="1540932"/>
            <a:chOff x="737111" y="3703254"/>
            <a:chExt cx="1540932" cy="1540932"/>
          </a:xfrm>
        </p:grpSpPr>
        <p:sp>
          <p:nvSpPr>
            <p:cNvPr id="59" name="椭圆 58"/>
            <p:cNvSpPr/>
            <p:nvPr/>
          </p:nvSpPr>
          <p:spPr>
            <a:xfrm>
              <a:off x="737111" y="3703254"/>
              <a:ext cx="1540932" cy="1540932"/>
            </a:xfrm>
            <a:prstGeom prst="ellipse">
              <a:avLst/>
            </a:prstGeom>
            <a:gradFill flip="none" rotWithShape="1">
              <a:gsLst>
                <a:gs pos="0">
                  <a:schemeClr val="bg1">
                    <a:lumMod val="85000"/>
                  </a:schemeClr>
                </a:gs>
                <a:gs pos="100000">
                  <a:schemeClr val="bg1"/>
                </a:gs>
              </a:gsLst>
              <a:lin ang="2700000" scaled="1"/>
              <a:tileRect/>
            </a:gra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b="1"/>
            </a:p>
          </p:txBody>
        </p:sp>
        <p:grpSp>
          <p:nvGrpSpPr>
            <p:cNvPr id="60" name="组合 59"/>
            <p:cNvGrpSpPr/>
            <p:nvPr/>
          </p:nvGrpSpPr>
          <p:grpSpPr>
            <a:xfrm>
              <a:off x="1265629" y="4108093"/>
              <a:ext cx="565666" cy="768263"/>
              <a:chOff x="5649913" y="2824163"/>
              <a:chExt cx="895350" cy="1216025"/>
            </a:xfrm>
            <a:solidFill>
              <a:srgbClr val="FF0000"/>
            </a:solidFill>
          </p:grpSpPr>
          <p:sp>
            <p:nvSpPr>
              <p:cNvPr id="61" name="Freeform 39"/>
              <p:cNvSpPr>
                <a:spLocks noEditPoints="1"/>
              </p:cNvSpPr>
              <p:nvPr/>
            </p:nvSpPr>
            <p:spPr bwMode="auto">
              <a:xfrm>
                <a:off x="5649913" y="2824163"/>
                <a:ext cx="728663" cy="1212850"/>
              </a:xfrm>
              <a:custGeom>
                <a:avLst/>
                <a:gdLst>
                  <a:gd name="T0" fmla="*/ 170 w 192"/>
                  <a:gd name="T1" fmla="*/ 0 h 320"/>
                  <a:gd name="T2" fmla="*/ 23 w 192"/>
                  <a:gd name="T3" fmla="*/ 0 h 320"/>
                  <a:gd name="T4" fmla="*/ 0 w 192"/>
                  <a:gd name="T5" fmla="*/ 21 h 320"/>
                  <a:gd name="T6" fmla="*/ 0 w 192"/>
                  <a:gd name="T7" fmla="*/ 299 h 320"/>
                  <a:gd name="T8" fmla="*/ 23 w 192"/>
                  <a:gd name="T9" fmla="*/ 320 h 320"/>
                  <a:gd name="T10" fmla="*/ 170 w 192"/>
                  <a:gd name="T11" fmla="*/ 320 h 320"/>
                  <a:gd name="T12" fmla="*/ 192 w 192"/>
                  <a:gd name="T13" fmla="*/ 299 h 320"/>
                  <a:gd name="T14" fmla="*/ 192 w 192"/>
                  <a:gd name="T15" fmla="*/ 21 h 320"/>
                  <a:gd name="T16" fmla="*/ 170 w 192"/>
                  <a:gd name="T17" fmla="*/ 0 h 320"/>
                  <a:gd name="T18" fmla="*/ 62 w 192"/>
                  <a:gd name="T19" fmla="*/ 297 h 320"/>
                  <a:gd name="T20" fmla="*/ 18 w 192"/>
                  <a:gd name="T21" fmla="*/ 297 h 320"/>
                  <a:gd name="T22" fmla="*/ 18 w 192"/>
                  <a:gd name="T23" fmla="*/ 280 h 320"/>
                  <a:gd name="T24" fmla="*/ 62 w 192"/>
                  <a:gd name="T25" fmla="*/ 280 h 320"/>
                  <a:gd name="T26" fmla="*/ 62 w 192"/>
                  <a:gd name="T27" fmla="*/ 297 h 320"/>
                  <a:gd name="T28" fmla="*/ 175 w 192"/>
                  <a:gd name="T29" fmla="*/ 297 h 320"/>
                  <a:gd name="T30" fmla="*/ 130 w 192"/>
                  <a:gd name="T31" fmla="*/ 297 h 320"/>
                  <a:gd name="T32" fmla="*/ 130 w 192"/>
                  <a:gd name="T33" fmla="*/ 280 h 320"/>
                  <a:gd name="T34" fmla="*/ 175 w 192"/>
                  <a:gd name="T35" fmla="*/ 280 h 320"/>
                  <a:gd name="T36" fmla="*/ 175 w 192"/>
                  <a:gd name="T37" fmla="*/ 297 h 320"/>
                  <a:gd name="T38" fmla="*/ 175 w 192"/>
                  <a:gd name="T39" fmla="*/ 252 h 320"/>
                  <a:gd name="T40" fmla="*/ 18 w 192"/>
                  <a:gd name="T41" fmla="*/ 252 h 320"/>
                  <a:gd name="T42" fmla="*/ 18 w 192"/>
                  <a:gd name="T43" fmla="*/ 29 h 320"/>
                  <a:gd name="T44" fmla="*/ 175 w 192"/>
                  <a:gd name="T45" fmla="*/ 29 h 320"/>
                  <a:gd name="T46" fmla="*/ 175 w 192"/>
                  <a:gd name="T47" fmla="*/ 25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320">
                    <a:moveTo>
                      <a:pt x="170" y="0"/>
                    </a:moveTo>
                    <a:cubicBezTo>
                      <a:pt x="23" y="0"/>
                      <a:pt x="23" y="0"/>
                      <a:pt x="23" y="0"/>
                    </a:cubicBezTo>
                    <a:cubicBezTo>
                      <a:pt x="11" y="0"/>
                      <a:pt x="0" y="10"/>
                      <a:pt x="0" y="21"/>
                    </a:cubicBezTo>
                    <a:cubicBezTo>
                      <a:pt x="0" y="299"/>
                      <a:pt x="0" y="299"/>
                      <a:pt x="0" y="299"/>
                    </a:cubicBezTo>
                    <a:cubicBezTo>
                      <a:pt x="0" y="311"/>
                      <a:pt x="11" y="320"/>
                      <a:pt x="23" y="320"/>
                    </a:cubicBezTo>
                    <a:cubicBezTo>
                      <a:pt x="170" y="320"/>
                      <a:pt x="170" y="320"/>
                      <a:pt x="170" y="320"/>
                    </a:cubicBezTo>
                    <a:cubicBezTo>
                      <a:pt x="182" y="320"/>
                      <a:pt x="192" y="311"/>
                      <a:pt x="192" y="299"/>
                    </a:cubicBezTo>
                    <a:cubicBezTo>
                      <a:pt x="192" y="21"/>
                      <a:pt x="192" y="21"/>
                      <a:pt x="192" y="21"/>
                    </a:cubicBezTo>
                    <a:cubicBezTo>
                      <a:pt x="192" y="10"/>
                      <a:pt x="182" y="0"/>
                      <a:pt x="170" y="0"/>
                    </a:cubicBezTo>
                    <a:close/>
                    <a:moveTo>
                      <a:pt x="62" y="297"/>
                    </a:moveTo>
                    <a:cubicBezTo>
                      <a:pt x="18" y="297"/>
                      <a:pt x="18" y="297"/>
                      <a:pt x="18" y="297"/>
                    </a:cubicBezTo>
                    <a:cubicBezTo>
                      <a:pt x="18" y="280"/>
                      <a:pt x="18" y="280"/>
                      <a:pt x="18" y="280"/>
                    </a:cubicBezTo>
                    <a:cubicBezTo>
                      <a:pt x="62" y="280"/>
                      <a:pt x="62" y="280"/>
                      <a:pt x="62" y="280"/>
                    </a:cubicBezTo>
                    <a:lnTo>
                      <a:pt x="62" y="297"/>
                    </a:lnTo>
                    <a:close/>
                    <a:moveTo>
                      <a:pt x="175" y="297"/>
                    </a:moveTo>
                    <a:cubicBezTo>
                      <a:pt x="130" y="297"/>
                      <a:pt x="130" y="297"/>
                      <a:pt x="130" y="297"/>
                    </a:cubicBezTo>
                    <a:cubicBezTo>
                      <a:pt x="130" y="280"/>
                      <a:pt x="130" y="280"/>
                      <a:pt x="130" y="280"/>
                    </a:cubicBezTo>
                    <a:cubicBezTo>
                      <a:pt x="175" y="280"/>
                      <a:pt x="175" y="280"/>
                      <a:pt x="175" y="280"/>
                    </a:cubicBezTo>
                    <a:lnTo>
                      <a:pt x="175" y="297"/>
                    </a:lnTo>
                    <a:close/>
                    <a:moveTo>
                      <a:pt x="175" y="252"/>
                    </a:moveTo>
                    <a:cubicBezTo>
                      <a:pt x="18" y="252"/>
                      <a:pt x="18" y="252"/>
                      <a:pt x="18" y="252"/>
                    </a:cubicBezTo>
                    <a:cubicBezTo>
                      <a:pt x="18" y="29"/>
                      <a:pt x="18" y="29"/>
                      <a:pt x="18" y="29"/>
                    </a:cubicBezTo>
                    <a:cubicBezTo>
                      <a:pt x="175" y="29"/>
                      <a:pt x="175" y="29"/>
                      <a:pt x="175" y="29"/>
                    </a:cubicBezTo>
                    <a:lnTo>
                      <a:pt x="175" y="252"/>
                    </a:ln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62" name="Freeform 40"/>
              <p:cNvSpPr/>
              <p:nvPr/>
            </p:nvSpPr>
            <p:spPr bwMode="auto">
              <a:xfrm>
                <a:off x="6450013" y="3082926"/>
                <a:ext cx="95250" cy="106363"/>
              </a:xfrm>
              <a:custGeom>
                <a:avLst/>
                <a:gdLst>
                  <a:gd name="T0" fmla="*/ 24 w 25"/>
                  <a:gd name="T1" fmla="*/ 12 h 28"/>
                  <a:gd name="T2" fmla="*/ 13 w 25"/>
                  <a:gd name="T3" fmla="*/ 0 h 28"/>
                  <a:gd name="T4" fmla="*/ 1 w 25"/>
                  <a:gd name="T5" fmla="*/ 12 h 28"/>
                  <a:gd name="T6" fmla="*/ 0 w 25"/>
                  <a:gd name="T7" fmla="*/ 16 h 28"/>
                  <a:gd name="T8" fmla="*/ 0 w 25"/>
                  <a:gd name="T9" fmla="*/ 28 h 28"/>
                  <a:gd name="T10" fmla="*/ 25 w 25"/>
                  <a:gd name="T11" fmla="*/ 28 h 28"/>
                  <a:gd name="T12" fmla="*/ 25 w 25"/>
                  <a:gd name="T13" fmla="*/ 16 h 28"/>
                  <a:gd name="T14" fmla="*/ 24 w 25"/>
                  <a:gd name="T15" fmla="*/ 12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24" y="12"/>
                    </a:moveTo>
                    <a:cubicBezTo>
                      <a:pt x="22" y="2"/>
                      <a:pt x="18" y="0"/>
                      <a:pt x="13" y="0"/>
                    </a:cubicBezTo>
                    <a:cubicBezTo>
                      <a:pt x="7" y="0"/>
                      <a:pt x="3" y="2"/>
                      <a:pt x="1" y="12"/>
                    </a:cubicBezTo>
                    <a:cubicBezTo>
                      <a:pt x="1" y="14"/>
                      <a:pt x="0" y="14"/>
                      <a:pt x="0" y="16"/>
                    </a:cubicBezTo>
                    <a:cubicBezTo>
                      <a:pt x="0" y="28"/>
                      <a:pt x="0" y="28"/>
                      <a:pt x="0" y="28"/>
                    </a:cubicBezTo>
                    <a:cubicBezTo>
                      <a:pt x="25" y="28"/>
                      <a:pt x="25" y="28"/>
                      <a:pt x="25" y="28"/>
                    </a:cubicBezTo>
                    <a:cubicBezTo>
                      <a:pt x="25" y="16"/>
                      <a:pt x="25" y="16"/>
                      <a:pt x="25" y="16"/>
                    </a:cubicBezTo>
                    <a:cubicBezTo>
                      <a:pt x="25" y="14"/>
                      <a:pt x="25" y="14"/>
                      <a:pt x="24" y="12"/>
                    </a:cubicBez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63" name="Freeform 41"/>
              <p:cNvSpPr/>
              <p:nvPr/>
            </p:nvSpPr>
            <p:spPr bwMode="auto">
              <a:xfrm>
                <a:off x="6450013" y="3578226"/>
                <a:ext cx="95250" cy="341313"/>
              </a:xfrm>
              <a:custGeom>
                <a:avLst/>
                <a:gdLst>
                  <a:gd name="T0" fmla="*/ 0 w 25"/>
                  <a:gd name="T1" fmla="*/ 76 h 90"/>
                  <a:gd name="T2" fmla="*/ 2 w 25"/>
                  <a:gd name="T3" fmla="*/ 84 h 90"/>
                  <a:gd name="T4" fmla="*/ 2 w 25"/>
                  <a:gd name="T5" fmla="*/ 84 h 90"/>
                  <a:gd name="T6" fmla="*/ 3 w 25"/>
                  <a:gd name="T7" fmla="*/ 90 h 90"/>
                  <a:gd name="T8" fmla="*/ 22 w 25"/>
                  <a:gd name="T9" fmla="*/ 90 h 90"/>
                  <a:gd name="T10" fmla="*/ 24 w 25"/>
                  <a:gd name="T11" fmla="*/ 84 h 90"/>
                  <a:gd name="T12" fmla="*/ 24 w 25"/>
                  <a:gd name="T13" fmla="*/ 84 h 90"/>
                  <a:gd name="T14" fmla="*/ 25 w 25"/>
                  <a:gd name="T15" fmla="*/ 76 h 90"/>
                  <a:gd name="T16" fmla="*/ 25 w 25"/>
                  <a:gd name="T17" fmla="*/ 0 h 90"/>
                  <a:gd name="T18" fmla="*/ 0 w 25"/>
                  <a:gd name="T19" fmla="*/ 0 h 90"/>
                  <a:gd name="T20" fmla="*/ 0 w 25"/>
                  <a:gd name="T21" fmla="*/ 7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90">
                    <a:moveTo>
                      <a:pt x="0" y="76"/>
                    </a:moveTo>
                    <a:cubicBezTo>
                      <a:pt x="0" y="79"/>
                      <a:pt x="1" y="82"/>
                      <a:pt x="2" y="84"/>
                    </a:cubicBezTo>
                    <a:cubicBezTo>
                      <a:pt x="2" y="84"/>
                      <a:pt x="2" y="84"/>
                      <a:pt x="2" y="84"/>
                    </a:cubicBezTo>
                    <a:cubicBezTo>
                      <a:pt x="3" y="90"/>
                      <a:pt x="3" y="90"/>
                      <a:pt x="3" y="90"/>
                    </a:cubicBezTo>
                    <a:cubicBezTo>
                      <a:pt x="22" y="90"/>
                      <a:pt x="22" y="90"/>
                      <a:pt x="22" y="90"/>
                    </a:cubicBezTo>
                    <a:cubicBezTo>
                      <a:pt x="24" y="84"/>
                      <a:pt x="24" y="84"/>
                      <a:pt x="24" y="84"/>
                    </a:cubicBezTo>
                    <a:cubicBezTo>
                      <a:pt x="24" y="84"/>
                      <a:pt x="24" y="84"/>
                      <a:pt x="24" y="84"/>
                    </a:cubicBezTo>
                    <a:cubicBezTo>
                      <a:pt x="25" y="82"/>
                      <a:pt x="25" y="79"/>
                      <a:pt x="25" y="76"/>
                    </a:cubicBezTo>
                    <a:cubicBezTo>
                      <a:pt x="25" y="0"/>
                      <a:pt x="25" y="0"/>
                      <a:pt x="25" y="0"/>
                    </a:cubicBezTo>
                    <a:cubicBezTo>
                      <a:pt x="0" y="0"/>
                      <a:pt x="0" y="0"/>
                      <a:pt x="0" y="0"/>
                    </a:cubicBezTo>
                    <a:lnTo>
                      <a:pt x="0" y="76"/>
                    </a:ln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64" name="Rectangle 42"/>
              <p:cNvSpPr>
                <a:spLocks noChangeArrowheads="1"/>
              </p:cNvSpPr>
              <p:nvPr/>
            </p:nvSpPr>
            <p:spPr bwMode="auto">
              <a:xfrm>
                <a:off x="6450013" y="3214688"/>
                <a:ext cx="95250" cy="338138"/>
              </a:xfrm>
              <a:prstGeom prst="rect">
                <a:avLst/>
              </a:pr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65" name="Freeform 43"/>
              <p:cNvSpPr/>
              <p:nvPr/>
            </p:nvSpPr>
            <p:spPr bwMode="auto">
              <a:xfrm>
                <a:off x="6469063" y="3941763"/>
                <a:ext cx="60325" cy="98425"/>
              </a:xfrm>
              <a:custGeom>
                <a:avLst/>
                <a:gdLst>
                  <a:gd name="T0" fmla="*/ 6 w 16"/>
                  <a:gd name="T1" fmla="*/ 24 h 26"/>
                  <a:gd name="T2" fmla="*/ 9 w 16"/>
                  <a:gd name="T3" fmla="*/ 24 h 26"/>
                  <a:gd name="T4" fmla="*/ 16 w 16"/>
                  <a:gd name="T5" fmla="*/ 0 h 26"/>
                  <a:gd name="T6" fmla="*/ 0 w 16"/>
                  <a:gd name="T7" fmla="*/ 0 h 26"/>
                  <a:gd name="T8" fmla="*/ 6 w 16"/>
                  <a:gd name="T9" fmla="*/ 24 h 26"/>
                </a:gdLst>
                <a:ahLst/>
                <a:cxnLst>
                  <a:cxn ang="0">
                    <a:pos x="T0" y="T1"/>
                  </a:cxn>
                  <a:cxn ang="0">
                    <a:pos x="T2" y="T3"/>
                  </a:cxn>
                  <a:cxn ang="0">
                    <a:pos x="T4" y="T5"/>
                  </a:cxn>
                  <a:cxn ang="0">
                    <a:pos x="T6" y="T7"/>
                  </a:cxn>
                  <a:cxn ang="0">
                    <a:pos x="T8" y="T9"/>
                  </a:cxn>
                </a:cxnLst>
                <a:rect l="0" t="0" r="r" b="b"/>
                <a:pathLst>
                  <a:path w="16" h="26">
                    <a:moveTo>
                      <a:pt x="6" y="24"/>
                    </a:moveTo>
                    <a:cubicBezTo>
                      <a:pt x="6" y="25"/>
                      <a:pt x="8" y="26"/>
                      <a:pt x="9" y="24"/>
                    </a:cubicBezTo>
                    <a:cubicBezTo>
                      <a:pt x="16" y="0"/>
                      <a:pt x="16" y="0"/>
                      <a:pt x="16" y="0"/>
                    </a:cubicBezTo>
                    <a:cubicBezTo>
                      <a:pt x="0" y="0"/>
                      <a:pt x="0" y="0"/>
                      <a:pt x="0" y="0"/>
                    </a:cubicBezTo>
                    <a:lnTo>
                      <a:pt x="6" y="24"/>
                    </a:ln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66" name="Freeform 44"/>
              <p:cNvSpPr/>
              <p:nvPr/>
            </p:nvSpPr>
            <p:spPr bwMode="auto">
              <a:xfrm>
                <a:off x="5802313" y="3484563"/>
                <a:ext cx="109538" cy="150813"/>
              </a:xfrm>
              <a:custGeom>
                <a:avLst/>
                <a:gdLst>
                  <a:gd name="T0" fmla="*/ 3 w 29"/>
                  <a:gd name="T1" fmla="*/ 40 h 40"/>
                  <a:gd name="T2" fmla="*/ 26 w 29"/>
                  <a:gd name="T3" fmla="*/ 40 h 40"/>
                  <a:gd name="T4" fmla="*/ 29 w 29"/>
                  <a:gd name="T5" fmla="*/ 37 h 40"/>
                  <a:gd name="T6" fmla="*/ 29 w 29"/>
                  <a:gd name="T7" fmla="*/ 3 h 40"/>
                  <a:gd name="T8" fmla="*/ 26 w 29"/>
                  <a:gd name="T9" fmla="*/ 0 h 40"/>
                  <a:gd name="T10" fmla="*/ 3 w 29"/>
                  <a:gd name="T11" fmla="*/ 0 h 40"/>
                  <a:gd name="T12" fmla="*/ 0 w 29"/>
                  <a:gd name="T13" fmla="*/ 3 h 40"/>
                  <a:gd name="T14" fmla="*/ 0 w 29"/>
                  <a:gd name="T15" fmla="*/ 37 h 40"/>
                  <a:gd name="T16" fmla="*/ 3 w 29"/>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40">
                    <a:moveTo>
                      <a:pt x="3" y="40"/>
                    </a:moveTo>
                    <a:cubicBezTo>
                      <a:pt x="26" y="40"/>
                      <a:pt x="26" y="40"/>
                      <a:pt x="26" y="40"/>
                    </a:cubicBezTo>
                    <a:cubicBezTo>
                      <a:pt x="28" y="40"/>
                      <a:pt x="29" y="39"/>
                      <a:pt x="29" y="37"/>
                    </a:cubicBezTo>
                    <a:cubicBezTo>
                      <a:pt x="29" y="3"/>
                      <a:pt x="29" y="3"/>
                      <a:pt x="29" y="3"/>
                    </a:cubicBezTo>
                    <a:cubicBezTo>
                      <a:pt x="29" y="2"/>
                      <a:pt x="28" y="0"/>
                      <a:pt x="26" y="0"/>
                    </a:cubicBezTo>
                    <a:cubicBezTo>
                      <a:pt x="3" y="0"/>
                      <a:pt x="3" y="0"/>
                      <a:pt x="3" y="0"/>
                    </a:cubicBezTo>
                    <a:cubicBezTo>
                      <a:pt x="1" y="0"/>
                      <a:pt x="0" y="2"/>
                      <a:pt x="0" y="3"/>
                    </a:cubicBezTo>
                    <a:cubicBezTo>
                      <a:pt x="0" y="37"/>
                      <a:pt x="0" y="37"/>
                      <a:pt x="0" y="37"/>
                    </a:cubicBezTo>
                    <a:cubicBezTo>
                      <a:pt x="0" y="39"/>
                      <a:pt x="1" y="40"/>
                      <a:pt x="3" y="40"/>
                    </a:cubicBez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67" name="Freeform 45"/>
              <p:cNvSpPr/>
              <p:nvPr/>
            </p:nvSpPr>
            <p:spPr bwMode="auto">
              <a:xfrm>
                <a:off x="5961063" y="3441701"/>
                <a:ext cx="106363" cy="193675"/>
              </a:xfrm>
              <a:custGeom>
                <a:avLst/>
                <a:gdLst>
                  <a:gd name="T0" fmla="*/ 2 w 28"/>
                  <a:gd name="T1" fmla="*/ 51 h 51"/>
                  <a:gd name="T2" fmla="*/ 26 w 28"/>
                  <a:gd name="T3" fmla="*/ 51 h 51"/>
                  <a:gd name="T4" fmla="*/ 28 w 28"/>
                  <a:gd name="T5" fmla="*/ 48 h 51"/>
                  <a:gd name="T6" fmla="*/ 28 w 28"/>
                  <a:gd name="T7" fmla="*/ 2 h 51"/>
                  <a:gd name="T8" fmla="*/ 26 w 28"/>
                  <a:gd name="T9" fmla="*/ 0 h 51"/>
                  <a:gd name="T10" fmla="*/ 2 w 28"/>
                  <a:gd name="T11" fmla="*/ 0 h 51"/>
                  <a:gd name="T12" fmla="*/ 0 w 28"/>
                  <a:gd name="T13" fmla="*/ 2 h 51"/>
                  <a:gd name="T14" fmla="*/ 0 w 28"/>
                  <a:gd name="T15" fmla="*/ 48 h 51"/>
                  <a:gd name="T16" fmla="*/ 2 w 28"/>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1">
                    <a:moveTo>
                      <a:pt x="2" y="51"/>
                    </a:moveTo>
                    <a:cubicBezTo>
                      <a:pt x="26" y="51"/>
                      <a:pt x="26" y="51"/>
                      <a:pt x="26" y="51"/>
                    </a:cubicBezTo>
                    <a:cubicBezTo>
                      <a:pt x="27" y="51"/>
                      <a:pt x="28" y="50"/>
                      <a:pt x="28" y="48"/>
                    </a:cubicBezTo>
                    <a:cubicBezTo>
                      <a:pt x="28" y="2"/>
                      <a:pt x="28" y="2"/>
                      <a:pt x="28" y="2"/>
                    </a:cubicBezTo>
                    <a:cubicBezTo>
                      <a:pt x="28" y="1"/>
                      <a:pt x="27" y="0"/>
                      <a:pt x="26" y="0"/>
                    </a:cubicBezTo>
                    <a:cubicBezTo>
                      <a:pt x="2" y="0"/>
                      <a:pt x="2" y="0"/>
                      <a:pt x="2" y="0"/>
                    </a:cubicBezTo>
                    <a:cubicBezTo>
                      <a:pt x="1" y="0"/>
                      <a:pt x="0" y="1"/>
                      <a:pt x="0" y="2"/>
                    </a:cubicBezTo>
                    <a:cubicBezTo>
                      <a:pt x="0" y="48"/>
                      <a:pt x="0" y="48"/>
                      <a:pt x="0" y="48"/>
                    </a:cubicBezTo>
                    <a:cubicBezTo>
                      <a:pt x="0" y="50"/>
                      <a:pt x="1" y="51"/>
                      <a:pt x="2" y="51"/>
                    </a:cubicBez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68" name="Freeform 46"/>
              <p:cNvSpPr/>
              <p:nvPr/>
            </p:nvSpPr>
            <p:spPr bwMode="auto">
              <a:xfrm>
                <a:off x="6116638" y="3348038"/>
                <a:ext cx="109538" cy="287338"/>
              </a:xfrm>
              <a:custGeom>
                <a:avLst/>
                <a:gdLst>
                  <a:gd name="T0" fmla="*/ 3 w 29"/>
                  <a:gd name="T1" fmla="*/ 76 h 76"/>
                  <a:gd name="T2" fmla="*/ 26 w 29"/>
                  <a:gd name="T3" fmla="*/ 76 h 76"/>
                  <a:gd name="T4" fmla="*/ 29 w 29"/>
                  <a:gd name="T5" fmla="*/ 73 h 76"/>
                  <a:gd name="T6" fmla="*/ 29 w 29"/>
                  <a:gd name="T7" fmla="*/ 2 h 76"/>
                  <a:gd name="T8" fmla="*/ 26 w 29"/>
                  <a:gd name="T9" fmla="*/ 0 h 76"/>
                  <a:gd name="T10" fmla="*/ 3 w 29"/>
                  <a:gd name="T11" fmla="*/ 0 h 76"/>
                  <a:gd name="T12" fmla="*/ 0 w 29"/>
                  <a:gd name="T13" fmla="*/ 2 h 76"/>
                  <a:gd name="T14" fmla="*/ 0 w 29"/>
                  <a:gd name="T15" fmla="*/ 73 h 76"/>
                  <a:gd name="T16" fmla="*/ 3 w 29"/>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6">
                    <a:moveTo>
                      <a:pt x="3" y="76"/>
                    </a:moveTo>
                    <a:cubicBezTo>
                      <a:pt x="26" y="76"/>
                      <a:pt x="26" y="76"/>
                      <a:pt x="26" y="76"/>
                    </a:cubicBezTo>
                    <a:cubicBezTo>
                      <a:pt x="28" y="76"/>
                      <a:pt x="29" y="75"/>
                      <a:pt x="29" y="73"/>
                    </a:cubicBezTo>
                    <a:cubicBezTo>
                      <a:pt x="29" y="2"/>
                      <a:pt x="29" y="2"/>
                      <a:pt x="29" y="2"/>
                    </a:cubicBezTo>
                    <a:cubicBezTo>
                      <a:pt x="29" y="1"/>
                      <a:pt x="28" y="0"/>
                      <a:pt x="26" y="0"/>
                    </a:cubicBezTo>
                    <a:cubicBezTo>
                      <a:pt x="3" y="0"/>
                      <a:pt x="3" y="0"/>
                      <a:pt x="3" y="0"/>
                    </a:cubicBezTo>
                    <a:cubicBezTo>
                      <a:pt x="1" y="0"/>
                      <a:pt x="0" y="1"/>
                      <a:pt x="0" y="2"/>
                    </a:cubicBezTo>
                    <a:cubicBezTo>
                      <a:pt x="0" y="73"/>
                      <a:pt x="0" y="73"/>
                      <a:pt x="0" y="73"/>
                    </a:cubicBezTo>
                    <a:cubicBezTo>
                      <a:pt x="0" y="75"/>
                      <a:pt x="1" y="76"/>
                      <a:pt x="3" y="76"/>
                    </a:cubicBez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69" name="Freeform 47"/>
              <p:cNvSpPr/>
              <p:nvPr/>
            </p:nvSpPr>
            <p:spPr bwMode="auto">
              <a:xfrm>
                <a:off x="5802313" y="3101976"/>
                <a:ext cx="450850" cy="336550"/>
              </a:xfrm>
              <a:custGeom>
                <a:avLst/>
                <a:gdLst>
                  <a:gd name="T0" fmla="*/ 114 w 119"/>
                  <a:gd name="T1" fmla="*/ 8 h 89"/>
                  <a:gd name="T2" fmla="*/ 112 w 119"/>
                  <a:gd name="T3" fmla="*/ 0 h 89"/>
                  <a:gd name="T4" fmla="*/ 104 w 119"/>
                  <a:gd name="T5" fmla="*/ 3 h 89"/>
                  <a:gd name="T6" fmla="*/ 69 w 119"/>
                  <a:gd name="T7" fmla="*/ 17 h 89"/>
                  <a:gd name="T8" fmla="*/ 74 w 119"/>
                  <a:gd name="T9" fmla="*/ 30 h 89"/>
                  <a:gd name="T10" fmla="*/ 90 w 119"/>
                  <a:gd name="T11" fmla="*/ 23 h 89"/>
                  <a:gd name="T12" fmla="*/ 73 w 119"/>
                  <a:gd name="T13" fmla="*/ 48 h 89"/>
                  <a:gd name="T14" fmla="*/ 36 w 119"/>
                  <a:gd name="T15" fmla="*/ 71 h 89"/>
                  <a:gd name="T16" fmla="*/ 5 w 119"/>
                  <a:gd name="T17" fmla="*/ 75 h 89"/>
                  <a:gd name="T18" fmla="*/ 1 w 119"/>
                  <a:gd name="T19" fmla="*/ 75 h 89"/>
                  <a:gd name="T20" fmla="*/ 0 w 119"/>
                  <a:gd name="T21" fmla="*/ 75 h 89"/>
                  <a:gd name="T22" fmla="*/ 0 w 119"/>
                  <a:gd name="T23" fmla="*/ 75 h 89"/>
                  <a:gd name="T24" fmla="*/ 0 w 119"/>
                  <a:gd name="T25" fmla="*/ 88 h 89"/>
                  <a:gd name="T26" fmla="*/ 5 w 119"/>
                  <a:gd name="T27" fmla="*/ 89 h 89"/>
                  <a:gd name="T28" fmla="*/ 54 w 119"/>
                  <a:gd name="T29" fmla="*/ 78 h 89"/>
                  <a:gd name="T30" fmla="*/ 83 w 119"/>
                  <a:gd name="T31" fmla="*/ 58 h 89"/>
                  <a:gd name="T32" fmla="*/ 103 w 119"/>
                  <a:gd name="T33" fmla="*/ 29 h 89"/>
                  <a:gd name="T34" fmla="*/ 106 w 119"/>
                  <a:gd name="T35" fmla="*/ 46 h 89"/>
                  <a:gd name="T36" fmla="*/ 119 w 119"/>
                  <a:gd name="T37" fmla="*/ 44 h 89"/>
                  <a:gd name="T38" fmla="*/ 114 w 119"/>
                  <a:gd name="T39" fmla="*/ 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9" h="89">
                    <a:moveTo>
                      <a:pt x="114" y="8"/>
                    </a:moveTo>
                    <a:cubicBezTo>
                      <a:pt x="112" y="0"/>
                      <a:pt x="112" y="0"/>
                      <a:pt x="112" y="0"/>
                    </a:cubicBezTo>
                    <a:cubicBezTo>
                      <a:pt x="104" y="3"/>
                      <a:pt x="104" y="3"/>
                      <a:pt x="104" y="3"/>
                    </a:cubicBezTo>
                    <a:cubicBezTo>
                      <a:pt x="93" y="8"/>
                      <a:pt x="81" y="12"/>
                      <a:pt x="69" y="17"/>
                    </a:cubicBezTo>
                    <a:cubicBezTo>
                      <a:pt x="74" y="30"/>
                      <a:pt x="74" y="30"/>
                      <a:pt x="74" y="30"/>
                    </a:cubicBezTo>
                    <a:cubicBezTo>
                      <a:pt x="80" y="27"/>
                      <a:pt x="85" y="25"/>
                      <a:pt x="90" y="23"/>
                    </a:cubicBezTo>
                    <a:cubicBezTo>
                      <a:pt x="86" y="33"/>
                      <a:pt x="80" y="42"/>
                      <a:pt x="73" y="48"/>
                    </a:cubicBezTo>
                    <a:cubicBezTo>
                      <a:pt x="62" y="60"/>
                      <a:pt x="48" y="67"/>
                      <a:pt x="36" y="71"/>
                    </a:cubicBezTo>
                    <a:cubicBezTo>
                      <a:pt x="23" y="74"/>
                      <a:pt x="12" y="75"/>
                      <a:pt x="5" y="75"/>
                    </a:cubicBezTo>
                    <a:cubicBezTo>
                      <a:pt x="4" y="75"/>
                      <a:pt x="2" y="75"/>
                      <a:pt x="1" y="75"/>
                    </a:cubicBezTo>
                    <a:cubicBezTo>
                      <a:pt x="1" y="75"/>
                      <a:pt x="0" y="75"/>
                      <a:pt x="0" y="75"/>
                    </a:cubicBezTo>
                    <a:cubicBezTo>
                      <a:pt x="0" y="75"/>
                      <a:pt x="0" y="75"/>
                      <a:pt x="0" y="75"/>
                    </a:cubicBezTo>
                    <a:cubicBezTo>
                      <a:pt x="0" y="88"/>
                      <a:pt x="0" y="88"/>
                      <a:pt x="0" y="88"/>
                    </a:cubicBezTo>
                    <a:cubicBezTo>
                      <a:pt x="1" y="89"/>
                      <a:pt x="3" y="89"/>
                      <a:pt x="5" y="89"/>
                    </a:cubicBezTo>
                    <a:cubicBezTo>
                      <a:pt x="15" y="89"/>
                      <a:pt x="34" y="87"/>
                      <a:pt x="54" y="78"/>
                    </a:cubicBezTo>
                    <a:cubicBezTo>
                      <a:pt x="64" y="74"/>
                      <a:pt x="74" y="67"/>
                      <a:pt x="83" y="58"/>
                    </a:cubicBezTo>
                    <a:cubicBezTo>
                      <a:pt x="91" y="50"/>
                      <a:pt x="98" y="40"/>
                      <a:pt x="103" y="29"/>
                    </a:cubicBezTo>
                    <a:cubicBezTo>
                      <a:pt x="104" y="34"/>
                      <a:pt x="105" y="40"/>
                      <a:pt x="106" y="46"/>
                    </a:cubicBezTo>
                    <a:cubicBezTo>
                      <a:pt x="119" y="44"/>
                      <a:pt x="119" y="44"/>
                      <a:pt x="119" y="44"/>
                    </a:cubicBezTo>
                    <a:cubicBezTo>
                      <a:pt x="117" y="32"/>
                      <a:pt x="116" y="20"/>
                      <a:pt x="114" y="8"/>
                    </a:cubicBez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70" name="Freeform 48"/>
              <p:cNvSpPr/>
              <p:nvPr/>
            </p:nvSpPr>
            <p:spPr bwMode="auto">
              <a:xfrm>
                <a:off x="6184901" y="31734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grpSp>
      </p:grpSp>
      <p:grpSp>
        <p:nvGrpSpPr>
          <p:cNvPr id="4" name="组合 3"/>
          <p:cNvGrpSpPr/>
          <p:nvPr/>
        </p:nvGrpSpPr>
        <p:grpSpPr>
          <a:xfrm>
            <a:off x="777996" y="2165368"/>
            <a:ext cx="1540932" cy="1540932"/>
            <a:chOff x="737111" y="1722497"/>
            <a:chExt cx="1540932" cy="1540932"/>
          </a:xfrm>
        </p:grpSpPr>
        <p:sp>
          <p:nvSpPr>
            <p:cNvPr id="52" name="椭圆 51"/>
            <p:cNvSpPr/>
            <p:nvPr/>
          </p:nvSpPr>
          <p:spPr>
            <a:xfrm>
              <a:off x="737111" y="1722497"/>
              <a:ext cx="1540932" cy="1540932"/>
            </a:xfrm>
            <a:prstGeom prst="ellipse">
              <a:avLst/>
            </a:prstGeom>
            <a:gradFill flip="none" rotWithShape="1">
              <a:gsLst>
                <a:gs pos="0">
                  <a:schemeClr val="bg1">
                    <a:lumMod val="85000"/>
                  </a:schemeClr>
                </a:gs>
                <a:gs pos="100000">
                  <a:schemeClr val="bg1"/>
                </a:gs>
              </a:gsLst>
              <a:lin ang="2700000" scaled="1"/>
              <a:tileRect/>
            </a:gra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b="1"/>
            </a:p>
          </p:txBody>
        </p:sp>
        <p:grpSp>
          <p:nvGrpSpPr>
            <p:cNvPr id="53" name="组合 52"/>
            <p:cNvGrpSpPr/>
            <p:nvPr/>
          </p:nvGrpSpPr>
          <p:grpSpPr>
            <a:xfrm>
              <a:off x="1186496" y="2157579"/>
              <a:ext cx="666450" cy="628129"/>
              <a:chOff x="5461000" y="2828925"/>
              <a:chExt cx="1270000" cy="1196975"/>
            </a:xfrm>
            <a:solidFill>
              <a:schemeClr val="bg1"/>
            </a:solidFill>
          </p:grpSpPr>
          <p:sp>
            <p:nvSpPr>
              <p:cNvPr id="54" name="Freeform 5"/>
              <p:cNvSpPr/>
              <p:nvPr/>
            </p:nvSpPr>
            <p:spPr bwMode="auto">
              <a:xfrm>
                <a:off x="5926138" y="3643313"/>
                <a:ext cx="449263" cy="268288"/>
              </a:xfrm>
              <a:custGeom>
                <a:avLst/>
                <a:gdLst>
                  <a:gd name="T0" fmla="*/ 109 w 119"/>
                  <a:gd name="T1" fmla="*/ 12 h 71"/>
                  <a:gd name="T2" fmla="*/ 79 w 119"/>
                  <a:gd name="T3" fmla="*/ 1 h 71"/>
                  <a:gd name="T4" fmla="*/ 78 w 119"/>
                  <a:gd name="T5" fmla="*/ 1 h 71"/>
                  <a:gd name="T6" fmla="*/ 78 w 119"/>
                  <a:gd name="T7" fmla="*/ 0 h 71"/>
                  <a:gd name="T8" fmla="*/ 69 w 119"/>
                  <a:gd name="T9" fmla="*/ 45 h 71"/>
                  <a:gd name="T10" fmla="*/ 63 w 119"/>
                  <a:gd name="T11" fmla="*/ 15 h 71"/>
                  <a:gd name="T12" fmla="*/ 67 w 119"/>
                  <a:gd name="T13" fmla="*/ 8 h 71"/>
                  <a:gd name="T14" fmla="*/ 62 w 119"/>
                  <a:gd name="T15" fmla="*/ 3 h 71"/>
                  <a:gd name="T16" fmla="*/ 60 w 119"/>
                  <a:gd name="T17" fmla="*/ 3 h 71"/>
                  <a:gd name="T18" fmla="*/ 60 w 119"/>
                  <a:gd name="T19" fmla="*/ 3 h 71"/>
                  <a:gd name="T20" fmla="*/ 58 w 119"/>
                  <a:gd name="T21" fmla="*/ 3 h 71"/>
                  <a:gd name="T22" fmla="*/ 53 w 119"/>
                  <a:gd name="T23" fmla="*/ 8 h 71"/>
                  <a:gd name="T24" fmla="*/ 56 w 119"/>
                  <a:gd name="T25" fmla="*/ 15 h 71"/>
                  <a:gd name="T26" fmla="*/ 51 w 119"/>
                  <a:gd name="T27" fmla="*/ 45 h 71"/>
                  <a:gd name="T28" fmla="*/ 41 w 119"/>
                  <a:gd name="T29" fmla="*/ 0 h 71"/>
                  <a:gd name="T30" fmla="*/ 41 w 119"/>
                  <a:gd name="T31" fmla="*/ 1 h 71"/>
                  <a:gd name="T32" fmla="*/ 41 w 119"/>
                  <a:gd name="T33" fmla="*/ 1 h 71"/>
                  <a:gd name="T34" fmla="*/ 10 w 119"/>
                  <a:gd name="T35" fmla="*/ 12 h 71"/>
                  <a:gd name="T36" fmla="*/ 1 w 119"/>
                  <a:gd name="T37" fmla="*/ 39 h 71"/>
                  <a:gd name="T38" fmla="*/ 0 w 119"/>
                  <a:gd name="T39" fmla="*/ 67 h 71"/>
                  <a:gd name="T40" fmla="*/ 21 w 119"/>
                  <a:gd name="T41" fmla="*/ 69 h 71"/>
                  <a:gd name="T42" fmla="*/ 21 w 119"/>
                  <a:gd name="T43" fmla="*/ 45 h 71"/>
                  <a:gd name="T44" fmla="*/ 24 w 119"/>
                  <a:gd name="T45" fmla="*/ 36 h 71"/>
                  <a:gd name="T46" fmla="*/ 24 w 119"/>
                  <a:gd name="T47" fmla="*/ 70 h 71"/>
                  <a:gd name="T48" fmla="*/ 60 w 119"/>
                  <a:gd name="T49" fmla="*/ 71 h 71"/>
                  <a:gd name="T50" fmla="*/ 95 w 119"/>
                  <a:gd name="T51" fmla="*/ 70 h 71"/>
                  <a:gd name="T52" fmla="*/ 95 w 119"/>
                  <a:gd name="T53" fmla="*/ 36 h 71"/>
                  <a:gd name="T54" fmla="*/ 97 w 119"/>
                  <a:gd name="T55" fmla="*/ 45 h 71"/>
                  <a:gd name="T56" fmla="*/ 97 w 119"/>
                  <a:gd name="T57" fmla="*/ 69 h 71"/>
                  <a:gd name="T58" fmla="*/ 119 w 119"/>
                  <a:gd name="T59" fmla="*/ 67 h 71"/>
                  <a:gd name="T60" fmla="*/ 119 w 119"/>
                  <a:gd name="T61" fmla="*/ 39 h 71"/>
                  <a:gd name="T62" fmla="*/ 109 w 119"/>
                  <a:gd name="T63" fmla="*/ 1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9" h="71">
                    <a:moveTo>
                      <a:pt x="109" y="12"/>
                    </a:moveTo>
                    <a:cubicBezTo>
                      <a:pt x="101" y="8"/>
                      <a:pt x="85" y="3"/>
                      <a:pt x="79" y="1"/>
                    </a:cubicBezTo>
                    <a:cubicBezTo>
                      <a:pt x="79" y="1"/>
                      <a:pt x="79" y="1"/>
                      <a:pt x="78" y="1"/>
                    </a:cubicBezTo>
                    <a:cubicBezTo>
                      <a:pt x="78" y="1"/>
                      <a:pt x="78" y="0"/>
                      <a:pt x="78" y="0"/>
                    </a:cubicBezTo>
                    <a:cubicBezTo>
                      <a:pt x="77" y="7"/>
                      <a:pt x="69" y="45"/>
                      <a:pt x="69" y="45"/>
                    </a:cubicBezTo>
                    <a:cubicBezTo>
                      <a:pt x="69" y="45"/>
                      <a:pt x="64" y="15"/>
                      <a:pt x="63" y="15"/>
                    </a:cubicBezTo>
                    <a:cubicBezTo>
                      <a:pt x="63" y="15"/>
                      <a:pt x="67" y="8"/>
                      <a:pt x="67" y="8"/>
                    </a:cubicBezTo>
                    <a:cubicBezTo>
                      <a:pt x="62" y="3"/>
                      <a:pt x="62" y="3"/>
                      <a:pt x="62" y="3"/>
                    </a:cubicBezTo>
                    <a:cubicBezTo>
                      <a:pt x="60" y="3"/>
                      <a:pt x="60" y="3"/>
                      <a:pt x="60" y="3"/>
                    </a:cubicBezTo>
                    <a:cubicBezTo>
                      <a:pt x="60" y="3"/>
                      <a:pt x="60" y="3"/>
                      <a:pt x="60" y="3"/>
                    </a:cubicBezTo>
                    <a:cubicBezTo>
                      <a:pt x="58" y="3"/>
                      <a:pt x="58" y="3"/>
                      <a:pt x="58" y="3"/>
                    </a:cubicBezTo>
                    <a:cubicBezTo>
                      <a:pt x="53" y="8"/>
                      <a:pt x="53" y="8"/>
                      <a:pt x="53" y="8"/>
                    </a:cubicBezTo>
                    <a:cubicBezTo>
                      <a:pt x="56" y="15"/>
                      <a:pt x="56" y="15"/>
                      <a:pt x="56" y="15"/>
                    </a:cubicBezTo>
                    <a:cubicBezTo>
                      <a:pt x="51" y="45"/>
                      <a:pt x="51" y="45"/>
                      <a:pt x="51" y="45"/>
                    </a:cubicBezTo>
                    <a:cubicBezTo>
                      <a:pt x="51" y="45"/>
                      <a:pt x="42" y="7"/>
                      <a:pt x="41" y="0"/>
                    </a:cubicBezTo>
                    <a:cubicBezTo>
                      <a:pt x="41" y="0"/>
                      <a:pt x="41" y="1"/>
                      <a:pt x="41" y="1"/>
                    </a:cubicBezTo>
                    <a:cubicBezTo>
                      <a:pt x="41" y="1"/>
                      <a:pt x="41" y="1"/>
                      <a:pt x="41" y="1"/>
                    </a:cubicBezTo>
                    <a:cubicBezTo>
                      <a:pt x="35" y="3"/>
                      <a:pt x="18" y="8"/>
                      <a:pt x="10" y="12"/>
                    </a:cubicBezTo>
                    <a:cubicBezTo>
                      <a:pt x="8" y="15"/>
                      <a:pt x="2" y="20"/>
                      <a:pt x="1" y="39"/>
                    </a:cubicBezTo>
                    <a:cubicBezTo>
                      <a:pt x="0" y="40"/>
                      <a:pt x="0" y="55"/>
                      <a:pt x="0" y="67"/>
                    </a:cubicBezTo>
                    <a:cubicBezTo>
                      <a:pt x="7" y="68"/>
                      <a:pt x="13" y="69"/>
                      <a:pt x="21" y="69"/>
                    </a:cubicBezTo>
                    <a:cubicBezTo>
                      <a:pt x="21" y="61"/>
                      <a:pt x="21" y="48"/>
                      <a:pt x="21" y="45"/>
                    </a:cubicBezTo>
                    <a:cubicBezTo>
                      <a:pt x="21" y="41"/>
                      <a:pt x="23" y="38"/>
                      <a:pt x="24" y="36"/>
                    </a:cubicBezTo>
                    <a:cubicBezTo>
                      <a:pt x="24" y="70"/>
                      <a:pt x="24" y="70"/>
                      <a:pt x="24" y="70"/>
                    </a:cubicBezTo>
                    <a:cubicBezTo>
                      <a:pt x="35" y="70"/>
                      <a:pt x="48" y="71"/>
                      <a:pt x="60" y="71"/>
                    </a:cubicBezTo>
                    <a:cubicBezTo>
                      <a:pt x="71" y="71"/>
                      <a:pt x="84" y="70"/>
                      <a:pt x="95" y="70"/>
                    </a:cubicBezTo>
                    <a:cubicBezTo>
                      <a:pt x="95" y="36"/>
                      <a:pt x="95" y="36"/>
                      <a:pt x="95" y="36"/>
                    </a:cubicBezTo>
                    <a:cubicBezTo>
                      <a:pt x="96" y="38"/>
                      <a:pt x="97" y="41"/>
                      <a:pt x="97" y="45"/>
                    </a:cubicBezTo>
                    <a:cubicBezTo>
                      <a:pt x="97" y="48"/>
                      <a:pt x="97" y="61"/>
                      <a:pt x="97" y="69"/>
                    </a:cubicBezTo>
                    <a:cubicBezTo>
                      <a:pt x="106" y="68"/>
                      <a:pt x="112" y="68"/>
                      <a:pt x="119" y="67"/>
                    </a:cubicBezTo>
                    <a:cubicBezTo>
                      <a:pt x="119" y="55"/>
                      <a:pt x="119" y="40"/>
                      <a:pt x="119" y="39"/>
                    </a:cubicBezTo>
                    <a:cubicBezTo>
                      <a:pt x="117" y="20"/>
                      <a:pt x="112" y="15"/>
                      <a:pt x="109" y="12"/>
                    </a:cubicBez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55" name="Freeform 6"/>
              <p:cNvSpPr/>
              <p:nvPr/>
            </p:nvSpPr>
            <p:spPr bwMode="auto">
              <a:xfrm>
                <a:off x="6035675" y="3359150"/>
                <a:ext cx="230188" cy="268288"/>
              </a:xfrm>
              <a:custGeom>
                <a:avLst/>
                <a:gdLst>
                  <a:gd name="T0" fmla="*/ 7 w 61"/>
                  <a:gd name="T1" fmla="*/ 46 h 71"/>
                  <a:gd name="T2" fmla="*/ 31 w 61"/>
                  <a:gd name="T3" fmla="*/ 71 h 71"/>
                  <a:gd name="T4" fmla="*/ 55 w 61"/>
                  <a:gd name="T5" fmla="*/ 46 h 71"/>
                  <a:gd name="T6" fmla="*/ 61 w 61"/>
                  <a:gd name="T7" fmla="*/ 34 h 71"/>
                  <a:gd name="T8" fmla="*/ 57 w 61"/>
                  <a:gd name="T9" fmla="*/ 29 h 71"/>
                  <a:gd name="T10" fmla="*/ 31 w 61"/>
                  <a:gd name="T11" fmla="*/ 0 h 71"/>
                  <a:gd name="T12" fmla="*/ 5 w 61"/>
                  <a:gd name="T13" fmla="*/ 29 h 71"/>
                  <a:gd name="T14" fmla="*/ 1 w 61"/>
                  <a:gd name="T15" fmla="*/ 34 h 71"/>
                  <a:gd name="T16" fmla="*/ 7 w 61"/>
                  <a:gd name="T17" fmla="*/ 4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71">
                    <a:moveTo>
                      <a:pt x="7" y="46"/>
                    </a:moveTo>
                    <a:cubicBezTo>
                      <a:pt x="10" y="59"/>
                      <a:pt x="18" y="71"/>
                      <a:pt x="31" y="71"/>
                    </a:cubicBezTo>
                    <a:cubicBezTo>
                      <a:pt x="44" y="71"/>
                      <a:pt x="52" y="59"/>
                      <a:pt x="55" y="46"/>
                    </a:cubicBezTo>
                    <a:cubicBezTo>
                      <a:pt x="59" y="44"/>
                      <a:pt x="61" y="39"/>
                      <a:pt x="61" y="34"/>
                    </a:cubicBezTo>
                    <a:cubicBezTo>
                      <a:pt x="60" y="32"/>
                      <a:pt x="59" y="30"/>
                      <a:pt x="57" y="29"/>
                    </a:cubicBezTo>
                    <a:cubicBezTo>
                      <a:pt x="56" y="13"/>
                      <a:pt x="46" y="0"/>
                      <a:pt x="31" y="0"/>
                    </a:cubicBezTo>
                    <a:cubicBezTo>
                      <a:pt x="16" y="0"/>
                      <a:pt x="6" y="13"/>
                      <a:pt x="5" y="29"/>
                    </a:cubicBezTo>
                    <a:cubicBezTo>
                      <a:pt x="3" y="30"/>
                      <a:pt x="1" y="31"/>
                      <a:pt x="1" y="34"/>
                    </a:cubicBezTo>
                    <a:cubicBezTo>
                      <a:pt x="0" y="39"/>
                      <a:pt x="3" y="45"/>
                      <a:pt x="7" y="46"/>
                    </a:cubicBez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56" name="Freeform 7"/>
              <p:cNvSpPr/>
              <p:nvPr/>
            </p:nvSpPr>
            <p:spPr bwMode="auto">
              <a:xfrm>
                <a:off x="6043613" y="3063875"/>
                <a:ext cx="260350" cy="49213"/>
              </a:xfrm>
              <a:custGeom>
                <a:avLst/>
                <a:gdLst>
                  <a:gd name="T0" fmla="*/ 6 w 69"/>
                  <a:gd name="T1" fmla="*/ 13 h 13"/>
                  <a:gd name="T2" fmla="*/ 63 w 69"/>
                  <a:gd name="T3" fmla="*/ 13 h 13"/>
                  <a:gd name="T4" fmla="*/ 69 w 69"/>
                  <a:gd name="T5" fmla="*/ 6 h 13"/>
                  <a:gd name="T6" fmla="*/ 63 w 69"/>
                  <a:gd name="T7" fmla="*/ 0 h 13"/>
                  <a:gd name="T8" fmla="*/ 6 w 69"/>
                  <a:gd name="T9" fmla="*/ 0 h 13"/>
                  <a:gd name="T10" fmla="*/ 0 w 69"/>
                  <a:gd name="T11" fmla="*/ 6 h 13"/>
                  <a:gd name="T12" fmla="*/ 6 w 69"/>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69" h="13">
                    <a:moveTo>
                      <a:pt x="6" y="13"/>
                    </a:moveTo>
                    <a:cubicBezTo>
                      <a:pt x="63" y="13"/>
                      <a:pt x="63" y="13"/>
                      <a:pt x="63" y="13"/>
                    </a:cubicBezTo>
                    <a:cubicBezTo>
                      <a:pt x="66" y="13"/>
                      <a:pt x="69" y="10"/>
                      <a:pt x="69" y="6"/>
                    </a:cubicBezTo>
                    <a:cubicBezTo>
                      <a:pt x="69" y="3"/>
                      <a:pt x="66" y="0"/>
                      <a:pt x="63" y="0"/>
                    </a:cubicBezTo>
                    <a:cubicBezTo>
                      <a:pt x="6" y="0"/>
                      <a:pt x="6" y="0"/>
                      <a:pt x="6" y="0"/>
                    </a:cubicBezTo>
                    <a:cubicBezTo>
                      <a:pt x="3" y="0"/>
                      <a:pt x="0" y="3"/>
                      <a:pt x="0" y="6"/>
                    </a:cubicBezTo>
                    <a:cubicBezTo>
                      <a:pt x="0" y="10"/>
                      <a:pt x="3" y="13"/>
                      <a:pt x="6" y="13"/>
                    </a:cubicBez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57" name="Freeform 8"/>
              <p:cNvSpPr/>
              <p:nvPr/>
            </p:nvSpPr>
            <p:spPr bwMode="auto">
              <a:xfrm>
                <a:off x="6043613" y="3162300"/>
                <a:ext cx="487363" cy="44450"/>
              </a:xfrm>
              <a:custGeom>
                <a:avLst/>
                <a:gdLst>
                  <a:gd name="T0" fmla="*/ 122 w 129"/>
                  <a:gd name="T1" fmla="*/ 0 h 12"/>
                  <a:gd name="T2" fmla="*/ 6 w 129"/>
                  <a:gd name="T3" fmla="*/ 0 h 12"/>
                  <a:gd name="T4" fmla="*/ 0 w 129"/>
                  <a:gd name="T5" fmla="*/ 6 h 12"/>
                  <a:gd name="T6" fmla="*/ 6 w 129"/>
                  <a:gd name="T7" fmla="*/ 12 h 12"/>
                  <a:gd name="T8" fmla="*/ 122 w 129"/>
                  <a:gd name="T9" fmla="*/ 12 h 12"/>
                  <a:gd name="T10" fmla="*/ 129 w 129"/>
                  <a:gd name="T11" fmla="*/ 6 h 12"/>
                  <a:gd name="T12" fmla="*/ 122 w 12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9" h="12">
                    <a:moveTo>
                      <a:pt x="122" y="0"/>
                    </a:moveTo>
                    <a:cubicBezTo>
                      <a:pt x="6" y="0"/>
                      <a:pt x="6" y="0"/>
                      <a:pt x="6" y="0"/>
                    </a:cubicBezTo>
                    <a:cubicBezTo>
                      <a:pt x="3" y="0"/>
                      <a:pt x="0" y="3"/>
                      <a:pt x="0" y="6"/>
                    </a:cubicBezTo>
                    <a:cubicBezTo>
                      <a:pt x="0" y="10"/>
                      <a:pt x="3" y="12"/>
                      <a:pt x="6" y="12"/>
                    </a:cubicBezTo>
                    <a:cubicBezTo>
                      <a:pt x="122" y="12"/>
                      <a:pt x="122" y="12"/>
                      <a:pt x="122" y="12"/>
                    </a:cubicBezTo>
                    <a:cubicBezTo>
                      <a:pt x="126" y="12"/>
                      <a:pt x="129" y="10"/>
                      <a:pt x="129" y="6"/>
                    </a:cubicBezTo>
                    <a:cubicBezTo>
                      <a:pt x="129" y="3"/>
                      <a:pt x="126" y="0"/>
                      <a:pt x="122" y="0"/>
                    </a:cubicBez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58" name="Freeform 9"/>
              <p:cNvSpPr>
                <a:spLocks noEditPoints="1"/>
              </p:cNvSpPr>
              <p:nvPr/>
            </p:nvSpPr>
            <p:spPr bwMode="auto">
              <a:xfrm>
                <a:off x="5461000" y="2828925"/>
                <a:ext cx="1270000" cy="1196975"/>
              </a:xfrm>
              <a:custGeom>
                <a:avLst/>
                <a:gdLst>
                  <a:gd name="T0" fmla="*/ 315 w 336"/>
                  <a:gd name="T1" fmla="*/ 80 h 316"/>
                  <a:gd name="T2" fmla="*/ 315 w 336"/>
                  <a:gd name="T3" fmla="*/ 79 h 316"/>
                  <a:gd name="T4" fmla="*/ 312 w 336"/>
                  <a:gd name="T5" fmla="*/ 72 h 316"/>
                  <a:gd name="T6" fmla="*/ 264 w 336"/>
                  <a:gd name="T7" fmla="*/ 20 h 316"/>
                  <a:gd name="T8" fmla="*/ 243 w 336"/>
                  <a:gd name="T9" fmla="*/ 3 h 316"/>
                  <a:gd name="T10" fmla="*/ 236 w 336"/>
                  <a:gd name="T11" fmla="*/ 0 h 316"/>
                  <a:gd name="T12" fmla="*/ 236 w 336"/>
                  <a:gd name="T13" fmla="*/ 0 h 316"/>
                  <a:gd name="T14" fmla="*/ 123 w 336"/>
                  <a:gd name="T15" fmla="*/ 26 h 316"/>
                  <a:gd name="T16" fmla="*/ 83 w 336"/>
                  <a:gd name="T17" fmla="*/ 107 h 316"/>
                  <a:gd name="T18" fmla="*/ 38 w 336"/>
                  <a:gd name="T19" fmla="*/ 273 h 316"/>
                  <a:gd name="T20" fmla="*/ 27 w 336"/>
                  <a:gd name="T21" fmla="*/ 298 h 316"/>
                  <a:gd name="T22" fmla="*/ 14 w 336"/>
                  <a:gd name="T23" fmla="*/ 73 h 316"/>
                  <a:gd name="T24" fmla="*/ 112 w 336"/>
                  <a:gd name="T25" fmla="*/ 56 h 316"/>
                  <a:gd name="T26" fmla="*/ 31 w 336"/>
                  <a:gd name="T27" fmla="*/ 42 h 316"/>
                  <a:gd name="T28" fmla="*/ 0 w 336"/>
                  <a:gd name="T29" fmla="*/ 73 h 316"/>
                  <a:gd name="T30" fmla="*/ 9 w 336"/>
                  <a:gd name="T31" fmla="*/ 306 h 316"/>
                  <a:gd name="T32" fmla="*/ 31 w 336"/>
                  <a:gd name="T33" fmla="*/ 316 h 316"/>
                  <a:gd name="T34" fmla="*/ 321 w 336"/>
                  <a:gd name="T35" fmla="*/ 285 h 316"/>
                  <a:gd name="T36" fmla="*/ 315 w 336"/>
                  <a:gd name="T37" fmla="*/ 108 h 316"/>
                  <a:gd name="T38" fmla="*/ 279 w 336"/>
                  <a:gd name="T39" fmla="*/ 53 h 316"/>
                  <a:gd name="T40" fmla="*/ 297 w 336"/>
                  <a:gd name="T41" fmla="*/ 73 h 316"/>
                  <a:gd name="T42" fmla="*/ 242 w 336"/>
                  <a:gd name="T43" fmla="*/ 61 h 316"/>
                  <a:gd name="T44" fmla="*/ 134 w 336"/>
                  <a:gd name="T45" fmla="*/ 26 h 316"/>
                  <a:gd name="T46" fmla="*/ 231 w 336"/>
                  <a:gd name="T47" fmla="*/ 11 h 316"/>
                  <a:gd name="T48" fmla="*/ 254 w 336"/>
                  <a:gd name="T49" fmla="*/ 83 h 316"/>
                  <a:gd name="T50" fmla="*/ 303 w 336"/>
                  <a:gd name="T51" fmla="*/ 107 h 316"/>
                  <a:gd name="T52" fmla="*/ 134 w 336"/>
                  <a:gd name="T53" fmla="*/ 26 h 316"/>
                  <a:gd name="T54" fmla="*/ 304 w 336"/>
                  <a:gd name="T55" fmla="*/ 297 h 316"/>
                  <a:gd name="T56" fmla="*/ 46 w 336"/>
                  <a:gd name="T57" fmla="*/ 301 h 316"/>
                  <a:gd name="T58" fmla="*/ 66 w 336"/>
                  <a:gd name="T59" fmla="*/ 134 h 316"/>
                  <a:gd name="T60" fmla="*/ 79 w 336"/>
                  <a:gd name="T61" fmla="*/ 122 h 316"/>
                  <a:gd name="T62" fmla="*/ 319 w 336"/>
                  <a:gd name="T63" fmla="*/ 125 h 316"/>
                  <a:gd name="T64" fmla="*/ 308 w 336"/>
                  <a:gd name="T65" fmla="*/ 288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 h="316">
                    <a:moveTo>
                      <a:pt x="315" y="108"/>
                    </a:moveTo>
                    <a:cubicBezTo>
                      <a:pt x="315" y="80"/>
                      <a:pt x="315" y="80"/>
                      <a:pt x="315" y="80"/>
                    </a:cubicBezTo>
                    <a:cubicBezTo>
                      <a:pt x="315" y="80"/>
                      <a:pt x="315" y="80"/>
                      <a:pt x="315" y="80"/>
                    </a:cubicBezTo>
                    <a:cubicBezTo>
                      <a:pt x="315" y="79"/>
                      <a:pt x="315" y="79"/>
                      <a:pt x="315" y="79"/>
                    </a:cubicBezTo>
                    <a:cubicBezTo>
                      <a:pt x="315" y="77"/>
                      <a:pt x="315" y="77"/>
                      <a:pt x="314" y="76"/>
                    </a:cubicBezTo>
                    <a:cubicBezTo>
                      <a:pt x="314" y="74"/>
                      <a:pt x="313" y="73"/>
                      <a:pt x="312" y="72"/>
                    </a:cubicBezTo>
                    <a:cubicBezTo>
                      <a:pt x="310" y="67"/>
                      <a:pt x="304" y="61"/>
                      <a:pt x="298" y="54"/>
                    </a:cubicBezTo>
                    <a:cubicBezTo>
                      <a:pt x="288" y="43"/>
                      <a:pt x="275" y="30"/>
                      <a:pt x="264" y="20"/>
                    </a:cubicBezTo>
                    <a:cubicBezTo>
                      <a:pt x="258" y="14"/>
                      <a:pt x="253" y="10"/>
                      <a:pt x="249" y="7"/>
                    </a:cubicBezTo>
                    <a:cubicBezTo>
                      <a:pt x="247" y="5"/>
                      <a:pt x="245" y="4"/>
                      <a:pt x="243" y="3"/>
                    </a:cubicBezTo>
                    <a:cubicBezTo>
                      <a:pt x="242" y="2"/>
                      <a:pt x="241" y="2"/>
                      <a:pt x="240" y="1"/>
                    </a:cubicBezTo>
                    <a:cubicBezTo>
                      <a:pt x="239" y="1"/>
                      <a:pt x="238" y="0"/>
                      <a:pt x="236" y="0"/>
                    </a:cubicBezTo>
                    <a:cubicBezTo>
                      <a:pt x="236" y="0"/>
                      <a:pt x="236" y="0"/>
                      <a:pt x="236" y="0"/>
                    </a:cubicBezTo>
                    <a:cubicBezTo>
                      <a:pt x="236" y="0"/>
                      <a:pt x="236" y="0"/>
                      <a:pt x="236" y="0"/>
                    </a:cubicBezTo>
                    <a:cubicBezTo>
                      <a:pt x="148" y="0"/>
                      <a:pt x="148" y="0"/>
                      <a:pt x="148" y="0"/>
                    </a:cubicBezTo>
                    <a:cubicBezTo>
                      <a:pt x="134" y="0"/>
                      <a:pt x="123" y="12"/>
                      <a:pt x="123" y="26"/>
                    </a:cubicBezTo>
                    <a:cubicBezTo>
                      <a:pt x="123" y="107"/>
                      <a:pt x="123" y="107"/>
                      <a:pt x="123" y="107"/>
                    </a:cubicBezTo>
                    <a:cubicBezTo>
                      <a:pt x="83" y="107"/>
                      <a:pt x="83" y="107"/>
                      <a:pt x="83" y="107"/>
                    </a:cubicBezTo>
                    <a:cubicBezTo>
                      <a:pt x="66" y="107"/>
                      <a:pt x="53" y="120"/>
                      <a:pt x="53" y="137"/>
                    </a:cubicBezTo>
                    <a:cubicBezTo>
                      <a:pt x="38" y="273"/>
                      <a:pt x="38" y="273"/>
                      <a:pt x="38" y="273"/>
                    </a:cubicBezTo>
                    <a:cubicBezTo>
                      <a:pt x="36" y="284"/>
                      <a:pt x="36" y="288"/>
                      <a:pt x="34" y="292"/>
                    </a:cubicBezTo>
                    <a:cubicBezTo>
                      <a:pt x="32" y="294"/>
                      <a:pt x="29" y="297"/>
                      <a:pt x="27" y="298"/>
                    </a:cubicBezTo>
                    <a:cubicBezTo>
                      <a:pt x="15" y="298"/>
                      <a:pt x="14" y="286"/>
                      <a:pt x="14" y="282"/>
                    </a:cubicBezTo>
                    <a:cubicBezTo>
                      <a:pt x="14" y="73"/>
                      <a:pt x="14" y="73"/>
                      <a:pt x="14" y="73"/>
                    </a:cubicBezTo>
                    <a:cubicBezTo>
                      <a:pt x="14" y="69"/>
                      <a:pt x="19" y="56"/>
                      <a:pt x="31" y="56"/>
                    </a:cubicBezTo>
                    <a:cubicBezTo>
                      <a:pt x="112" y="56"/>
                      <a:pt x="112" y="56"/>
                      <a:pt x="112" y="56"/>
                    </a:cubicBezTo>
                    <a:cubicBezTo>
                      <a:pt x="112" y="42"/>
                      <a:pt x="112" y="42"/>
                      <a:pt x="112" y="42"/>
                    </a:cubicBezTo>
                    <a:cubicBezTo>
                      <a:pt x="31" y="42"/>
                      <a:pt x="31" y="42"/>
                      <a:pt x="31" y="42"/>
                    </a:cubicBezTo>
                    <a:cubicBezTo>
                      <a:pt x="22" y="42"/>
                      <a:pt x="15" y="45"/>
                      <a:pt x="9" y="51"/>
                    </a:cubicBezTo>
                    <a:cubicBezTo>
                      <a:pt x="4" y="57"/>
                      <a:pt x="0" y="64"/>
                      <a:pt x="0" y="73"/>
                    </a:cubicBezTo>
                    <a:cubicBezTo>
                      <a:pt x="0" y="284"/>
                      <a:pt x="0" y="284"/>
                      <a:pt x="0" y="284"/>
                    </a:cubicBezTo>
                    <a:cubicBezTo>
                      <a:pt x="0" y="293"/>
                      <a:pt x="4" y="301"/>
                      <a:pt x="9" y="306"/>
                    </a:cubicBezTo>
                    <a:cubicBezTo>
                      <a:pt x="14" y="312"/>
                      <a:pt x="22" y="315"/>
                      <a:pt x="30" y="316"/>
                    </a:cubicBezTo>
                    <a:cubicBezTo>
                      <a:pt x="30" y="316"/>
                      <a:pt x="30" y="316"/>
                      <a:pt x="31" y="316"/>
                    </a:cubicBezTo>
                    <a:cubicBezTo>
                      <a:pt x="291" y="316"/>
                      <a:pt x="291" y="316"/>
                      <a:pt x="291" y="316"/>
                    </a:cubicBezTo>
                    <a:cubicBezTo>
                      <a:pt x="308" y="316"/>
                      <a:pt x="321" y="302"/>
                      <a:pt x="321" y="285"/>
                    </a:cubicBezTo>
                    <a:cubicBezTo>
                      <a:pt x="336" y="137"/>
                      <a:pt x="336" y="137"/>
                      <a:pt x="336" y="137"/>
                    </a:cubicBezTo>
                    <a:cubicBezTo>
                      <a:pt x="336" y="124"/>
                      <a:pt x="327" y="112"/>
                      <a:pt x="315" y="108"/>
                    </a:cubicBezTo>
                    <a:close/>
                    <a:moveTo>
                      <a:pt x="242" y="18"/>
                    </a:moveTo>
                    <a:cubicBezTo>
                      <a:pt x="252" y="26"/>
                      <a:pt x="266" y="40"/>
                      <a:pt x="279" y="53"/>
                    </a:cubicBezTo>
                    <a:cubicBezTo>
                      <a:pt x="285" y="60"/>
                      <a:pt x="292" y="66"/>
                      <a:pt x="296" y="72"/>
                    </a:cubicBezTo>
                    <a:cubicBezTo>
                      <a:pt x="296" y="72"/>
                      <a:pt x="297" y="73"/>
                      <a:pt x="297" y="73"/>
                    </a:cubicBezTo>
                    <a:cubicBezTo>
                      <a:pt x="254" y="73"/>
                      <a:pt x="254" y="73"/>
                      <a:pt x="254" y="73"/>
                    </a:cubicBezTo>
                    <a:cubicBezTo>
                      <a:pt x="248" y="73"/>
                      <a:pt x="242" y="68"/>
                      <a:pt x="242" y="61"/>
                    </a:cubicBezTo>
                    <a:lnTo>
                      <a:pt x="242" y="18"/>
                    </a:lnTo>
                    <a:close/>
                    <a:moveTo>
                      <a:pt x="134" y="26"/>
                    </a:moveTo>
                    <a:cubicBezTo>
                      <a:pt x="134" y="19"/>
                      <a:pt x="141" y="11"/>
                      <a:pt x="148" y="11"/>
                    </a:cubicBezTo>
                    <a:cubicBezTo>
                      <a:pt x="231" y="11"/>
                      <a:pt x="231" y="11"/>
                      <a:pt x="231" y="11"/>
                    </a:cubicBezTo>
                    <a:cubicBezTo>
                      <a:pt x="231" y="61"/>
                      <a:pt x="231" y="61"/>
                      <a:pt x="231" y="61"/>
                    </a:cubicBezTo>
                    <a:cubicBezTo>
                      <a:pt x="231" y="75"/>
                      <a:pt x="240" y="83"/>
                      <a:pt x="254" y="83"/>
                    </a:cubicBezTo>
                    <a:cubicBezTo>
                      <a:pt x="303" y="83"/>
                      <a:pt x="303" y="83"/>
                      <a:pt x="303" y="83"/>
                    </a:cubicBezTo>
                    <a:cubicBezTo>
                      <a:pt x="303" y="107"/>
                      <a:pt x="303" y="107"/>
                      <a:pt x="303" y="107"/>
                    </a:cubicBezTo>
                    <a:cubicBezTo>
                      <a:pt x="134" y="107"/>
                      <a:pt x="134" y="107"/>
                      <a:pt x="134" y="107"/>
                    </a:cubicBezTo>
                    <a:lnTo>
                      <a:pt x="134" y="26"/>
                    </a:lnTo>
                    <a:close/>
                    <a:moveTo>
                      <a:pt x="308" y="288"/>
                    </a:moveTo>
                    <a:cubicBezTo>
                      <a:pt x="308" y="292"/>
                      <a:pt x="307" y="295"/>
                      <a:pt x="304" y="297"/>
                    </a:cubicBezTo>
                    <a:cubicBezTo>
                      <a:pt x="302" y="299"/>
                      <a:pt x="299" y="301"/>
                      <a:pt x="295" y="301"/>
                    </a:cubicBezTo>
                    <a:cubicBezTo>
                      <a:pt x="46" y="301"/>
                      <a:pt x="46" y="301"/>
                      <a:pt x="46" y="301"/>
                    </a:cubicBezTo>
                    <a:cubicBezTo>
                      <a:pt x="49" y="294"/>
                      <a:pt x="51" y="286"/>
                      <a:pt x="51" y="276"/>
                    </a:cubicBezTo>
                    <a:cubicBezTo>
                      <a:pt x="66" y="134"/>
                      <a:pt x="66" y="134"/>
                      <a:pt x="66" y="134"/>
                    </a:cubicBezTo>
                    <a:cubicBezTo>
                      <a:pt x="66" y="131"/>
                      <a:pt x="68" y="128"/>
                      <a:pt x="70" y="125"/>
                    </a:cubicBezTo>
                    <a:cubicBezTo>
                      <a:pt x="72" y="123"/>
                      <a:pt x="76" y="122"/>
                      <a:pt x="79" y="122"/>
                    </a:cubicBezTo>
                    <a:cubicBezTo>
                      <a:pt x="311" y="122"/>
                      <a:pt x="311" y="122"/>
                      <a:pt x="311" y="122"/>
                    </a:cubicBezTo>
                    <a:cubicBezTo>
                      <a:pt x="314" y="122"/>
                      <a:pt x="317" y="123"/>
                      <a:pt x="319" y="125"/>
                    </a:cubicBezTo>
                    <a:cubicBezTo>
                      <a:pt x="322" y="128"/>
                      <a:pt x="323" y="131"/>
                      <a:pt x="323" y="134"/>
                    </a:cubicBezTo>
                    <a:lnTo>
                      <a:pt x="308" y="288"/>
                    </a:ln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grpSp>
      </p:grpSp>
      <p:grpSp>
        <p:nvGrpSpPr>
          <p:cNvPr id="6" name="组合 5"/>
          <p:cNvGrpSpPr/>
          <p:nvPr/>
        </p:nvGrpSpPr>
        <p:grpSpPr>
          <a:xfrm>
            <a:off x="8688735" y="3706300"/>
            <a:ext cx="1540932" cy="1540932"/>
            <a:chOff x="6087724" y="1722497"/>
            <a:chExt cx="1540932" cy="1540932"/>
          </a:xfrm>
        </p:grpSpPr>
        <p:sp>
          <p:nvSpPr>
            <p:cNvPr id="27" name="椭圆 26"/>
            <p:cNvSpPr/>
            <p:nvPr/>
          </p:nvSpPr>
          <p:spPr>
            <a:xfrm>
              <a:off x="6087724" y="1722497"/>
              <a:ext cx="1540932" cy="1540932"/>
            </a:xfrm>
            <a:prstGeom prst="ellipse">
              <a:avLst/>
            </a:prstGeom>
            <a:gradFill flip="none" rotWithShape="1">
              <a:gsLst>
                <a:gs pos="0">
                  <a:schemeClr val="bg1">
                    <a:lumMod val="85000"/>
                  </a:schemeClr>
                </a:gs>
                <a:gs pos="100000">
                  <a:schemeClr val="bg1"/>
                </a:gs>
              </a:gsLst>
              <a:lin ang="2700000" scaled="1"/>
              <a:tileRect/>
            </a:gra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b="1"/>
            </a:p>
          </p:txBody>
        </p:sp>
        <p:grpSp>
          <p:nvGrpSpPr>
            <p:cNvPr id="28" name="组合 27"/>
            <p:cNvGrpSpPr/>
            <p:nvPr/>
          </p:nvGrpSpPr>
          <p:grpSpPr>
            <a:xfrm>
              <a:off x="6407901" y="2053679"/>
              <a:ext cx="1032714" cy="882155"/>
              <a:chOff x="5322888" y="2767013"/>
              <a:chExt cx="1546225" cy="1320801"/>
            </a:xfrm>
            <a:solidFill>
              <a:srgbClr val="FF0000"/>
            </a:solidFill>
          </p:grpSpPr>
          <p:sp>
            <p:nvSpPr>
              <p:cNvPr id="29" name="Rectangle 24"/>
              <p:cNvSpPr>
                <a:spLocks noChangeArrowheads="1"/>
              </p:cNvSpPr>
              <p:nvPr/>
            </p:nvSpPr>
            <p:spPr bwMode="auto">
              <a:xfrm>
                <a:off x="6092826" y="3098801"/>
                <a:ext cx="71438" cy="390525"/>
              </a:xfrm>
              <a:prstGeom prst="rect">
                <a:avLst/>
              </a:pr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30" name="Rectangle 25"/>
              <p:cNvSpPr>
                <a:spLocks noChangeArrowheads="1"/>
              </p:cNvSpPr>
              <p:nvPr/>
            </p:nvSpPr>
            <p:spPr bwMode="auto">
              <a:xfrm>
                <a:off x="5899151" y="4041776"/>
                <a:ext cx="457200" cy="46038"/>
              </a:xfrm>
              <a:prstGeom prst="rect">
                <a:avLst/>
              </a:pr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31" name="Freeform 26"/>
              <p:cNvSpPr>
                <a:spLocks noEditPoints="1"/>
              </p:cNvSpPr>
              <p:nvPr/>
            </p:nvSpPr>
            <p:spPr bwMode="auto">
              <a:xfrm>
                <a:off x="5322888" y="2871788"/>
                <a:ext cx="739775" cy="723900"/>
              </a:xfrm>
              <a:custGeom>
                <a:avLst/>
                <a:gdLst>
                  <a:gd name="T0" fmla="*/ 125 w 196"/>
                  <a:gd name="T1" fmla="*/ 165 h 191"/>
                  <a:gd name="T2" fmla="*/ 125 w 196"/>
                  <a:gd name="T3" fmla="*/ 165 h 191"/>
                  <a:gd name="T4" fmla="*/ 125 w 196"/>
                  <a:gd name="T5" fmla="*/ 163 h 191"/>
                  <a:gd name="T6" fmla="*/ 68 w 196"/>
                  <a:gd name="T7" fmla="*/ 24 h 191"/>
                  <a:gd name="T8" fmla="*/ 68 w 196"/>
                  <a:gd name="T9" fmla="*/ 22 h 191"/>
                  <a:gd name="T10" fmla="*/ 80 w 196"/>
                  <a:gd name="T11" fmla="*/ 17 h 191"/>
                  <a:gd name="T12" fmla="*/ 196 w 196"/>
                  <a:gd name="T13" fmla="*/ 37 h 191"/>
                  <a:gd name="T14" fmla="*/ 196 w 196"/>
                  <a:gd name="T15" fmla="*/ 14 h 191"/>
                  <a:gd name="T16" fmla="*/ 78 w 196"/>
                  <a:gd name="T17" fmla="*/ 8 h 191"/>
                  <a:gd name="T18" fmla="*/ 68 w 196"/>
                  <a:gd name="T19" fmla="*/ 15 h 191"/>
                  <a:gd name="T20" fmla="*/ 68 w 196"/>
                  <a:gd name="T21" fmla="*/ 14 h 191"/>
                  <a:gd name="T22" fmla="*/ 64 w 196"/>
                  <a:gd name="T23" fmla="*/ 11 h 191"/>
                  <a:gd name="T24" fmla="*/ 61 w 196"/>
                  <a:gd name="T25" fmla="*/ 14 h 191"/>
                  <a:gd name="T26" fmla="*/ 55 w 196"/>
                  <a:gd name="T27" fmla="*/ 3 h 191"/>
                  <a:gd name="T28" fmla="*/ 51 w 196"/>
                  <a:gd name="T29" fmla="*/ 3 h 191"/>
                  <a:gd name="T30" fmla="*/ 61 w 196"/>
                  <a:gd name="T31" fmla="*/ 21 h 191"/>
                  <a:gd name="T32" fmla="*/ 61 w 196"/>
                  <a:gd name="T33" fmla="*/ 24 h 191"/>
                  <a:gd name="T34" fmla="*/ 4 w 196"/>
                  <a:gd name="T35" fmla="*/ 163 h 191"/>
                  <a:gd name="T36" fmla="*/ 4 w 196"/>
                  <a:gd name="T37" fmla="*/ 165 h 191"/>
                  <a:gd name="T38" fmla="*/ 4 w 196"/>
                  <a:gd name="T39" fmla="*/ 165 h 191"/>
                  <a:gd name="T40" fmla="*/ 2 w 196"/>
                  <a:gd name="T41" fmla="*/ 168 h 191"/>
                  <a:gd name="T42" fmla="*/ 20 w 196"/>
                  <a:gd name="T43" fmla="*/ 186 h 191"/>
                  <a:gd name="T44" fmla="*/ 65 w 196"/>
                  <a:gd name="T45" fmla="*/ 191 h 191"/>
                  <a:gd name="T46" fmla="*/ 109 w 196"/>
                  <a:gd name="T47" fmla="*/ 186 h 191"/>
                  <a:gd name="T48" fmla="*/ 127 w 196"/>
                  <a:gd name="T49" fmla="*/ 168 h 191"/>
                  <a:gd name="T50" fmla="*/ 125 w 196"/>
                  <a:gd name="T51" fmla="*/ 165 h 191"/>
                  <a:gd name="T52" fmla="*/ 71 w 196"/>
                  <a:gd name="T53" fmla="*/ 165 h 191"/>
                  <a:gd name="T54" fmla="*/ 64 w 196"/>
                  <a:gd name="T55" fmla="*/ 165 h 191"/>
                  <a:gd name="T56" fmla="*/ 58 w 196"/>
                  <a:gd name="T57" fmla="*/ 165 h 191"/>
                  <a:gd name="T58" fmla="*/ 11 w 196"/>
                  <a:gd name="T59" fmla="*/ 165 h 191"/>
                  <a:gd name="T60" fmla="*/ 64 w 196"/>
                  <a:gd name="T61" fmla="*/ 36 h 191"/>
                  <a:gd name="T62" fmla="*/ 64 w 196"/>
                  <a:gd name="T63" fmla="*/ 36 h 191"/>
                  <a:gd name="T64" fmla="*/ 65 w 196"/>
                  <a:gd name="T65" fmla="*/ 36 h 191"/>
                  <a:gd name="T66" fmla="*/ 118 w 196"/>
                  <a:gd name="T67" fmla="*/ 165 h 191"/>
                  <a:gd name="T68" fmla="*/ 71 w 196"/>
                  <a:gd name="T69" fmla="*/ 16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6" h="191">
                    <a:moveTo>
                      <a:pt x="125" y="165"/>
                    </a:moveTo>
                    <a:cubicBezTo>
                      <a:pt x="125" y="165"/>
                      <a:pt x="125" y="165"/>
                      <a:pt x="125" y="165"/>
                    </a:cubicBezTo>
                    <a:cubicBezTo>
                      <a:pt x="125" y="164"/>
                      <a:pt x="125" y="163"/>
                      <a:pt x="125" y="163"/>
                    </a:cubicBezTo>
                    <a:cubicBezTo>
                      <a:pt x="68" y="24"/>
                      <a:pt x="68" y="24"/>
                      <a:pt x="68" y="24"/>
                    </a:cubicBezTo>
                    <a:cubicBezTo>
                      <a:pt x="68" y="22"/>
                      <a:pt x="68" y="22"/>
                      <a:pt x="68" y="22"/>
                    </a:cubicBezTo>
                    <a:cubicBezTo>
                      <a:pt x="76" y="22"/>
                      <a:pt x="80" y="17"/>
                      <a:pt x="80" y="17"/>
                    </a:cubicBezTo>
                    <a:cubicBezTo>
                      <a:pt x="80" y="17"/>
                      <a:pt x="94" y="6"/>
                      <a:pt x="196" y="37"/>
                    </a:cubicBezTo>
                    <a:cubicBezTo>
                      <a:pt x="196" y="14"/>
                      <a:pt x="196" y="14"/>
                      <a:pt x="196" y="14"/>
                    </a:cubicBezTo>
                    <a:cubicBezTo>
                      <a:pt x="172" y="8"/>
                      <a:pt x="127" y="1"/>
                      <a:pt x="78" y="8"/>
                    </a:cubicBezTo>
                    <a:cubicBezTo>
                      <a:pt x="78" y="8"/>
                      <a:pt x="74" y="14"/>
                      <a:pt x="68" y="15"/>
                    </a:cubicBezTo>
                    <a:cubicBezTo>
                      <a:pt x="68" y="14"/>
                      <a:pt x="68" y="14"/>
                      <a:pt x="68" y="14"/>
                    </a:cubicBezTo>
                    <a:cubicBezTo>
                      <a:pt x="68" y="12"/>
                      <a:pt x="66" y="11"/>
                      <a:pt x="64" y="11"/>
                    </a:cubicBezTo>
                    <a:cubicBezTo>
                      <a:pt x="62" y="11"/>
                      <a:pt x="61" y="12"/>
                      <a:pt x="61" y="14"/>
                    </a:cubicBezTo>
                    <a:cubicBezTo>
                      <a:pt x="52" y="11"/>
                      <a:pt x="55" y="3"/>
                      <a:pt x="55" y="3"/>
                    </a:cubicBezTo>
                    <a:cubicBezTo>
                      <a:pt x="55" y="3"/>
                      <a:pt x="52" y="0"/>
                      <a:pt x="51" y="3"/>
                    </a:cubicBezTo>
                    <a:cubicBezTo>
                      <a:pt x="50" y="5"/>
                      <a:pt x="49" y="17"/>
                      <a:pt x="61" y="21"/>
                    </a:cubicBezTo>
                    <a:cubicBezTo>
                      <a:pt x="61" y="24"/>
                      <a:pt x="61" y="24"/>
                      <a:pt x="61" y="24"/>
                    </a:cubicBezTo>
                    <a:cubicBezTo>
                      <a:pt x="4" y="163"/>
                      <a:pt x="4" y="163"/>
                      <a:pt x="4" y="163"/>
                    </a:cubicBezTo>
                    <a:cubicBezTo>
                      <a:pt x="4" y="163"/>
                      <a:pt x="4" y="164"/>
                      <a:pt x="4" y="165"/>
                    </a:cubicBezTo>
                    <a:cubicBezTo>
                      <a:pt x="4" y="165"/>
                      <a:pt x="4" y="165"/>
                      <a:pt x="4" y="165"/>
                    </a:cubicBezTo>
                    <a:cubicBezTo>
                      <a:pt x="1" y="165"/>
                      <a:pt x="0" y="167"/>
                      <a:pt x="2" y="168"/>
                    </a:cubicBezTo>
                    <a:cubicBezTo>
                      <a:pt x="2" y="168"/>
                      <a:pt x="18" y="184"/>
                      <a:pt x="20" y="186"/>
                    </a:cubicBezTo>
                    <a:cubicBezTo>
                      <a:pt x="20" y="186"/>
                      <a:pt x="25" y="191"/>
                      <a:pt x="65" y="191"/>
                    </a:cubicBezTo>
                    <a:cubicBezTo>
                      <a:pt x="104" y="191"/>
                      <a:pt x="109" y="186"/>
                      <a:pt x="109" y="186"/>
                    </a:cubicBezTo>
                    <a:cubicBezTo>
                      <a:pt x="111" y="184"/>
                      <a:pt x="127" y="168"/>
                      <a:pt x="127" y="168"/>
                    </a:cubicBezTo>
                    <a:cubicBezTo>
                      <a:pt x="129" y="167"/>
                      <a:pt x="128" y="165"/>
                      <a:pt x="125" y="165"/>
                    </a:cubicBezTo>
                    <a:close/>
                    <a:moveTo>
                      <a:pt x="71" y="165"/>
                    </a:moveTo>
                    <a:cubicBezTo>
                      <a:pt x="68" y="165"/>
                      <a:pt x="65" y="165"/>
                      <a:pt x="64" y="165"/>
                    </a:cubicBezTo>
                    <a:cubicBezTo>
                      <a:pt x="64" y="165"/>
                      <a:pt x="61" y="165"/>
                      <a:pt x="58" y="165"/>
                    </a:cubicBezTo>
                    <a:cubicBezTo>
                      <a:pt x="11" y="165"/>
                      <a:pt x="11" y="165"/>
                      <a:pt x="11" y="165"/>
                    </a:cubicBezTo>
                    <a:cubicBezTo>
                      <a:pt x="64" y="36"/>
                      <a:pt x="64" y="36"/>
                      <a:pt x="64" y="36"/>
                    </a:cubicBezTo>
                    <a:cubicBezTo>
                      <a:pt x="64" y="36"/>
                      <a:pt x="64" y="36"/>
                      <a:pt x="64" y="36"/>
                    </a:cubicBezTo>
                    <a:cubicBezTo>
                      <a:pt x="65" y="36"/>
                      <a:pt x="65" y="36"/>
                      <a:pt x="65" y="36"/>
                    </a:cubicBezTo>
                    <a:cubicBezTo>
                      <a:pt x="118" y="165"/>
                      <a:pt x="118" y="165"/>
                      <a:pt x="118" y="165"/>
                    </a:cubicBezTo>
                    <a:lnTo>
                      <a:pt x="71" y="165"/>
                    </a:ln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32" name="Freeform 27"/>
              <p:cNvSpPr>
                <a:spLocks noEditPoints="1"/>
              </p:cNvSpPr>
              <p:nvPr/>
            </p:nvSpPr>
            <p:spPr bwMode="auto">
              <a:xfrm>
                <a:off x="6073776" y="2906713"/>
                <a:ext cx="109538" cy="177800"/>
              </a:xfrm>
              <a:custGeom>
                <a:avLst/>
                <a:gdLst>
                  <a:gd name="T0" fmla="*/ 29 w 29"/>
                  <a:gd name="T1" fmla="*/ 0 h 47"/>
                  <a:gd name="T2" fmla="*/ 0 w 29"/>
                  <a:gd name="T3" fmla="*/ 0 h 47"/>
                  <a:gd name="T4" fmla="*/ 0 w 29"/>
                  <a:gd name="T5" fmla="*/ 47 h 47"/>
                  <a:gd name="T6" fmla="*/ 29 w 29"/>
                  <a:gd name="T7" fmla="*/ 47 h 47"/>
                  <a:gd name="T8" fmla="*/ 29 w 29"/>
                  <a:gd name="T9" fmla="*/ 0 h 47"/>
                  <a:gd name="T10" fmla="*/ 14 w 29"/>
                  <a:gd name="T11" fmla="*/ 28 h 47"/>
                  <a:gd name="T12" fmla="*/ 8 w 29"/>
                  <a:gd name="T13" fmla="*/ 21 h 47"/>
                  <a:gd name="T14" fmla="*/ 14 w 29"/>
                  <a:gd name="T15" fmla="*/ 14 h 47"/>
                  <a:gd name="T16" fmla="*/ 21 w 29"/>
                  <a:gd name="T17" fmla="*/ 21 h 47"/>
                  <a:gd name="T18" fmla="*/ 14 w 29"/>
                  <a:gd name="T19"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47">
                    <a:moveTo>
                      <a:pt x="29" y="0"/>
                    </a:moveTo>
                    <a:cubicBezTo>
                      <a:pt x="0" y="0"/>
                      <a:pt x="0" y="0"/>
                      <a:pt x="0" y="0"/>
                    </a:cubicBezTo>
                    <a:cubicBezTo>
                      <a:pt x="0" y="47"/>
                      <a:pt x="0" y="47"/>
                      <a:pt x="0" y="47"/>
                    </a:cubicBezTo>
                    <a:cubicBezTo>
                      <a:pt x="29" y="47"/>
                      <a:pt x="29" y="47"/>
                      <a:pt x="29" y="47"/>
                    </a:cubicBezTo>
                    <a:lnTo>
                      <a:pt x="29" y="0"/>
                    </a:lnTo>
                    <a:close/>
                    <a:moveTo>
                      <a:pt x="14" y="28"/>
                    </a:moveTo>
                    <a:cubicBezTo>
                      <a:pt x="11" y="28"/>
                      <a:pt x="8" y="25"/>
                      <a:pt x="8" y="21"/>
                    </a:cubicBezTo>
                    <a:cubicBezTo>
                      <a:pt x="8" y="17"/>
                      <a:pt x="11" y="14"/>
                      <a:pt x="14" y="14"/>
                    </a:cubicBezTo>
                    <a:cubicBezTo>
                      <a:pt x="18" y="14"/>
                      <a:pt x="21" y="17"/>
                      <a:pt x="21" y="21"/>
                    </a:cubicBezTo>
                    <a:cubicBezTo>
                      <a:pt x="21" y="25"/>
                      <a:pt x="18" y="28"/>
                      <a:pt x="14" y="28"/>
                    </a:cubicBez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33" name="Freeform 28"/>
              <p:cNvSpPr/>
              <p:nvPr/>
            </p:nvSpPr>
            <p:spPr bwMode="auto">
              <a:xfrm>
                <a:off x="5959476" y="3917951"/>
                <a:ext cx="336550" cy="101600"/>
              </a:xfrm>
              <a:custGeom>
                <a:avLst/>
                <a:gdLst>
                  <a:gd name="T0" fmla="*/ 0 w 89"/>
                  <a:gd name="T1" fmla="*/ 27 h 27"/>
                  <a:gd name="T2" fmla="*/ 89 w 89"/>
                  <a:gd name="T3" fmla="*/ 27 h 27"/>
                  <a:gd name="T4" fmla="*/ 89 w 89"/>
                  <a:gd name="T5" fmla="*/ 19 h 27"/>
                  <a:gd name="T6" fmla="*/ 58 w 89"/>
                  <a:gd name="T7" fmla="*/ 0 h 27"/>
                  <a:gd name="T8" fmla="*/ 31 w 89"/>
                  <a:gd name="T9" fmla="*/ 0 h 27"/>
                  <a:gd name="T10" fmla="*/ 0 w 89"/>
                  <a:gd name="T11" fmla="*/ 19 h 27"/>
                  <a:gd name="T12" fmla="*/ 0 w 89"/>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89" h="27">
                    <a:moveTo>
                      <a:pt x="0" y="27"/>
                    </a:moveTo>
                    <a:cubicBezTo>
                      <a:pt x="89" y="27"/>
                      <a:pt x="89" y="27"/>
                      <a:pt x="89" y="27"/>
                    </a:cubicBezTo>
                    <a:cubicBezTo>
                      <a:pt x="89" y="19"/>
                      <a:pt x="89" y="19"/>
                      <a:pt x="89" y="19"/>
                    </a:cubicBezTo>
                    <a:cubicBezTo>
                      <a:pt x="89" y="19"/>
                      <a:pt x="73" y="12"/>
                      <a:pt x="58" y="0"/>
                    </a:cubicBezTo>
                    <a:cubicBezTo>
                      <a:pt x="31" y="0"/>
                      <a:pt x="31" y="0"/>
                      <a:pt x="31" y="0"/>
                    </a:cubicBezTo>
                    <a:cubicBezTo>
                      <a:pt x="16" y="12"/>
                      <a:pt x="0" y="19"/>
                      <a:pt x="0" y="19"/>
                    </a:cubicBezTo>
                    <a:lnTo>
                      <a:pt x="0" y="27"/>
                    </a:ln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34" name="Freeform 29"/>
              <p:cNvSpPr/>
              <p:nvPr/>
            </p:nvSpPr>
            <p:spPr bwMode="auto">
              <a:xfrm>
                <a:off x="6076951" y="3508376"/>
                <a:ext cx="101600" cy="390525"/>
              </a:xfrm>
              <a:custGeom>
                <a:avLst/>
                <a:gdLst>
                  <a:gd name="T0" fmla="*/ 0 w 27"/>
                  <a:gd name="T1" fmla="*/ 9 h 103"/>
                  <a:gd name="T2" fmla="*/ 0 w 27"/>
                  <a:gd name="T3" fmla="*/ 11 h 103"/>
                  <a:gd name="T4" fmla="*/ 0 w 27"/>
                  <a:gd name="T5" fmla="*/ 11 h 103"/>
                  <a:gd name="T6" fmla="*/ 2 w 27"/>
                  <a:gd name="T7" fmla="*/ 103 h 103"/>
                  <a:gd name="T8" fmla="*/ 25 w 27"/>
                  <a:gd name="T9" fmla="*/ 103 h 103"/>
                  <a:gd name="T10" fmla="*/ 27 w 27"/>
                  <a:gd name="T11" fmla="*/ 11 h 103"/>
                  <a:gd name="T12" fmla="*/ 27 w 27"/>
                  <a:gd name="T13" fmla="*/ 11 h 103"/>
                  <a:gd name="T14" fmla="*/ 27 w 27"/>
                  <a:gd name="T15" fmla="*/ 9 h 103"/>
                  <a:gd name="T16" fmla="*/ 24 w 27"/>
                  <a:gd name="T17" fmla="*/ 0 h 103"/>
                  <a:gd name="T18" fmla="*/ 3 w 27"/>
                  <a:gd name="T19" fmla="*/ 0 h 103"/>
                  <a:gd name="T20" fmla="*/ 0 w 27"/>
                  <a:gd name="T21"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03">
                    <a:moveTo>
                      <a:pt x="0" y="9"/>
                    </a:moveTo>
                    <a:cubicBezTo>
                      <a:pt x="0" y="11"/>
                      <a:pt x="0" y="11"/>
                      <a:pt x="0" y="11"/>
                    </a:cubicBezTo>
                    <a:cubicBezTo>
                      <a:pt x="0" y="11"/>
                      <a:pt x="0" y="11"/>
                      <a:pt x="0" y="11"/>
                    </a:cubicBezTo>
                    <a:cubicBezTo>
                      <a:pt x="2" y="103"/>
                      <a:pt x="2" y="103"/>
                      <a:pt x="2" y="103"/>
                    </a:cubicBezTo>
                    <a:cubicBezTo>
                      <a:pt x="25" y="103"/>
                      <a:pt x="25" y="103"/>
                      <a:pt x="25" y="103"/>
                    </a:cubicBezTo>
                    <a:cubicBezTo>
                      <a:pt x="27" y="11"/>
                      <a:pt x="27" y="11"/>
                      <a:pt x="27" y="11"/>
                    </a:cubicBezTo>
                    <a:cubicBezTo>
                      <a:pt x="27" y="11"/>
                      <a:pt x="27" y="11"/>
                      <a:pt x="27" y="11"/>
                    </a:cubicBezTo>
                    <a:cubicBezTo>
                      <a:pt x="27" y="9"/>
                      <a:pt x="27" y="9"/>
                      <a:pt x="27" y="9"/>
                    </a:cubicBezTo>
                    <a:cubicBezTo>
                      <a:pt x="27" y="9"/>
                      <a:pt x="27" y="5"/>
                      <a:pt x="24" y="0"/>
                    </a:cubicBezTo>
                    <a:cubicBezTo>
                      <a:pt x="3" y="0"/>
                      <a:pt x="3" y="0"/>
                      <a:pt x="3" y="0"/>
                    </a:cubicBezTo>
                    <a:cubicBezTo>
                      <a:pt x="0" y="5"/>
                      <a:pt x="0" y="9"/>
                      <a:pt x="0" y="9"/>
                    </a:cubicBez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46" name="Freeform 30"/>
              <p:cNvSpPr/>
              <p:nvPr/>
            </p:nvSpPr>
            <p:spPr bwMode="auto">
              <a:xfrm>
                <a:off x="6076951" y="2767013"/>
                <a:ext cx="98425" cy="120650"/>
              </a:xfrm>
              <a:custGeom>
                <a:avLst/>
                <a:gdLst>
                  <a:gd name="T0" fmla="*/ 5 w 26"/>
                  <a:gd name="T1" fmla="*/ 32 h 32"/>
                  <a:gd name="T2" fmla="*/ 12 w 26"/>
                  <a:gd name="T3" fmla="*/ 32 h 32"/>
                  <a:gd name="T4" fmla="*/ 13 w 26"/>
                  <a:gd name="T5" fmla="*/ 32 h 32"/>
                  <a:gd name="T6" fmla="*/ 21 w 26"/>
                  <a:gd name="T7" fmla="*/ 32 h 32"/>
                  <a:gd name="T8" fmla="*/ 26 w 26"/>
                  <a:gd name="T9" fmla="*/ 10 h 32"/>
                  <a:gd name="T10" fmla="*/ 26 w 26"/>
                  <a:gd name="T11" fmla="*/ 4 h 32"/>
                  <a:gd name="T12" fmla="*/ 26 w 26"/>
                  <a:gd name="T13" fmla="*/ 4 h 32"/>
                  <a:gd name="T14" fmla="*/ 19 w 26"/>
                  <a:gd name="T15" fmla="*/ 0 h 32"/>
                  <a:gd name="T16" fmla="*/ 13 w 26"/>
                  <a:gd name="T17" fmla="*/ 0 h 32"/>
                  <a:gd name="T18" fmla="*/ 12 w 26"/>
                  <a:gd name="T19" fmla="*/ 0 h 32"/>
                  <a:gd name="T20" fmla="*/ 7 w 26"/>
                  <a:gd name="T21" fmla="*/ 0 h 32"/>
                  <a:gd name="T22" fmla="*/ 0 w 26"/>
                  <a:gd name="T23" fmla="*/ 4 h 32"/>
                  <a:gd name="T24" fmla="*/ 0 w 26"/>
                  <a:gd name="T25" fmla="*/ 4 h 32"/>
                  <a:gd name="T26" fmla="*/ 0 w 26"/>
                  <a:gd name="T27" fmla="*/ 10 h 32"/>
                  <a:gd name="T28" fmla="*/ 5 w 26"/>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2">
                    <a:moveTo>
                      <a:pt x="5" y="32"/>
                    </a:moveTo>
                    <a:cubicBezTo>
                      <a:pt x="12" y="32"/>
                      <a:pt x="12" y="32"/>
                      <a:pt x="12" y="32"/>
                    </a:cubicBezTo>
                    <a:cubicBezTo>
                      <a:pt x="13" y="32"/>
                      <a:pt x="13" y="32"/>
                      <a:pt x="13" y="32"/>
                    </a:cubicBezTo>
                    <a:cubicBezTo>
                      <a:pt x="21" y="32"/>
                      <a:pt x="21" y="32"/>
                      <a:pt x="21" y="32"/>
                    </a:cubicBezTo>
                    <a:cubicBezTo>
                      <a:pt x="21" y="13"/>
                      <a:pt x="26" y="10"/>
                      <a:pt x="26" y="10"/>
                    </a:cubicBezTo>
                    <a:cubicBezTo>
                      <a:pt x="26" y="4"/>
                      <a:pt x="26" y="4"/>
                      <a:pt x="26" y="4"/>
                    </a:cubicBezTo>
                    <a:cubicBezTo>
                      <a:pt x="26" y="4"/>
                      <a:pt x="26" y="4"/>
                      <a:pt x="26" y="4"/>
                    </a:cubicBezTo>
                    <a:cubicBezTo>
                      <a:pt x="19" y="0"/>
                      <a:pt x="19" y="0"/>
                      <a:pt x="19" y="0"/>
                    </a:cubicBezTo>
                    <a:cubicBezTo>
                      <a:pt x="13" y="0"/>
                      <a:pt x="13" y="0"/>
                      <a:pt x="13" y="0"/>
                    </a:cubicBezTo>
                    <a:cubicBezTo>
                      <a:pt x="12" y="0"/>
                      <a:pt x="12" y="0"/>
                      <a:pt x="12" y="0"/>
                    </a:cubicBezTo>
                    <a:cubicBezTo>
                      <a:pt x="7" y="0"/>
                      <a:pt x="7" y="0"/>
                      <a:pt x="7" y="0"/>
                    </a:cubicBezTo>
                    <a:cubicBezTo>
                      <a:pt x="0" y="4"/>
                      <a:pt x="0" y="4"/>
                      <a:pt x="0" y="4"/>
                    </a:cubicBezTo>
                    <a:cubicBezTo>
                      <a:pt x="0" y="4"/>
                      <a:pt x="0" y="4"/>
                      <a:pt x="0" y="4"/>
                    </a:cubicBezTo>
                    <a:cubicBezTo>
                      <a:pt x="0" y="10"/>
                      <a:pt x="0" y="10"/>
                      <a:pt x="0" y="10"/>
                    </a:cubicBezTo>
                    <a:cubicBezTo>
                      <a:pt x="0" y="10"/>
                      <a:pt x="5" y="13"/>
                      <a:pt x="5" y="32"/>
                    </a:cubicBez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47" name="Freeform 31"/>
              <p:cNvSpPr/>
              <p:nvPr/>
            </p:nvSpPr>
            <p:spPr bwMode="auto">
              <a:xfrm>
                <a:off x="6556376" y="3538538"/>
                <a:ext cx="142875" cy="30163"/>
              </a:xfrm>
              <a:custGeom>
                <a:avLst/>
                <a:gdLst>
                  <a:gd name="T0" fmla="*/ 35 w 38"/>
                  <a:gd name="T1" fmla="*/ 8 h 8"/>
                  <a:gd name="T2" fmla="*/ 38 w 38"/>
                  <a:gd name="T3" fmla="*/ 4 h 8"/>
                  <a:gd name="T4" fmla="*/ 35 w 38"/>
                  <a:gd name="T5" fmla="*/ 0 h 8"/>
                  <a:gd name="T6" fmla="*/ 4 w 38"/>
                  <a:gd name="T7" fmla="*/ 0 h 8"/>
                  <a:gd name="T8" fmla="*/ 0 w 38"/>
                  <a:gd name="T9" fmla="*/ 4 h 8"/>
                  <a:gd name="T10" fmla="*/ 4 w 38"/>
                  <a:gd name="T11" fmla="*/ 8 h 8"/>
                  <a:gd name="T12" fmla="*/ 35 w 3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8" h="8">
                    <a:moveTo>
                      <a:pt x="35" y="8"/>
                    </a:moveTo>
                    <a:cubicBezTo>
                      <a:pt x="36" y="8"/>
                      <a:pt x="38" y="6"/>
                      <a:pt x="38" y="4"/>
                    </a:cubicBezTo>
                    <a:cubicBezTo>
                      <a:pt x="38" y="2"/>
                      <a:pt x="36" y="0"/>
                      <a:pt x="35" y="0"/>
                    </a:cubicBezTo>
                    <a:cubicBezTo>
                      <a:pt x="4" y="0"/>
                      <a:pt x="4" y="0"/>
                      <a:pt x="4" y="0"/>
                    </a:cubicBezTo>
                    <a:cubicBezTo>
                      <a:pt x="2" y="0"/>
                      <a:pt x="0" y="2"/>
                      <a:pt x="0" y="4"/>
                    </a:cubicBezTo>
                    <a:cubicBezTo>
                      <a:pt x="0" y="6"/>
                      <a:pt x="2" y="8"/>
                      <a:pt x="4" y="8"/>
                    </a:cubicBezTo>
                    <a:lnTo>
                      <a:pt x="35" y="8"/>
                    </a:lnTo>
                    <a:close/>
                  </a:path>
                </a:pathLst>
              </a:custGeom>
              <a:solidFill>
                <a:srgbClr val="FF0000"/>
              </a:solidFill>
              <a:ln>
                <a:noFill/>
              </a:ln>
            </p:spPr>
            <p:txBody>
              <a:bodyPr vert="horz" wrap="square" lIns="91431" tIns="45716" rIns="91431" bIns="45716" numCol="1" anchor="t" anchorCtr="0" compatLnSpc="1"/>
              <a:lstStyle/>
              <a:p>
                <a:endParaRPr lang="zh-CN" altLang="en-US" kern="0" dirty="0">
                  <a:solidFill>
                    <a:schemeClr val="bg1"/>
                  </a:solidFill>
                  <a:latin typeface="方正中等线简体" panose="03000509000000000000" pitchFamily="65" charset="-122"/>
                  <a:ea typeface="方正中等线简体" panose="03000509000000000000" pitchFamily="65" charset="-122"/>
                </a:endParaRPr>
              </a:p>
            </p:txBody>
          </p:sp>
          <p:sp>
            <p:nvSpPr>
              <p:cNvPr id="48" name="Freeform 32"/>
              <p:cNvSpPr/>
              <p:nvPr/>
            </p:nvSpPr>
            <p:spPr bwMode="auto">
              <a:xfrm>
                <a:off x="6503988" y="3417887"/>
                <a:ext cx="260350" cy="106363"/>
              </a:xfrm>
              <a:custGeom>
                <a:avLst/>
                <a:gdLst>
                  <a:gd name="T0" fmla="*/ 40 w 69"/>
                  <a:gd name="T1" fmla="*/ 18 h 28"/>
                  <a:gd name="T2" fmla="*/ 44 w 69"/>
                  <a:gd name="T3" fmla="*/ 3 h 28"/>
                  <a:gd name="T4" fmla="*/ 33 w 69"/>
                  <a:gd name="T5" fmla="*/ 0 h 28"/>
                  <a:gd name="T6" fmla="*/ 23 w 69"/>
                  <a:gd name="T7" fmla="*/ 3 h 28"/>
                  <a:gd name="T8" fmla="*/ 27 w 69"/>
                  <a:gd name="T9" fmla="*/ 18 h 28"/>
                  <a:gd name="T10" fmla="*/ 18 w 69"/>
                  <a:gd name="T11" fmla="*/ 5 h 28"/>
                  <a:gd name="T12" fmla="*/ 7 w 69"/>
                  <a:gd name="T13" fmla="*/ 7 h 28"/>
                  <a:gd name="T14" fmla="*/ 16 w 69"/>
                  <a:gd name="T15" fmla="*/ 28 h 28"/>
                  <a:gd name="T16" fmla="*/ 33 w 69"/>
                  <a:gd name="T17" fmla="*/ 28 h 28"/>
                  <a:gd name="T18" fmla="*/ 34 w 69"/>
                  <a:gd name="T19" fmla="*/ 28 h 28"/>
                  <a:gd name="T20" fmla="*/ 51 w 69"/>
                  <a:gd name="T21" fmla="*/ 28 h 28"/>
                  <a:gd name="T22" fmla="*/ 59 w 69"/>
                  <a:gd name="T23" fmla="*/ 7 h 28"/>
                  <a:gd name="T24" fmla="*/ 49 w 69"/>
                  <a:gd name="T25" fmla="*/ 5 h 28"/>
                  <a:gd name="T26" fmla="*/ 40 w 69"/>
                  <a:gd name="T2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28">
                    <a:moveTo>
                      <a:pt x="40" y="18"/>
                    </a:moveTo>
                    <a:cubicBezTo>
                      <a:pt x="40" y="15"/>
                      <a:pt x="46" y="6"/>
                      <a:pt x="44" y="3"/>
                    </a:cubicBezTo>
                    <a:cubicBezTo>
                      <a:pt x="42" y="0"/>
                      <a:pt x="35" y="0"/>
                      <a:pt x="33" y="0"/>
                    </a:cubicBezTo>
                    <a:cubicBezTo>
                      <a:pt x="32" y="0"/>
                      <a:pt x="24" y="0"/>
                      <a:pt x="23" y="3"/>
                    </a:cubicBezTo>
                    <a:cubicBezTo>
                      <a:pt x="21" y="6"/>
                      <a:pt x="27" y="15"/>
                      <a:pt x="27" y="18"/>
                    </a:cubicBezTo>
                    <a:cubicBezTo>
                      <a:pt x="22" y="17"/>
                      <a:pt x="20" y="7"/>
                      <a:pt x="18" y="5"/>
                    </a:cubicBezTo>
                    <a:cubicBezTo>
                      <a:pt x="16" y="3"/>
                      <a:pt x="10" y="5"/>
                      <a:pt x="7" y="7"/>
                    </a:cubicBezTo>
                    <a:cubicBezTo>
                      <a:pt x="0" y="16"/>
                      <a:pt x="11" y="10"/>
                      <a:pt x="16" y="28"/>
                    </a:cubicBezTo>
                    <a:cubicBezTo>
                      <a:pt x="33" y="28"/>
                      <a:pt x="33" y="28"/>
                      <a:pt x="33" y="28"/>
                    </a:cubicBezTo>
                    <a:cubicBezTo>
                      <a:pt x="34" y="28"/>
                      <a:pt x="34" y="28"/>
                      <a:pt x="34" y="28"/>
                    </a:cubicBezTo>
                    <a:cubicBezTo>
                      <a:pt x="51" y="28"/>
                      <a:pt x="51" y="28"/>
                      <a:pt x="51" y="28"/>
                    </a:cubicBezTo>
                    <a:cubicBezTo>
                      <a:pt x="56" y="10"/>
                      <a:pt x="69" y="12"/>
                      <a:pt x="59" y="7"/>
                    </a:cubicBezTo>
                    <a:cubicBezTo>
                      <a:pt x="57" y="6"/>
                      <a:pt x="51" y="3"/>
                      <a:pt x="49" y="5"/>
                    </a:cubicBezTo>
                    <a:cubicBezTo>
                      <a:pt x="47" y="7"/>
                      <a:pt x="45" y="17"/>
                      <a:pt x="40" y="18"/>
                    </a:cubicBez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49" name="Freeform 33"/>
              <p:cNvSpPr>
                <a:spLocks noEditPoints="1"/>
              </p:cNvSpPr>
              <p:nvPr/>
            </p:nvSpPr>
            <p:spPr bwMode="auto">
              <a:xfrm>
                <a:off x="6432551" y="3579813"/>
                <a:ext cx="395288" cy="250825"/>
              </a:xfrm>
              <a:custGeom>
                <a:avLst/>
                <a:gdLst>
                  <a:gd name="T0" fmla="*/ 0 w 105"/>
                  <a:gd name="T1" fmla="*/ 66 h 66"/>
                  <a:gd name="T2" fmla="*/ 44 w 105"/>
                  <a:gd name="T3" fmla="*/ 66 h 66"/>
                  <a:gd name="T4" fmla="*/ 52 w 105"/>
                  <a:gd name="T5" fmla="*/ 66 h 66"/>
                  <a:gd name="T6" fmla="*/ 60 w 105"/>
                  <a:gd name="T7" fmla="*/ 66 h 66"/>
                  <a:gd name="T8" fmla="*/ 104 w 105"/>
                  <a:gd name="T9" fmla="*/ 66 h 66"/>
                  <a:gd name="T10" fmla="*/ 104 w 105"/>
                  <a:gd name="T11" fmla="*/ 62 h 66"/>
                  <a:gd name="T12" fmla="*/ 70 w 105"/>
                  <a:gd name="T13" fmla="*/ 0 h 66"/>
                  <a:gd name="T14" fmla="*/ 53 w 105"/>
                  <a:gd name="T15" fmla="*/ 0 h 66"/>
                  <a:gd name="T16" fmla="*/ 51 w 105"/>
                  <a:gd name="T17" fmla="*/ 0 h 66"/>
                  <a:gd name="T18" fmla="*/ 34 w 105"/>
                  <a:gd name="T19" fmla="*/ 0 h 66"/>
                  <a:gd name="T20" fmla="*/ 0 w 105"/>
                  <a:gd name="T21" fmla="*/ 62 h 66"/>
                  <a:gd name="T22" fmla="*/ 0 w 105"/>
                  <a:gd name="T23" fmla="*/ 66 h 66"/>
                  <a:gd name="T24" fmla="*/ 60 w 105"/>
                  <a:gd name="T25" fmla="*/ 44 h 66"/>
                  <a:gd name="T26" fmla="*/ 56 w 105"/>
                  <a:gd name="T27" fmla="*/ 41 h 66"/>
                  <a:gd name="T28" fmla="*/ 54 w 105"/>
                  <a:gd name="T29" fmla="*/ 41 h 66"/>
                  <a:gd name="T30" fmla="*/ 40 w 105"/>
                  <a:gd name="T31" fmla="*/ 35 h 66"/>
                  <a:gd name="T32" fmla="*/ 35 w 105"/>
                  <a:gd name="T33" fmla="*/ 30 h 66"/>
                  <a:gd name="T34" fmla="*/ 38 w 105"/>
                  <a:gd name="T35" fmla="*/ 17 h 66"/>
                  <a:gd name="T36" fmla="*/ 47 w 105"/>
                  <a:gd name="T37" fmla="*/ 13 h 66"/>
                  <a:gd name="T38" fmla="*/ 47 w 105"/>
                  <a:gd name="T39" fmla="*/ 9 h 66"/>
                  <a:gd name="T40" fmla="*/ 49 w 105"/>
                  <a:gd name="T41" fmla="*/ 8 h 66"/>
                  <a:gd name="T42" fmla="*/ 54 w 105"/>
                  <a:gd name="T43" fmla="*/ 8 h 66"/>
                  <a:gd name="T44" fmla="*/ 55 w 105"/>
                  <a:gd name="T45" fmla="*/ 9 h 66"/>
                  <a:gd name="T46" fmla="*/ 55 w 105"/>
                  <a:gd name="T47" fmla="*/ 13 h 66"/>
                  <a:gd name="T48" fmla="*/ 58 w 105"/>
                  <a:gd name="T49" fmla="*/ 13 h 66"/>
                  <a:gd name="T50" fmla="*/ 69 w 105"/>
                  <a:gd name="T51" fmla="*/ 19 h 66"/>
                  <a:gd name="T52" fmla="*/ 68 w 105"/>
                  <a:gd name="T53" fmla="*/ 22 h 66"/>
                  <a:gd name="T54" fmla="*/ 64 w 105"/>
                  <a:gd name="T55" fmla="*/ 25 h 66"/>
                  <a:gd name="T56" fmla="*/ 61 w 105"/>
                  <a:gd name="T57" fmla="*/ 24 h 66"/>
                  <a:gd name="T58" fmla="*/ 61 w 105"/>
                  <a:gd name="T59" fmla="*/ 23 h 66"/>
                  <a:gd name="T60" fmla="*/ 61 w 105"/>
                  <a:gd name="T61" fmla="*/ 23 h 66"/>
                  <a:gd name="T62" fmla="*/ 60 w 105"/>
                  <a:gd name="T63" fmla="*/ 23 h 66"/>
                  <a:gd name="T64" fmla="*/ 56 w 105"/>
                  <a:gd name="T65" fmla="*/ 20 h 66"/>
                  <a:gd name="T66" fmla="*/ 51 w 105"/>
                  <a:gd name="T67" fmla="*/ 20 h 66"/>
                  <a:gd name="T68" fmla="*/ 45 w 105"/>
                  <a:gd name="T69" fmla="*/ 22 h 66"/>
                  <a:gd name="T70" fmla="*/ 44 w 105"/>
                  <a:gd name="T71" fmla="*/ 27 h 66"/>
                  <a:gd name="T72" fmla="*/ 48 w 105"/>
                  <a:gd name="T73" fmla="*/ 30 h 66"/>
                  <a:gd name="T74" fmla="*/ 48 w 105"/>
                  <a:gd name="T75" fmla="*/ 30 h 66"/>
                  <a:gd name="T76" fmla="*/ 54 w 105"/>
                  <a:gd name="T77" fmla="*/ 32 h 66"/>
                  <a:gd name="T78" fmla="*/ 55 w 105"/>
                  <a:gd name="T79" fmla="*/ 32 h 66"/>
                  <a:gd name="T80" fmla="*/ 70 w 105"/>
                  <a:gd name="T81" fmla="*/ 42 h 66"/>
                  <a:gd name="T82" fmla="*/ 66 w 105"/>
                  <a:gd name="T83" fmla="*/ 54 h 66"/>
                  <a:gd name="T84" fmla="*/ 55 w 105"/>
                  <a:gd name="T85" fmla="*/ 58 h 66"/>
                  <a:gd name="T86" fmla="*/ 55 w 105"/>
                  <a:gd name="T87" fmla="*/ 62 h 66"/>
                  <a:gd name="T88" fmla="*/ 54 w 105"/>
                  <a:gd name="T89" fmla="*/ 63 h 66"/>
                  <a:gd name="T90" fmla="*/ 49 w 105"/>
                  <a:gd name="T91" fmla="*/ 63 h 66"/>
                  <a:gd name="T92" fmla="*/ 47 w 105"/>
                  <a:gd name="T93" fmla="*/ 62 h 66"/>
                  <a:gd name="T94" fmla="*/ 47 w 105"/>
                  <a:gd name="T95" fmla="*/ 57 h 66"/>
                  <a:gd name="T96" fmla="*/ 33 w 105"/>
                  <a:gd name="T97" fmla="*/ 51 h 66"/>
                  <a:gd name="T98" fmla="*/ 33 w 105"/>
                  <a:gd name="T99" fmla="*/ 48 h 66"/>
                  <a:gd name="T100" fmla="*/ 38 w 105"/>
                  <a:gd name="T101" fmla="*/ 45 h 66"/>
                  <a:gd name="T102" fmla="*/ 41 w 105"/>
                  <a:gd name="T103" fmla="*/ 46 h 66"/>
                  <a:gd name="T104" fmla="*/ 41 w 105"/>
                  <a:gd name="T105" fmla="*/ 47 h 66"/>
                  <a:gd name="T106" fmla="*/ 41 w 105"/>
                  <a:gd name="T107" fmla="*/ 47 h 66"/>
                  <a:gd name="T108" fmla="*/ 41 w 105"/>
                  <a:gd name="T109" fmla="*/ 47 h 66"/>
                  <a:gd name="T110" fmla="*/ 42 w 105"/>
                  <a:gd name="T111" fmla="*/ 47 h 66"/>
                  <a:gd name="T112" fmla="*/ 46 w 105"/>
                  <a:gd name="T113" fmla="*/ 49 h 66"/>
                  <a:gd name="T114" fmla="*/ 53 w 105"/>
                  <a:gd name="T115" fmla="*/ 51 h 66"/>
                  <a:gd name="T116" fmla="*/ 59 w 105"/>
                  <a:gd name="T117" fmla="*/ 49 h 66"/>
                  <a:gd name="T118" fmla="*/ 60 w 105"/>
                  <a:gd name="T119" fmla="*/ 4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5" h="66">
                    <a:moveTo>
                      <a:pt x="0" y="66"/>
                    </a:moveTo>
                    <a:cubicBezTo>
                      <a:pt x="44" y="66"/>
                      <a:pt x="44" y="66"/>
                      <a:pt x="44" y="66"/>
                    </a:cubicBezTo>
                    <a:cubicBezTo>
                      <a:pt x="48" y="66"/>
                      <a:pt x="51" y="66"/>
                      <a:pt x="52" y="66"/>
                    </a:cubicBezTo>
                    <a:cubicBezTo>
                      <a:pt x="53" y="66"/>
                      <a:pt x="57" y="66"/>
                      <a:pt x="60" y="66"/>
                    </a:cubicBezTo>
                    <a:cubicBezTo>
                      <a:pt x="104" y="66"/>
                      <a:pt x="104" y="66"/>
                      <a:pt x="104" y="66"/>
                    </a:cubicBezTo>
                    <a:cubicBezTo>
                      <a:pt x="104" y="65"/>
                      <a:pt x="104" y="63"/>
                      <a:pt x="104" y="62"/>
                    </a:cubicBezTo>
                    <a:cubicBezTo>
                      <a:pt x="105" y="27"/>
                      <a:pt x="75" y="12"/>
                      <a:pt x="70" y="0"/>
                    </a:cubicBezTo>
                    <a:cubicBezTo>
                      <a:pt x="53" y="0"/>
                      <a:pt x="53" y="0"/>
                      <a:pt x="53" y="0"/>
                    </a:cubicBezTo>
                    <a:cubicBezTo>
                      <a:pt x="51" y="0"/>
                      <a:pt x="51" y="0"/>
                      <a:pt x="51" y="0"/>
                    </a:cubicBezTo>
                    <a:cubicBezTo>
                      <a:pt x="34" y="0"/>
                      <a:pt x="34" y="0"/>
                      <a:pt x="34" y="0"/>
                    </a:cubicBezTo>
                    <a:cubicBezTo>
                      <a:pt x="29" y="12"/>
                      <a:pt x="0" y="27"/>
                      <a:pt x="0" y="62"/>
                    </a:cubicBezTo>
                    <a:cubicBezTo>
                      <a:pt x="0" y="63"/>
                      <a:pt x="0" y="65"/>
                      <a:pt x="0" y="66"/>
                    </a:cubicBezTo>
                    <a:close/>
                    <a:moveTo>
                      <a:pt x="60" y="44"/>
                    </a:moveTo>
                    <a:cubicBezTo>
                      <a:pt x="59" y="43"/>
                      <a:pt x="58" y="42"/>
                      <a:pt x="56" y="41"/>
                    </a:cubicBezTo>
                    <a:cubicBezTo>
                      <a:pt x="54" y="41"/>
                      <a:pt x="54" y="41"/>
                      <a:pt x="54" y="41"/>
                    </a:cubicBezTo>
                    <a:cubicBezTo>
                      <a:pt x="50" y="39"/>
                      <a:pt x="42" y="36"/>
                      <a:pt x="40" y="35"/>
                    </a:cubicBezTo>
                    <a:cubicBezTo>
                      <a:pt x="38" y="34"/>
                      <a:pt x="36" y="32"/>
                      <a:pt x="35" y="30"/>
                    </a:cubicBezTo>
                    <a:cubicBezTo>
                      <a:pt x="32" y="26"/>
                      <a:pt x="33" y="20"/>
                      <a:pt x="38" y="17"/>
                    </a:cubicBezTo>
                    <a:cubicBezTo>
                      <a:pt x="40" y="15"/>
                      <a:pt x="43" y="13"/>
                      <a:pt x="47" y="13"/>
                    </a:cubicBezTo>
                    <a:cubicBezTo>
                      <a:pt x="47" y="9"/>
                      <a:pt x="47" y="9"/>
                      <a:pt x="47" y="9"/>
                    </a:cubicBezTo>
                    <a:cubicBezTo>
                      <a:pt x="47" y="8"/>
                      <a:pt x="48" y="8"/>
                      <a:pt x="49" y="8"/>
                    </a:cubicBezTo>
                    <a:cubicBezTo>
                      <a:pt x="54" y="8"/>
                      <a:pt x="54" y="8"/>
                      <a:pt x="54" y="8"/>
                    </a:cubicBezTo>
                    <a:cubicBezTo>
                      <a:pt x="54" y="8"/>
                      <a:pt x="55" y="8"/>
                      <a:pt x="55" y="9"/>
                    </a:cubicBezTo>
                    <a:cubicBezTo>
                      <a:pt x="55" y="13"/>
                      <a:pt x="55" y="13"/>
                      <a:pt x="55" y="13"/>
                    </a:cubicBezTo>
                    <a:cubicBezTo>
                      <a:pt x="56" y="13"/>
                      <a:pt x="57" y="13"/>
                      <a:pt x="58" y="13"/>
                    </a:cubicBezTo>
                    <a:cubicBezTo>
                      <a:pt x="62" y="14"/>
                      <a:pt x="66" y="16"/>
                      <a:pt x="69" y="19"/>
                    </a:cubicBezTo>
                    <a:cubicBezTo>
                      <a:pt x="69" y="20"/>
                      <a:pt x="69" y="21"/>
                      <a:pt x="68" y="22"/>
                    </a:cubicBezTo>
                    <a:cubicBezTo>
                      <a:pt x="68" y="24"/>
                      <a:pt x="66" y="25"/>
                      <a:pt x="64" y="25"/>
                    </a:cubicBezTo>
                    <a:cubicBezTo>
                      <a:pt x="63" y="25"/>
                      <a:pt x="62" y="25"/>
                      <a:pt x="61" y="24"/>
                    </a:cubicBezTo>
                    <a:cubicBezTo>
                      <a:pt x="61" y="24"/>
                      <a:pt x="61" y="24"/>
                      <a:pt x="61" y="23"/>
                    </a:cubicBezTo>
                    <a:cubicBezTo>
                      <a:pt x="61" y="23"/>
                      <a:pt x="61" y="23"/>
                      <a:pt x="61" y="23"/>
                    </a:cubicBezTo>
                    <a:cubicBezTo>
                      <a:pt x="61" y="23"/>
                      <a:pt x="60" y="23"/>
                      <a:pt x="60" y="23"/>
                    </a:cubicBezTo>
                    <a:cubicBezTo>
                      <a:pt x="59" y="22"/>
                      <a:pt x="57" y="21"/>
                      <a:pt x="56" y="20"/>
                    </a:cubicBezTo>
                    <a:cubicBezTo>
                      <a:pt x="54" y="20"/>
                      <a:pt x="53" y="20"/>
                      <a:pt x="51" y="20"/>
                    </a:cubicBezTo>
                    <a:cubicBezTo>
                      <a:pt x="49" y="20"/>
                      <a:pt x="47" y="20"/>
                      <a:pt x="45" y="22"/>
                    </a:cubicBezTo>
                    <a:cubicBezTo>
                      <a:pt x="43" y="23"/>
                      <a:pt x="43" y="25"/>
                      <a:pt x="44" y="27"/>
                    </a:cubicBezTo>
                    <a:cubicBezTo>
                      <a:pt x="45" y="28"/>
                      <a:pt x="46" y="29"/>
                      <a:pt x="48" y="30"/>
                    </a:cubicBezTo>
                    <a:cubicBezTo>
                      <a:pt x="48" y="30"/>
                      <a:pt x="48" y="30"/>
                      <a:pt x="48" y="30"/>
                    </a:cubicBezTo>
                    <a:cubicBezTo>
                      <a:pt x="49" y="30"/>
                      <a:pt x="52" y="31"/>
                      <a:pt x="54" y="32"/>
                    </a:cubicBezTo>
                    <a:cubicBezTo>
                      <a:pt x="55" y="32"/>
                      <a:pt x="55" y="32"/>
                      <a:pt x="55" y="32"/>
                    </a:cubicBezTo>
                    <a:cubicBezTo>
                      <a:pt x="60" y="34"/>
                      <a:pt x="68" y="37"/>
                      <a:pt x="70" y="42"/>
                    </a:cubicBezTo>
                    <a:cubicBezTo>
                      <a:pt x="72" y="46"/>
                      <a:pt x="70" y="51"/>
                      <a:pt x="66" y="54"/>
                    </a:cubicBezTo>
                    <a:cubicBezTo>
                      <a:pt x="63" y="56"/>
                      <a:pt x="59" y="57"/>
                      <a:pt x="55" y="58"/>
                    </a:cubicBezTo>
                    <a:cubicBezTo>
                      <a:pt x="55" y="62"/>
                      <a:pt x="55" y="62"/>
                      <a:pt x="55" y="62"/>
                    </a:cubicBezTo>
                    <a:cubicBezTo>
                      <a:pt x="55" y="62"/>
                      <a:pt x="54" y="63"/>
                      <a:pt x="54" y="63"/>
                    </a:cubicBezTo>
                    <a:cubicBezTo>
                      <a:pt x="49" y="63"/>
                      <a:pt x="49" y="63"/>
                      <a:pt x="49" y="63"/>
                    </a:cubicBezTo>
                    <a:cubicBezTo>
                      <a:pt x="48" y="63"/>
                      <a:pt x="47" y="62"/>
                      <a:pt x="47" y="62"/>
                    </a:cubicBezTo>
                    <a:cubicBezTo>
                      <a:pt x="47" y="57"/>
                      <a:pt x="47" y="57"/>
                      <a:pt x="47" y="57"/>
                    </a:cubicBezTo>
                    <a:cubicBezTo>
                      <a:pt x="42" y="57"/>
                      <a:pt x="36" y="55"/>
                      <a:pt x="33" y="51"/>
                    </a:cubicBezTo>
                    <a:cubicBezTo>
                      <a:pt x="33" y="50"/>
                      <a:pt x="33" y="49"/>
                      <a:pt x="33" y="48"/>
                    </a:cubicBezTo>
                    <a:cubicBezTo>
                      <a:pt x="34" y="46"/>
                      <a:pt x="36" y="45"/>
                      <a:pt x="38" y="45"/>
                    </a:cubicBezTo>
                    <a:cubicBezTo>
                      <a:pt x="39" y="45"/>
                      <a:pt x="40" y="46"/>
                      <a:pt x="41" y="46"/>
                    </a:cubicBezTo>
                    <a:cubicBezTo>
                      <a:pt x="41" y="46"/>
                      <a:pt x="41" y="47"/>
                      <a:pt x="41" y="47"/>
                    </a:cubicBezTo>
                    <a:cubicBezTo>
                      <a:pt x="41" y="47"/>
                      <a:pt x="41" y="47"/>
                      <a:pt x="41" y="47"/>
                    </a:cubicBezTo>
                    <a:cubicBezTo>
                      <a:pt x="41" y="47"/>
                      <a:pt x="41" y="47"/>
                      <a:pt x="41" y="47"/>
                    </a:cubicBezTo>
                    <a:cubicBezTo>
                      <a:pt x="41" y="47"/>
                      <a:pt x="41" y="47"/>
                      <a:pt x="42" y="47"/>
                    </a:cubicBezTo>
                    <a:cubicBezTo>
                      <a:pt x="43" y="48"/>
                      <a:pt x="45" y="49"/>
                      <a:pt x="46" y="49"/>
                    </a:cubicBezTo>
                    <a:cubicBezTo>
                      <a:pt x="48" y="50"/>
                      <a:pt x="51" y="51"/>
                      <a:pt x="53" y="51"/>
                    </a:cubicBezTo>
                    <a:cubicBezTo>
                      <a:pt x="55" y="51"/>
                      <a:pt x="57" y="50"/>
                      <a:pt x="59" y="49"/>
                    </a:cubicBezTo>
                    <a:cubicBezTo>
                      <a:pt x="60" y="48"/>
                      <a:pt x="61" y="46"/>
                      <a:pt x="60" y="44"/>
                    </a:cubicBez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50" name="Freeform 34"/>
              <p:cNvSpPr/>
              <p:nvPr/>
            </p:nvSpPr>
            <p:spPr bwMode="auto">
              <a:xfrm>
                <a:off x="6386513" y="3841751"/>
                <a:ext cx="482600" cy="101600"/>
              </a:xfrm>
              <a:custGeom>
                <a:avLst/>
                <a:gdLst>
                  <a:gd name="T0" fmla="*/ 125 w 128"/>
                  <a:gd name="T1" fmla="*/ 0 h 27"/>
                  <a:gd name="T2" fmla="*/ 70 w 128"/>
                  <a:gd name="T3" fmla="*/ 0 h 27"/>
                  <a:gd name="T4" fmla="*/ 64 w 128"/>
                  <a:gd name="T5" fmla="*/ 0 h 27"/>
                  <a:gd name="T6" fmla="*/ 58 w 128"/>
                  <a:gd name="T7" fmla="*/ 0 h 27"/>
                  <a:gd name="T8" fmla="*/ 3 w 128"/>
                  <a:gd name="T9" fmla="*/ 0 h 27"/>
                  <a:gd name="T10" fmla="*/ 2 w 128"/>
                  <a:gd name="T11" fmla="*/ 4 h 27"/>
                  <a:gd name="T12" fmla="*/ 19 w 128"/>
                  <a:gd name="T13" fmla="*/ 21 h 27"/>
                  <a:gd name="T14" fmla="*/ 64 w 128"/>
                  <a:gd name="T15" fmla="*/ 27 h 27"/>
                  <a:gd name="T16" fmla="*/ 109 w 128"/>
                  <a:gd name="T17" fmla="*/ 21 h 27"/>
                  <a:gd name="T18" fmla="*/ 126 w 128"/>
                  <a:gd name="T19" fmla="*/ 4 h 27"/>
                  <a:gd name="T20" fmla="*/ 125 w 128"/>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27">
                    <a:moveTo>
                      <a:pt x="125" y="0"/>
                    </a:moveTo>
                    <a:cubicBezTo>
                      <a:pt x="70" y="0"/>
                      <a:pt x="70" y="0"/>
                      <a:pt x="70" y="0"/>
                    </a:cubicBezTo>
                    <a:cubicBezTo>
                      <a:pt x="68" y="0"/>
                      <a:pt x="65" y="0"/>
                      <a:pt x="64" y="0"/>
                    </a:cubicBezTo>
                    <a:cubicBezTo>
                      <a:pt x="63" y="0"/>
                      <a:pt x="61" y="0"/>
                      <a:pt x="58" y="0"/>
                    </a:cubicBezTo>
                    <a:cubicBezTo>
                      <a:pt x="3" y="0"/>
                      <a:pt x="3" y="0"/>
                      <a:pt x="3" y="0"/>
                    </a:cubicBezTo>
                    <a:cubicBezTo>
                      <a:pt x="1" y="0"/>
                      <a:pt x="0" y="2"/>
                      <a:pt x="2" y="4"/>
                    </a:cubicBezTo>
                    <a:cubicBezTo>
                      <a:pt x="2" y="4"/>
                      <a:pt x="17" y="19"/>
                      <a:pt x="19" y="21"/>
                    </a:cubicBezTo>
                    <a:cubicBezTo>
                      <a:pt x="19" y="21"/>
                      <a:pt x="24" y="27"/>
                      <a:pt x="64" y="27"/>
                    </a:cubicBezTo>
                    <a:cubicBezTo>
                      <a:pt x="103" y="27"/>
                      <a:pt x="109" y="21"/>
                      <a:pt x="109" y="21"/>
                    </a:cubicBezTo>
                    <a:cubicBezTo>
                      <a:pt x="111" y="19"/>
                      <a:pt x="126" y="4"/>
                      <a:pt x="126" y="4"/>
                    </a:cubicBezTo>
                    <a:cubicBezTo>
                      <a:pt x="128" y="2"/>
                      <a:pt x="127" y="0"/>
                      <a:pt x="125" y="0"/>
                    </a:cubicBez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51" name="Freeform 35"/>
              <p:cNvSpPr/>
              <p:nvPr/>
            </p:nvSpPr>
            <p:spPr bwMode="auto">
              <a:xfrm>
                <a:off x="6194426" y="2967038"/>
                <a:ext cx="498475" cy="458788"/>
              </a:xfrm>
              <a:custGeom>
                <a:avLst/>
                <a:gdLst>
                  <a:gd name="T0" fmla="*/ 99 w 132"/>
                  <a:gd name="T1" fmla="*/ 72 h 121"/>
                  <a:gd name="T2" fmla="*/ 110 w 132"/>
                  <a:gd name="T3" fmla="*/ 86 h 121"/>
                  <a:gd name="T4" fmla="*/ 111 w 132"/>
                  <a:gd name="T5" fmla="*/ 87 h 121"/>
                  <a:gd name="T6" fmla="*/ 111 w 132"/>
                  <a:gd name="T7" fmla="*/ 90 h 121"/>
                  <a:gd name="T8" fmla="*/ 99 w 132"/>
                  <a:gd name="T9" fmla="*/ 120 h 121"/>
                  <a:gd name="T10" fmla="*/ 100 w 132"/>
                  <a:gd name="T11" fmla="*/ 120 h 121"/>
                  <a:gd name="T12" fmla="*/ 101 w 132"/>
                  <a:gd name="T13" fmla="*/ 121 h 121"/>
                  <a:gd name="T14" fmla="*/ 102 w 132"/>
                  <a:gd name="T15" fmla="*/ 120 h 121"/>
                  <a:gd name="T16" fmla="*/ 108 w 132"/>
                  <a:gd name="T17" fmla="*/ 117 h 121"/>
                  <a:gd name="T18" fmla="*/ 114 w 132"/>
                  <a:gd name="T19" fmla="*/ 102 h 121"/>
                  <a:gd name="T20" fmla="*/ 115 w 132"/>
                  <a:gd name="T21" fmla="*/ 102 h 121"/>
                  <a:gd name="T22" fmla="*/ 116 w 132"/>
                  <a:gd name="T23" fmla="*/ 102 h 121"/>
                  <a:gd name="T24" fmla="*/ 121 w 132"/>
                  <a:gd name="T25" fmla="*/ 114 h 121"/>
                  <a:gd name="T26" fmla="*/ 123 w 132"/>
                  <a:gd name="T27" fmla="*/ 117 h 121"/>
                  <a:gd name="T28" fmla="*/ 128 w 132"/>
                  <a:gd name="T29" fmla="*/ 120 h 121"/>
                  <a:gd name="T30" fmla="*/ 130 w 132"/>
                  <a:gd name="T31" fmla="*/ 121 h 121"/>
                  <a:gd name="T32" fmla="*/ 131 w 132"/>
                  <a:gd name="T33" fmla="*/ 121 h 121"/>
                  <a:gd name="T34" fmla="*/ 132 w 132"/>
                  <a:gd name="T35" fmla="*/ 120 h 121"/>
                  <a:gd name="T36" fmla="*/ 128 w 132"/>
                  <a:gd name="T37" fmla="*/ 111 h 121"/>
                  <a:gd name="T38" fmla="*/ 119 w 132"/>
                  <a:gd name="T39" fmla="*/ 90 h 121"/>
                  <a:gd name="T40" fmla="*/ 119 w 132"/>
                  <a:gd name="T41" fmla="*/ 88 h 121"/>
                  <a:gd name="T42" fmla="*/ 131 w 132"/>
                  <a:gd name="T43" fmla="*/ 78 h 121"/>
                  <a:gd name="T44" fmla="*/ 128 w 132"/>
                  <a:gd name="T45" fmla="*/ 76 h 121"/>
                  <a:gd name="T46" fmla="*/ 119 w 132"/>
                  <a:gd name="T47" fmla="*/ 82 h 121"/>
                  <a:gd name="T48" fmla="*/ 119 w 132"/>
                  <a:gd name="T49" fmla="*/ 81 h 121"/>
                  <a:gd name="T50" fmla="*/ 115 w 132"/>
                  <a:gd name="T51" fmla="*/ 77 h 121"/>
                  <a:gd name="T52" fmla="*/ 112 w 132"/>
                  <a:gd name="T53" fmla="*/ 80 h 121"/>
                  <a:gd name="T54" fmla="*/ 106 w 132"/>
                  <a:gd name="T55" fmla="*/ 66 h 121"/>
                  <a:gd name="T56" fmla="*/ 0 w 132"/>
                  <a:gd name="T57" fmla="*/ 0 h 121"/>
                  <a:gd name="T58" fmla="*/ 0 w 132"/>
                  <a:gd name="T59" fmla="*/ 23 h 121"/>
                  <a:gd name="T60" fmla="*/ 99 w 132"/>
                  <a:gd name="T61" fmla="*/ 7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2" h="121">
                    <a:moveTo>
                      <a:pt x="99" y="72"/>
                    </a:moveTo>
                    <a:cubicBezTo>
                      <a:pt x="99" y="72"/>
                      <a:pt x="100" y="81"/>
                      <a:pt x="110" y="86"/>
                    </a:cubicBezTo>
                    <a:cubicBezTo>
                      <a:pt x="110" y="86"/>
                      <a:pt x="111" y="86"/>
                      <a:pt x="111" y="87"/>
                    </a:cubicBezTo>
                    <a:cubicBezTo>
                      <a:pt x="111" y="90"/>
                      <a:pt x="111" y="90"/>
                      <a:pt x="111" y="90"/>
                    </a:cubicBezTo>
                    <a:cubicBezTo>
                      <a:pt x="107" y="100"/>
                      <a:pt x="103" y="110"/>
                      <a:pt x="99" y="120"/>
                    </a:cubicBezTo>
                    <a:cubicBezTo>
                      <a:pt x="99" y="120"/>
                      <a:pt x="100" y="120"/>
                      <a:pt x="100" y="120"/>
                    </a:cubicBezTo>
                    <a:cubicBezTo>
                      <a:pt x="100" y="121"/>
                      <a:pt x="101" y="121"/>
                      <a:pt x="101" y="121"/>
                    </a:cubicBezTo>
                    <a:cubicBezTo>
                      <a:pt x="101" y="121"/>
                      <a:pt x="102" y="120"/>
                      <a:pt x="102" y="120"/>
                    </a:cubicBezTo>
                    <a:cubicBezTo>
                      <a:pt x="103" y="119"/>
                      <a:pt x="104" y="117"/>
                      <a:pt x="108" y="117"/>
                    </a:cubicBezTo>
                    <a:cubicBezTo>
                      <a:pt x="110" y="112"/>
                      <a:pt x="112" y="107"/>
                      <a:pt x="114" y="102"/>
                    </a:cubicBezTo>
                    <a:cubicBezTo>
                      <a:pt x="114" y="102"/>
                      <a:pt x="115" y="102"/>
                      <a:pt x="115" y="102"/>
                    </a:cubicBezTo>
                    <a:cubicBezTo>
                      <a:pt x="115" y="102"/>
                      <a:pt x="116" y="102"/>
                      <a:pt x="116" y="102"/>
                    </a:cubicBezTo>
                    <a:cubicBezTo>
                      <a:pt x="118" y="106"/>
                      <a:pt x="120" y="110"/>
                      <a:pt x="121" y="114"/>
                    </a:cubicBezTo>
                    <a:cubicBezTo>
                      <a:pt x="122" y="115"/>
                      <a:pt x="122" y="116"/>
                      <a:pt x="123" y="117"/>
                    </a:cubicBezTo>
                    <a:cubicBezTo>
                      <a:pt x="127" y="117"/>
                      <a:pt x="128" y="119"/>
                      <a:pt x="128" y="120"/>
                    </a:cubicBezTo>
                    <a:cubicBezTo>
                      <a:pt x="129" y="120"/>
                      <a:pt x="129" y="121"/>
                      <a:pt x="130" y="121"/>
                    </a:cubicBezTo>
                    <a:cubicBezTo>
                      <a:pt x="130" y="121"/>
                      <a:pt x="130" y="121"/>
                      <a:pt x="131" y="121"/>
                    </a:cubicBezTo>
                    <a:cubicBezTo>
                      <a:pt x="131" y="120"/>
                      <a:pt x="132" y="120"/>
                      <a:pt x="132" y="120"/>
                    </a:cubicBezTo>
                    <a:cubicBezTo>
                      <a:pt x="131" y="117"/>
                      <a:pt x="129" y="114"/>
                      <a:pt x="128" y="111"/>
                    </a:cubicBezTo>
                    <a:cubicBezTo>
                      <a:pt x="124" y="102"/>
                      <a:pt x="120" y="94"/>
                      <a:pt x="119" y="90"/>
                    </a:cubicBezTo>
                    <a:cubicBezTo>
                      <a:pt x="119" y="88"/>
                      <a:pt x="119" y="88"/>
                      <a:pt x="119" y="88"/>
                    </a:cubicBezTo>
                    <a:cubicBezTo>
                      <a:pt x="127" y="87"/>
                      <a:pt x="131" y="80"/>
                      <a:pt x="131" y="78"/>
                    </a:cubicBezTo>
                    <a:cubicBezTo>
                      <a:pt x="132" y="75"/>
                      <a:pt x="128" y="76"/>
                      <a:pt x="128" y="76"/>
                    </a:cubicBezTo>
                    <a:cubicBezTo>
                      <a:pt x="128" y="76"/>
                      <a:pt x="126" y="82"/>
                      <a:pt x="119" y="82"/>
                    </a:cubicBezTo>
                    <a:cubicBezTo>
                      <a:pt x="119" y="81"/>
                      <a:pt x="119" y="81"/>
                      <a:pt x="119" y="81"/>
                    </a:cubicBezTo>
                    <a:cubicBezTo>
                      <a:pt x="119" y="79"/>
                      <a:pt x="117" y="77"/>
                      <a:pt x="115" y="77"/>
                    </a:cubicBezTo>
                    <a:cubicBezTo>
                      <a:pt x="113" y="77"/>
                      <a:pt x="112" y="78"/>
                      <a:pt x="112" y="80"/>
                    </a:cubicBezTo>
                    <a:cubicBezTo>
                      <a:pt x="105" y="75"/>
                      <a:pt x="106" y="66"/>
                      <a:pt x="106" y="66"/>
                    </a:cubicBezTo>
                    <a:cubicBezTo>
                      <a:pt x="67" y="28"/>
                      <a:pt x="21" y="8"/>
                      <a:pt x="0" y="0"/>
                    </a:cubicBezTo>
                    <a:cubicBezTo>
                      <a:pt x="0" y="23"/>
                      <a:pt x="0" y="23"/>
                      <a:pt x="0" y="23"/>
                    </a:cubicBezTo>
                    <a:cubicBezTo>
                      <a:pt x="94" y="56"/>
                      <a:pt x="99" y="72"/>
                      <a:pt x="99" y="72"/>
                    </a:cubicBez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grpSp>
      </p:grpSp>
      <p:grpSp>
        <p:nvGrpSpPr>
          <p:cNvPr id="5" name="组合 4"/>
          <p:cNvGrpSpPr/>
          <p:nvPr/>
        </p:nvGrpSpPr>
        <p:grpSpPr>
          <a:xfrm>
            <a:off x="6089292" y="2362094"/>
            <a:ext cx="1540932" cy="1540932"/>
            <a:chOff x="6087724" y="3703254"/>
            <a:chExt cx="1540932" cy="1540932"/>
          </a:xfrm>
        </p:grpSpPr>
        <p:sp>
          <p:nvSpPr>
            <p:cNvPr id="16" name="椭圆 15"/>
            <p:cNvSpPr/>
            <p:nvPr/>
          </p:nvSpPr>
          <p:spPr>
            <a:xfrm>
              <a:off x="6087724" y="3703254"/>
              <a:ext cx="1540932" cy="1540932"/>
            </a:xfrm>
            <a:prstGeom prst="ellipse">
              <a:avLst/>
            </a:prstGeom>
            <a:gradFill flip="none" rotWithShape="1">
              <a:gsLst>
                <a:gs pos="0">
                  <a:schemeClr val="bg1">
                    <a:lumMod val="85000"/>
                  </a:schemeClr>
                </a:gs>
                <a:gs pos="100000">
                  <a:schemeClr val="bg1"/>
                </a:gs>
              </a:gsLst>
              <a:lin ang="2700000" scaled="1"/>
              <a:tileRect/>
            </a:gra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b="1"/>
            </a:p>
          </p:txBody>
        </p:sp>
        <p:grpSp>
          <p:nvGrpSpPr>
            <p:cNvPr id="17" name="组合 16"/>
            <p:cNvGrpSpPr/>
            <p:nvPr/>
          </p:nvGrpSpPr>
          <p:grpSpPr>
            <a:xfrm>
              <a:off x="6540561" y="4013339"/>
              <a:ext cx="728091" cy="920761"/>
              <a:chOff x="5527675" y="2708275"/>
              <a:chExt cx="1139825" cy="1441450"/>
            </a:xfrm>
            <a:solidFill>
              <a:srgbClr val="FF0000"/>
            </a:solidFill>
          </p:grpSpPr>
          <p:sp>
            <p:nvSpPr>
              <p:cNvPr id="18" name="Freeform 13"/>
              <p:cNvSpPr/>
              <p:nvPr/>
            </p:nvSpPr>
            <p:spPr bwMode="auto">
              <a:xfrm>
                <a:off x="6194425" y="3665538"/>
                <a:ext cx="207963" cy="295275"/>
              </a:xfrm>
              <a:custGeom>
                <a:avLst/>
                <a:gdLst>
                  <a:gd name="T0" fmla="*/ 31 w 55"/>
                  <a:gd name="T1" fmla="*/ 35 h 78"/>
                  <a:gd name="T2" fmla="*/ 30 w 55"/>
                  <a:gd name="T3" fmla="*/ 34 h 78"/>
                  <a:gd name="T4" fmla="*/ 22 w 55"/>
                  <a:gd name="T5" fmla="*/ 32 h 78"/>
                  <a:gd name="T6" fmla="*/ 22 w 55"/>
                  <a:gd name="T7" fmla="*/ 31 h 78"/>
                  <a:gd name="T8" fmla="*/ 16 w 55"/>
                  <a:gd name="T9" fmla="*/ 28 h 78"/>
                  <a:gd name="T10" fmla="*/ 17 w 55"/>
                  <a:gd name="T11" fmla="*/ 20 h 78"/>
                  <a:gd name="T12" fmla="*/ 26 w 55"/>
                  <a:gd name="T13" fmla="*/ 18 h 78"/>
                  <a:gd name="T14" fmla="*/ 33 w 55"/>
                  <a:gd name="T15" fmla="*/ 18 h 78"/>
                  <a:gd name="T16" fmla="*/ 39 w 55"/>
                  <a:gd name="T17" fmla="*/ 22 h 78"/>
                  <a:gd name="T18" fmla="*/ 40 w 55"/>
                  <a:gd name="T19" fmla="*/ 23 h 78"/>
                  <a:gd name="T20" fmla="*/ 40 w 55"/>
                  <a:gd name="T21" fmla="*/ 23 h 78"/>
                  <a:gd name="T22" fmla="*/ 40 w 55"/>
                  <a:gd name="T23" fmla="*/ 23 h 78"/>
                  <a:gd name="T24" fmla="*/ 44 w 55"/>
                  <a:gd name="T25" fmla="*/ 25 h 78"/>
                  <a:gd name="T26" fmla="*/ 50 w 55"/>
                  <a:gd name="T27" fmla="*/ 21 h 78"/>
                  <a:gd name="T28" fmla="*/ 50 w 55"/>
                  <a:gd name="T29" fmla="*/ 17 h 78"/>
                  <a:gd name="T30" fmla="*/ 36 w 55"/>
                  <a:gd name="T31" fmla="*/ 8 h 78"/>
                  <a:gd name="T32" fmla="*/ 31 w 55"/>
                  <a:gd name="T33" fmla="*/ 8 h 78"/>
                  <a:gd name="T34" fmla="*/ 31 w 55"/>
                  <a:gd name="T35" fmla="*/ 2 h 78"/>
                  <a:gd name="T36" fmla="*/ 29 w 55"/>
                  <a:gd name="T37" fmla="*/ 0 h 78"/>
                  <a:gd name="T38" fmla="*/ 23 w 55"/>
                  <a:gd name="T39" fmla="*/ 0 h 78"/>
                  <a:gd name="T40" fmla="*/ 21 w 55"/>
                  <a:gd name="T41" fmla="*/ 2 h 78"/>
                  <a:gd name="T42" fmla="*/ 21 w 55"/>
                  <a:gd name="T43" fmla="*/ 8 h 78"/>
                  <a:gd name="T44" fmla="*/ 7 w 55"/>
                  <a:gd name="T45" fmla="*/ 13 h 78"/>
                  <a:gd name="T46" fmla="*/ 3 w 55"/>
                  <a:gd name="T47" fmla="*/ 32 h 78"/>
                  <a:gd name="T48" fmla="*/ 10 w 55"/>
                  <a:gd name="T49" fmla="*/ 38 h 78"/>
                  <a:gd name="T50" fmla="*/ 30 w 55"/>
                  <a:gd name="T51" fmla="*/ 47 h 78"/>
                  <a:gd name="T52" fmla="*/ 33 w 55"/>
                  <a:gd name="T53" fmla="*/ 48 h 78"/>
                  <a:gd name="T54" fmla="*/ 38 w 55"/>
                  <a:gd name="T55" fmla="*/ 51 h 78"/>
                  <a:gd name="T56" fmla="*/ 36 w 55"/>
                  <a:gd name="T57" fmla="*/ 59 h 78"/>
                  <a:gd name="T58" fmla="*/ 29 w 55"/>
                  <a:gd name="T59" fmla="*/ 61 h 78"/>
                  <a:gd name="T60" fmla="*/ 19 w 55"/>
                  <a:gd name="T61" fmla="*/ 59 h 78"/>
                  <a:gd name="T62" fmla="*/ 13 w 55"/>
                  <a:gd name="T63" fmla="*/ 56 h 78"/>
                  <a:gd name="T64" fmla="*/ 12 w 55"/>
                  <a:gd name="T65" fmla="*/ 55 h 78"/>
                  <a:gd name="T66" fmla="*/ 12 w 55"/>
                  <a:gd name="T67" fmla="*/ 55 h 78"/>
                  <a:gd name="T68" fmla="*/ 12 w 55"/>
                  <a:gd name="T69" fmla="*/ 55 h 78"/>
                  <a:gd name="T70" fmla="*/ 12 w 55"/>
                  <a:gd name="T71" fmla="*/ 55 h 78"/>
                  <a:gd name="T72" fmla="*/ 8 w 55"/>
                  <a:gd name="T73" fmla="*/ 53 h 78"/>
                  <a:gd name="T74" fmla="*/ 1 w 55"/>
                  <a:gd name="T75" fmla="*/ 57 h 78"/>
                  <a:gd name="T76" fmla="*/ 1 w 55"/>
                  <a:gd name="T77" fmla="*/ 61 h 78"/>
                  <a:gd name="T78" fmla="*/ 21 w 55"/>
                  <a:gd name="T79" fmla="*/ 70 h 78"/>
                  <a:gd name="T80" fmla="*/ 21 w 55"/>
                  <a:gd name="T81" fmla="*/ 76 h 78"/>
                  <a:gd name="T82" fmla="*/ 23 w 55"/>
                  <a:gd name="T83" fmla="*/ 78 h 78"/>
                  <a:gd name="T84" fmla="*/ 29 w 55"/>
                  <a:gd name="T85" fmla="*/ 78 h 78"/>
                  <a:gd name="T86" fmla="*/ 31 w 55"/>
                  <a:gd name="T87" fmla="*/ 76 h 78"/>
                  <a:gd name="T88" fmla="*/ 31 w 55"/>
                  <a:gd name="T89" fmla="*/ 71 h 78"/>
                  <a:gd name="T90" fmla="*/ 46 w 55"/>
                  <a:gd name="T91" fmla="*/ 66 h 78"/>
                  <a:gd name="T92" fmla="*/ 52 w 55"/>
                  <a:gd name="T93" fmla="*/ 48 h 78"/>
                  <a:gd name="T94" fmla="*/ 31 w 55"/>
                  <a:gd name="T95" fmla="*/ 3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 h="78">
                    <a:moveTo>
                      <a:pt x="31" y="35"/>
                    </a:moveTo>
                    <a:cubicBezTo>
                      <a:pt x="30" y="34"/>
                      <a:pt x="30" y="34"/>
                      <a:pt x="30" y="34"/>
                    </a:cubicBezTo>
                    <a:cubicBezTo>
                      <a:pt x="27" y="33"/>
                      <a:pt x="23" y="32"/>
                      <a:pt x="22" y="32"/>
                    </a:cubicBezTo>
                    <a:cubicBezTo>
                      <a:pt x="22" y="32"/>
                      <a:pt x="22" y="31"/>
                      <a:pt x="22" y="31"/>
                    </a:cubicBezTo>
                    <a:cubicBezTo>
                      <a:pt x="19" y="30"/>
                      <a:pt x="17" y="30"/>
                      <a:pt x="16" y="28"/>
                    </a:cubicBezTo>
                    <a:cubicBezTo>
                      <a:pt x="14" y="25"/>
                      <a:pt x="15" y="22"/>
                      <a:pt x="17" y="20"/>
                    </a:cubicBezTo>
                    <a:cubicBezTo>
                      <a:pt x="20" y="18"/>
                      <a:pt x="24" y="18"/>
                      <a:pt x="26" y="18"/>
                    </a:cubicBezTo>
                    <a:cubicBezTo>
                      <a:pt x="28" y="18"/>
                      <a:pt x="30" y="18"/>
                      <a:pt x="33" y="18"/>
                    </a:cubicBezTo>
                    <a:cubicBezTo>
                      <a:pt x="34" y="19"/>
                      <a:pt x="37" y="21"/>
                      <a:pt x="39" y="22"/>
                    </a:cubicBezTo>
                    <a:cubicBezTo>
                      <a:pt x="39" y="22"/>
                      <a:pt x="39" y="22"/>
                      <a:pt x="40" y="23"/>
                    </a:cubicBezTo>
                    <a:cubicBezTo>
                      <a:pt x="40" y="23"/>
                      <a:pt x="40" y="23"/>
                      <a:pt x="40" y="23"/>
                    </a:cubicBezTo>
                    <a:cubicBezTo>
                      <a:pt x="40" y="23"/>
                      <a:pt x="40" y="23"/>
                      <a:pt x="40" y="23"/>
                    </a:cubicBezTo>
                    <a:cubicBezTo>
                      <a:pt x="41" y="24"/>
                      <a:pt x="42" y="25"/>
                      <a:pt x="44" y="25"/>
                    </a:cubicBezTo>
                    <a:cubicBezTo>
                      <a:pt x="47" y="25"/>
                      <a:pt x="49" y="23"/>
                      <a:pt x="50" y="21"/>
                    </a:cubicBezTo>
                    <a:cubicBezTo>
                      <a:pt x="51" y="20"/>
                      <a:pt x="51" y="18"/>
                      <a:pt x="50" y="17"/>
                    </a:cubicBezTo>
                    <a:cubicBezTo>
                      <a:pt x="48" y="13"/>
                      <a:pt x="41" y="10"/>
                      <a:pt x="36" y="8"/>
                    </a:cubicBezTo>
                    <a:cubicBezTo>
                      <a:pt x="35" y="8"/>
                      <a:pt x="33" y="8"/>
                      <a:pt x="31" y="8"/>
                    </a:cubicBezTo>
                    <a:cubicBezTo>
                      <a:pt x="31" y="2"/>
                      <a:pt x="31" y="2"/>
                      <a:pt x="31" y="2"/>
                    </a:cubicBezTo>
                    <a:cubicBezTo>
                      <a:pt x="31" y="1"/>
                      <a:pt x="31" y="0"/>
                      <a:pt x="29" y="0"/>
                    </a:cubicBezTo>
                    <a:cubicBezTo>
                      <a:pt x="23" y="0"/>
                      <a:pt x="23" y="0"/>
                      <a:pt x="23" y="0"/>
                    </a:cubicBezTo>
                    <a:cubicBezTo>
                      <a:pt x="21" y="0"/>
                      <a:pt x="21" y="1"/>
                      <a:pt x="21" y="2"/>
                    </a:cubicBezTo>
                    <a:cubicBezTo>
                      <a:pt x="21" y="8"/>
                      <a:pt x="21" y="8"/>
                      <a:pt x="21" y="8"/>
                    </a:cubicBezTo>
                    <a:cubicBezTo>
                      <a:pt x="15" y="9"/>
                      <a:pt x="11" y="11"/>
                      <a:pt x="7" y="13"/>
                    </a:cubicBezTo>
                    <a:cubicBezTo>
                      <a:pt x="1" y="18"/>
                      <a:pt x="0" y="26"/>
                      <a:pt x="3" y="32"/>
                    </a:cubicBezTo>
                    <a:cubicBezTo>
                      <a:pt x="5" y="35"/>
                      <a:pt x="7" y="37"/>
                      <a:pt x="10" y="38"/>
                    </a:cubicBezTo>
                    <a:cubicBezTo>
                      <a:pt x="13" y="40"/>
                      <a:pt x="24" y="44"/>
                      <a:pt x="30" y="47"/>
                    </a:cubicBezTo>
                    <a:cubicBezTo>
                      <a:pt x="33" y="48"/>
                      <a:pt x="33" y="48"/>
                      <a:pt x="33" y="48"/>
                    </a:cubicBezTo>
                    <a:cubicBezTo>
                      <a:pt x="35" y="49"/>
                      <a:pt x="37" y="50"/>
                      <a:pt x="38" y="51"/>
                    </a:cubicBezTo>
                    <a:cubicBezTo>
                      <a:pt x="39" y="54"/>
                      <a:pt x="39" y="57"/>
                      <a:pt x="36" y="59"/>
                    </a:cubicBezTo>
                    <a:cubicBezTo>
                      <a:pt x="35" y="60"/>
                      <a:pt x="32" y="61"/>
                      <a:pt x="29" y="61"/>
                    </a:cubicBezTo>
                    <a:cubicBezTo>
                      <a:pt x="26" y="61"/>
                      <a:pt x="22" y="60"/>
                      <a:pt x="19" y="59"/>
                    </a:cubicBezTo>
                    <a:cubicBezTo>
                      <a:pt x="17" y="59"/>
                      <a:pt x="14" y="57"/>
                      <a:pt x="13" y="56"/>
                    </a:cubicBezTo>
                    <a:cubicBezTo>
                      <a:pt x="13" y="56"/>
                      <a:pt x="12" y="56"/>
                      <a:pt x="12" y="55"/>
                    </a:cubicBezTo>
                    <a:cubicBezTo>
                      <a:pt x="12" y="55"/>
                      <a:pt x="12" y="55"/>
                      <a:pt x="12" y="55"/>
                    </a:cubicBezTo>
                    <a:cubicBezTo>
                      <a:pt x="12" y="55"/>
                      <a:pt x="12" y="55"/>
                      <a:pt x="12" y="55"/>
                    </a:cubicBezTo>
                    <a:cubicBezTo>
                      <a:pt x="12" y="55"/>
                      <a:pt x="12" y="55"/>
                      <a:pt x="12" y="55"/>
                    </a:cubicBezTo>
                    <a:cubicBezTo>
                      <a:pt x="11" y="54"/>
                      <a:pt x="9" y="53"/>
                      <a:pt x="8" y="53"/>
                    </a:cubicBezTo>
                    <a:cubicBezTo>
                      <a:pt x="5" y="53"/>
                      <a:pt x="2" y="55"/>
                      <a:pt x="1" y="57"/>
                    </a:cubicBezTo>
                    <a:cubicBezTo>
                      <a:pt x="0" y="58"/>
                      <a:pt x="0" y="60"/>
                      <a:pt x="1" y="61"/>
                    </a:cubicBezTo>
                    <a:cubicBezTo>
                      <a:pt x="5" y="66"/>
                      <a:pt x="13" y="69"/>
                      <a:pt x="21" y="70"/>
                    </a:cubicBezTo>
                    <a:cubicBezTo>
                      <a:pt x="21" y="76"/>
                      <a:pt x="21" y="76"/>
                      <a:pt x="21" y="76"/>
                    </a:cubicBezTo>
                    <a:cubicBezTo>
                      <a:pt x="21" y="77"/>
                      <a:pt x="21" y="78"/>
                      <a:pt x="23" y="78"/>
                    </a:cubicBezTo>
                    <a:cubicBezTo>
                      <a:pt x="29" y="78"/>
                      <a:pt x="29" y="78"/>
                      <a:pt x="29" y="78"/>
                    </a:cubicBezTo>
                    <a:cubicBezTo>
                      <a:pt x="31" y="78"/>
                      <a:pt x="31" y="77"/>
                      <a:pt x="31" y="76"/>
                    </a:cubicBezTo>
                    <a:cubicBezTo>
                      <a:pt x="31" y="71"/>
                      <a:pt x="31" y="71"/>
                      <a:pt x="31" y="71"/>
                    </a:cubicBezTo>
                    <a:cubicBezTo>
                      <a:pt x="38" y="70"/>
                      <a:pt x="43" y="69"/>
                      <a:pt x="46" y="66"/>
                    </a:cubicBezTo>
                    <a:cubicBezTo>
                      <a:pt x="52" y="61"/>
                      <a:pt x="55" y="55"/>
                      <a:pt x="52" y="48"/>
                    </a:cubicBezTo>
                    <a:cubicBezTo>
                      <a:pt x="50" y="41"/>
                      <a:pt x="39" y="38"/>
                      <a:pt x="31" y="35"/>
                    </a:cubicBez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19" name="Freeform 14"/>
              <p:cNvSpPr/>
              <p:nvPr/>
            </p:nvSpPr>
            <p:spPr bwMode="auto">
              <a:xfrm>
                <a:off x="5549900" y="3348038"/>
                <a:ext cx="277813" cy="393700"/>
              </a:xfrm>
              <a:custGeom>
                <a:avLst/>
                <a:gdLst>
                  <a:gd name="T0" fmla="*/ 52 w 73"/>
                  <a:gd name="T1" fmla="*/ 0 h 104"/>
                  <a:gd name="T2" fmla="*/ 44 w 73"/>
                  <a:gd name="T3" fmla="*/ 39 h 104"/>
                  <a:gd name="T4" fmla="*/ 5 w 73"/>
                  <a:gd name="T5" fmla="*/ 82 h 104"/>
                  <a:gd name="T6" fmla="*/ 5 w 73"/>
                  <a:gd name="T7" fmla="*/ 100 h 104"/>
                  <a:gd name="T8" fmla="*/ 23 w 73"/>
                  <a:gd name="T9" fmla="*/ 99 h 104"/>
                  <a:gd name="T10" fmla="*/ 64 w 73"/>
                  <a:gd name="T11" fmla="*/ 53 h 104"/>
                  <a:gd name="T12" fmla="*/ 67 w 73"/>
                  <a:gd name="T13" fmla="*/ 47 h 104"/>
                  <a:gd name="T14" fmla="*/ 73 w 73"/>
                  <a:gd name="T15" fmla="*/ 19 h 104"/>
                  <a:gd name="T16" fmla="*/ 65 w 73"/>
                  <a:gd name="T17" fmla="*/ 10 h 104"/>
                  <a:gd name="T18" fmla="*/ 52 w 73"/>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04">
                    <a:moveTo>
                      <a:pt x="52" y="0"/>
                    </a:moveTo>
                    <a:cubicBezTo>
                      <a:pt x="44" y="39"/>
                      <a:pt x="44" y="39"/>
                      <a:pt x="44" y="39"/>
                    </a:cubicBezTo>
                    <a:cubicBezTo>
                      <a:pt x="5" y="82"/>
                      <a:pt x="5" y="82"/>
                      <a:pt x="5" y="82"/>
                    </a:cubicBezTo>
                    <a:cubicBezTo>
                      <a:pt x="0" y="87"/>
                      <a:pt x="0" y="95"/>
                      <a:pt x="5" y="100"/>
                    </a:cubicBezTo>
                    <a:cubicBezTo>
                      <a:pt x="11" y="104"/>
                      <a:pt x="19" y="104"/>
                      <a:pt x="23" y="99"/>
                    </a:cubicBezTo>
                    <a:cubicBezTo>
                      <a:pt x="64" y="53"/>
                      <a:pt x="64" y="53"/>
                      <a:pt x="64" y="53"/>
                    </a:cubicBezTo>
                    <a:cubicBezTo>
                      <a:pt x="66" y="51"/>
                      <a:pt x="67" y="49"/>
                      <a:pt x="67" y="47"/>
                    </a:cubicBezTo>
                    <a:cubicBezTo>
                      <a:pt x="73" y="19"/>
                      <a:pt x="73" y="19"/>
                      <a:pt x="73" y="19"/>
                    </a:cubicBezTo>
                    <a:cubicBezTo>
                      <a:pt x="71" y="16"/>
                      <a:pt x="68" y="13"/>
                      <a:pt x="65" y="10"/>
                    </a:cubicBezTo>
                    <a:cubicBezTo>
                      <a:pt x="60" y="8"/>
                      <a:pt x="55" y="3"/>
                      <a:pt x="52" y="0"/>
                    </a:cubicBez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20" name="Freeform 15"/>
              <p:cNvSpPr/>
              <p:nvPr/>
            </p:nvSpPr>
            <p:spPr bwMode="auto">
              <a:xfrm>
                <a:off x="5964238" y="2954338"/>
                <a:ext cx="257175" cy="169863"/>
              </a:xfrm>
              <a:custGeom>
                <a:avLst/>
                <a:gdLst>
                  <a:gd name="T0" fmla="*/ 3 w 68"/>
                  <a:gd name="T1" fmla="*/ 26 h 45"/>
                  <a:gd name="T2" fmla="*/ 0 w 68"/>
                  <a:gd name="T3" fmla="*/ 36 h 45"/>
                  <a:gd name="T4" fmla="*/ 23 w 68"/>
                  <a:gd name="T5" fmla="*/ 44 h 45"/>
                  <a:gd name="T6" fmla="*/ 32 w 68"/>
                  <a:gd name="T7" fmla="*/ 42 h 45"/>
                  <a:gd name="T8" fmla="*/ 62 w 68"/>
                  <a:gd name="T9" fmla="*/ 20 h 45"/>
                  <a:gd name="T10" fmla="*/ 65 w 68"/>
                  <a:gd name="T11" fmla="*/ 6 h 45"/>
                  <a:gd name="T12" fmla="*/ 50 w 68"/>
                  <a:gd name="T13" fmla="*/ 4 h 45"/>
                  <a:gd name="T14" fmla="*/ 24 w 68"/>
                  <a:gd name="T15" fmla="*/ 22 h 45"/>
                  <a:gd name="T16" fmla="*/ 1 w 68"/>
                  <a:gd name="T17" fmla="*/ 15 h 45"/>
                  <a:gd name="T18" fmla="*/ 3 w 68"/>
                  <a:gd name="T19"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45">
                    <a:moveTo>
                      <a:pt x="3" y="26"/>
                    </a:moveTo>
                    <a:cubicBezTo>
                      <a:pt x="2" y="30"/>
                      <a:pt x="0" y="36"/>
                      <a:pt x="0" y="36"/>
                    </a:cubicBezTo>
                    <a:cubicBezTo>
                      <a:pt x="23" y="44"/>
                      <a:pt x="23" y="44"/>
                      <a:pt x="23" y="44"/>
                    </a:cubicBezTo>
                    <a:cubicBezTo>
                      <a:pt x="26" y="45"/>
                      <a:pt x="30" y="44"/>
                      <a:pt x="32" y="42"/>
                    </a:cubicBezTo>
                    <a:cubicBezTo>
                      <a:pt x="62" y="20"/>
                      <a:pt x="62" y="20"/>
                      <a:pt x="62" y="20"/>
                    </a:cubicBezTo>
                    <a:cubicBezTo>
                      <a:pt x="67" y="17"/>
                      <a:pt x="68" y="11"/>
                      <a:pt x="65" y="6"/>
                    </a:cubicBezTo>
                    <a:cubicBezTo>
                      <a:pt x="61" y="1"/>
                      <a:pt x="55" y="0"/>
                      <a:pt x="50" y="4"/>
                    </a:cubicBezTo>
                    <a:cubicBezTo>
                      <a:pt x="24" y="22"/>
                      <a:pt x="24" y="22"/>
                      <a:pt x="24" y="22"/>
                    </a:cubicBezTo>
                    <a:cubicBezTo>
                      <a:pt x="1" y="15"/>
                      <a:pt x="1" y="15"/>
                      <a:pt x="1" y="15"/>
                    </a:cubicBezTo>
                    <a:cubicBezTo>
                      <a:pt x="1" y="15"/>
                      <a:pt x="3" y="21"/>
                      <a:pt x="3" y="26"/>
                    </a:cubicBez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21" name="Freeform 16"/>
              <p:cNvSpPr/>
              <p:nvPr/>
            </p:nvSpPr>
            <p:spPr bwMode="auto">
              <a:xfrm>
                <a:off x="5838825" y="2708275"/>
                <a:ext cx="169863" cy="230188"/>
              </a:xfrm>
              <a:custGeom>
                <a:avLst/>
                <a:gdLst>
                  <a:gd name="T0" fmla="*/ 28 w 45"/>
                  <a:gd name="T1" fmla="*/ 59 h 61"/>
                  <a:gd name="T2" fmla="*/ 45 w 45"/>
                  <a:gd name="T3" fmla="*/ 25 h 61"/>
                  <a:gd name="T4" fmla="*/ 25 w 45"/>
                  <a:gd name="T5" fmla="*/ 0 h 61"/>
                  <a:gd name="T6" fmla="*/ 0 w 45"/>
                  <a:gd name="T7" fmla="*/ 25 h 61"/>
                  <a:gd name="T8" fmla="*/ 28 w 45"/>
                  <a:gd name="T9" fmla="*/ 59 h 61"/>
                </a:gdLst>
                <a:ahLst/>
                <a:cxnLst>
                  <a:cxn ang="0">
                    <a:pos x="T0" y="T1"/>
                  </a:cxn>
                  <a:cxn ang="0">
                    <a:pos x="T2" y="T3"/>
                  </a:cxn>
                  <a:cxn ang="0">
                    <a:pos x="T4" y="T5"/>
                  </a:cxn>
                  <a:cxn ang="0">
                    <a:pos x="T6" y="T7"/>
                  </a:cxn>
                  <a:cxn ang="0">
                    <a:pos x="T8" y="T9"/>
                  </a:cxn>
                </a:cxnLst>
                <a:rect l="0" t="0" r="r" b="b"/>
                <a:pathLst>
                  <a:path w="45" h="61">
                    <a:moveTo>
                      <a:pt x="28" y="59"/>
                    </a:moveTo>
                    <a:cubicBezTo>
                      <a:pt x="41" y="57"/>
                      <a:pt x="44" y="40"/>
                      <a:pt x="45" y="25"/>
                    </a:cubicBezTo>
                    <a:cubicBezTo>
                      <a:pt x="45" y="11"/>
                      <a:pt x="35" y="1"/>
                      <a:pt x="25" y="0"/>
                    </a:cubicBezTo>
                    <a:cubicBezTo>
                      <a:pt x="11" y="0"/>
                      <a:pt x="1" y="11"/>
                      <a:pt x="0" y="25"/>
                    </a:cubicBezTo>
                    <a:cubicBezTo>
                      <a:pt x="2" y="49"/>
                      <a:pt x="18" y="61"/>
                      <a:pt x="28" y="59"/>
                    </a:cubicBezTo>
                    <a:close/>
                  </a:path>
                </a:pathLst>
              </a:custGeom>
              <a:solidFill>
                <a:srgbClr val="FF0000"/>
              </a:solidFill>
              <a:ln>
                <a:noFill/>
              </a:ln>
            </p:spPr>
            <p:txBody>
              <a:bodyPr vert="horz" wrap="square" lIns="91431" tIns="45716" rIns="91431" bIns="45716" numCol="1" anchor="t" anchorCtr="0" compatLnSpc="1"/>
              <a:lstStyle/>
              <a:p>
                <a:endParaRPr lang="zh-CN" altLang="en-US" kern="0" dirty="0">
                  <a:solidFill>
                    <a:schemeClr val="bg1"/>
                  </a:solidFill>
                  <a:latin typeface="方正中等线简体" panose="03000509000000000000" pitchFamily="65" charset="-122"/>
                  <a:ea typeface="方正中等线简体" panose="03000509000000000000" pitchFamily="65" charset="-122"/>
                </a:endParaRPr>
              </a:p>
            </p:txBody>
          </p:sp>
          <p:sp>
            <p:nvSpPr>
              <p:cNvPr id="22" name="Freeform 17"/>
              <p:cNvSpPr/>
              <p:nvPr/>
            </p:nvSpPr>
            <p:spPr bwMode="auto">
              <a:xfrm>
                <a:off x="5527675" y="2938463"/>
                <a:ext cx="477838" cy="768350"/>
              </a:xfrm>
              <a:custGeom>
                <a:avLst/>
                <a:gdLst>
                  <a:gd name="T0" fmla="*/ 19 w 126"/>
                  <a:gd name="T1" fmla="*/ 47 h 203"/>
                  <a:gd name="T2" fmla="*/ 19 w 126"/>
                  <a:gd name="T3" fmla="*/ 46 h 203"/>
                  <a:gd name="T4" fmla="*/ 48 w 126"/>
                  <a:gd name="T5" fmla="*/ 24 h 203"/>
                  <a:gd name="T6" fmla="*/ 71 w 126"/>
                  <a:gd name="T7" fmla="*/ 24 h 203"/>
                  <a:gd name="T8" fmla="*/ 64 w 126"/>
                  <a:gd name="T9" fmla="*/ 27 h 203"/>
                  <a:gd name="T10" fmla="*/ 49 w 126"/>
                  <a:gd name="T11" fmla="*/ 87 h 203"/>
                  <a:gd name="T12" fmla="*/ 53 w 126"/>
                  <a:gd name="T13" fmla="*/ 91 h 203"/>
                  <a:gd name="T14" fmla="*/ 73 w 126"/>
                  <a:gd name="T15" fmla="*/ 113 h 203"/>
                  <a:gd name="T16" fmla="*/ 99 w 126"/>
                  <a:gd name="T17" fmla="*/ 140 h 203"/>
                  <a:gd name="T18" fmla="*/ 92 w 126"/>
                  <a:gd name="T19" fmla="*/ 187 h 203"/>
                  <a:gd name="T20" fmla="*/ 102 w 126"/>
                  <a:gd name="T21" fmla="*/ 202 h 203"/>
                  <a:gd name="T22" fmla="*/ 117 w 126"/>
                  <a:gd name="T23" fmla="*/ 190 h 203"/>
                  <a:gd name="T24" fmla="*/ 124 w 126"/>
                  <a:gd name="T25" fmla="*/ 140 h 203"/>
                  <a:gd name="T26" fmla="*/ 121 w 126"/>
                  <a:gd name="T27" fmla="*/ 127 h 203"/>
                  <a:gd name="T28" fmla="*/ 96 w 126"/>
                  <a:gd name="T29" fmla="*/ 96 h 203"/>
                  <a:gd name="T30" fmla="*/ 115 w 126"/>
                  <a:gd name="T31" fmla="*/ 28 h 203"/>
                  <a:gd name="T32" fmla="*/ 110 w 126"/>
                  <a:gd name="T33" fmla="*/ 12 h 203"/>
                  <a:gd name="T34" fmla="*/ 110 w 126"/>
                  <a:gd name="T35" fmla="*/ 15 h 203"/>
                  <a:gd name="T36" fmla="*/ 105 w 126"/>
                  <a:gd name="T37" fmla="*/ 43 h 203"/>
                  <a:gd name="T38" fmla="*/ 105 w 126"/>
                  <a:gd name="T39" fmla="*/ 18 h 203"/>
                  <a:gd name="T40" fmla="*/ 107 w 126"/>
                  <a:gd name="T41" fmla="*/ 14 h 203"/>
                  <a:gd name="T42" fmla="*/ 105 w 126"/>
                  <a:gd name="T43" fmla="*/ 9 h 203"/>
                  <a:gd name="T44" fmla="*/ 103 w 126"/>
                  <a:gd name="T45" fmla="*/ 8 h 203"/>
                  <a:gd name="T46" fmla="*/ 99 w 126"/>
                  <a:gd name="T47" fmla="*/ 12 h 203"/>
                  <a:gd name="T48" fmla="*/ 101 w 126"/>
                  <a:gd name="T49" fmla="*/ 17 h 203"/>
                  <a:gd name="T50" fmla="*/ 96 w 126"/>
                  <a:gd name="T51" fmla="*/ 36 h 203"/>
                  <a:gd name="T52" fmla="*/ 89 w 126"/>
                  <a:gd name="T53" fmla="*/ 1 h 203"/>
                  <a:gd name="T54" fmla="*/ 89 w 126"/>
                  <a:gd name="T55" fmla="*/ 1 h 203"/>
                  <a:gd name="T56" fmla="*/ 89 w 126"/>
                  <a:gd name="T57" fmla="*/ 1 h 203"/>
                  <a:gd name="T58" fmla="*/ 79 w 126"/>
                  <a:gd name="T59" fmla="*/ 0 h 203"/>
                  <a:gd name="T60" fmla="*/ 41 w 126"/>
                  <a:gd name="T61" fmla="*/ 4 h 203"/>
                  <a:gd name="T62" fmla="*/ 5 w 126"/>
                  <a:gd name="T63" fmla="*/ 31 h 203"/>
                  <a:gd name="T64" fmla="*/ 4 w 126"/>
                  <a:gd name="T65" fmla="*/ 46 h 203"/>
                  <a:gd name="T66" fmla="*/ 19 w 126"/>
                  <a:gd name="T67" fmla="*/ 4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203">
                    <a:moveTo>
                      <a:pt x="19" y="47"/>
                    </a:moveTo>
                    <a:cubicBezTo>
                      <a:pt x="19" y="46"/>
                      <a:pt x="19" y="46"/>
                      <a:pt x="19" y="46"/>
                    </a:cubicBezTo>
                    <a:cubicBezTo>
                      <a:pt x="19" y="46"/>
                      <a:pt x="46" y="24"/>
                      <a:pt x="48" y="24"/>
                    </a:cubicBezTo>
                    <a:cubicBezTo>
                      <a:pt x="49" y="23"/>
                      <a:pt x="71" y="24"/>
                      <a:pt x="71" y="24"/>
                    </a:cubicBezTo>
                    <a:cubicBezTo>
                      <a:pt x="64" y="27"/>
                      <a:pt x="64" y="27"/>
                      <a:pt x="64" y="27"/>
                    </a:cubicBezTo>
                    <a:cubicBezTo>
                      <a:pt x="60" y="42"/>
                      <a:pt x="50" y="73"/>
                      <a:pt x="49" y="87"/>
                    </a:cubicBezTo>
                    <a:cubicBezTo>
                      <a:pt x="49" y="89"/>
                      <a:pt x="53" y="90"/>
                      <a:pt x="53" y="91"/>
                    </a:cubicBezTo>
                    <a:cubicBezTo>
                      <a:pt x="53" y="94"/>
                      <a:pt x="57" y="105"/>
                      <a:pt x="73" y="113"/>
                    </a:cubicBezTo>
                    <a:cubicBezTo>
                      <a:pt x="77" y="118"/>
                      <a:pt x="98" y="139"/>
                      <a:pt x="99" y="140"/>
                    </a:cubicBezTo>
                    <a:cubicBezTo>
                      <a:pt x="99" y="140"/>
                      <a:pt x="92" y="187"/>
                      <a:pt x="92" y="187"/>
                    </a:cubicBezTo>
                    <a:cubicBezTo>
                      <a:pt x="91" y="195"/>
                      <a:pt x="95" y="201"/>
                      <a:pt x="102" y="202"/>
                    </a:cubicBezTo>
                    <a:cubicBezTo>
                      <a:pt x="109" y="203"/>
                      <a:pt x="115" y="198"/>
                      <a:pt x="117" y="190"/>
                    </a:cubicBezTo>
                    <a:cubicBezTo>
                      <a:pt x="117" y="190"/>
                      <a:pt x="123" y="141"/>
                      <a:pt x="124" y="140"/>
                    </a:cubicBezTo>
                    <a:cubicBezTo>
                      <a:pt x="126" y="132"/>
                      <a:pt x="123" y="129"/>
                      <a:pt x="121" y="127"/>
                    </a:cubicBezTo>
                    <a:cubicBezTo>
                      <a:pt x="120" y="124"/>
                      <a:pt x="96" y="97"/>
                      <a:pt x="96" y="96"/>
                    </a:cubicBezTo>
                    <a:cubicBezTo>
                      <a:pt x="100" y="59"/>
                      <a:pt x="115" y="34"/>
                      <a:pt x="115" y="28"/>
                    </a:cubicBezTo>
                    <a:cubicBezTo>
                      <a:pt x="114" y="17"/>
                      <a:pt x="110" y="12"/>
                      <a:pt x="110" y="12"/>
                    </a:cubicBezTo>
                    <a:cubicBezTo>
                      <a:pt x="110" y="15"/>
                      <a:pt x="110" y="15"/>
                      <a:pt x="110" y="15"/>
                    </a:cubicBezTo>
                    <a:cubicBezTo>
                      <a:pt x="110" y="31"/>
                      <a:pt x="105" y="43"/>
                      <a:pt x="105" y="43"/>
                    </a:cubicBezTo>
                    <a:cubicBezTo>
                      <a:pt x="105" y="43"/>
                      <a:pt x="106" y="24"/>
                      <a:pt x="105" y="18"/>
                    </a:cubicBezTo>
                    <a:cubicBezTo>
                      <a:pt x="106" y="16"/>
                      <a:pt x="107" y="14"/>
                      <a:pt x="107" y="14"/>
                    </a:cubicBezTo>
                    <a:cubicBezTo>
                      <a:pt x="105" y="9"/>
                      <a:pt x="105" y="9"/>
                      <a:pt x="105" y="9"/>
                    </a:cubicBezTo>
                    <a:cubicBezTo>
                      <a:pt x="105" y="9"/>
                      <a:pt x="104" y="9"/>
                      <a:pt x="103" y="8"/>
                    </a:cubicBezTo>
                    <a:cubicBezTo>
                      <a:pt x="101" y="9"/>
                      <a:pt x="99" y="12"/>
                      <a:pt x="99" y="12"/>
                    </a:cubicBezTo>
                    <a:cubicBezTo>
                      <a:pt x="99" y="12"/>
                      <a:pt x="99" y="14"/>
                      <a:pt x="101" y="17"/>
                    </a:cubicBezTo>
                    <a:cubicBezTo>
                      <a:pt x="100" y="18"/>
                      <a:pt x="99" y="26"/>
                      <a:pt x="96" y="36"/>
                    </a:cubicBezTo>
                    <a:cubicBezTo>
                      <a:pt x="96" y="9"/>
                      <a:pt x="91" y="3"/>
                      <a:pt x="89" y="1"/>
                    </a:cubicBezTo>
                    <a:cubicBezTo>
                      <a:pt x="89" y="1"/>
                      <a:pt x="89" y="1"/>
                      <a:pt x="89" y="1"/>
                    </a:cubicBezTo>
                    <a:cubicBezTo>
                      <a:pt x="89" y="1"/>
                      <a:pt x="89" y="1"/>
                      <a:pt x="89" y="1"/>
                    </a:cubicBezTo>
                    <a:cubicBezTo>
                      <a:pt x="87" y="0"/>
                      <a:pt x="79" y="0"/>
                      <a:pt x="79" y="0"/>
                    </a:cubicBezTo>
                    <a:cubicBezTo>
                      <a:pt x="72" y="1"/>
                      <a:pt x="58" y="2"/>
                      <a:pt x="41" y="4"/>
                    </a:cubicBezTo>
                    <a:cubicBezTo>
                      <a:pt x="40" y="4"/>
                      <a:pt x="5" y="31"/>
                      <a:pt x="5" y="31"/>
                    </a:cubicBezTo>
                    <a:cubicBezTo>
                      <a:pt x="0" y="35"/>
                      <a:pt x="0" y="41"/>
                      <a:pt x="4" y="46"/>
                    </a:cubicBezTo>
                    <a:cubicBezTo>
                      <a:pt x="8" y="50"/>
                      <a:pt x="14" y="50"/>
                      <a:pt x="19" y="47"/>
                    </a:cubicBez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24" name="Freeform 18"/>
              <p:cNvSpPr>
                <a:spLocks noEditPoints="1"/>
              </p:cNvSpPr>
              <p:nvPr/>
            </p:nvSpPr>
            <p:spPr bwMode="auto">
              <a:xfrm>
                <a:off x="5964238" y="3468688"/>
                <a:ext cx="673100" cy="677863"/>
              </a:xfrm>
              <a:custGeom>
                <a:avLst/>
                <a:gdLst>
                  <a:gd name="T0" fmla="*/ 152 w 178"/>
                  <a:gd name="T1" fmla="*/ 51 h 179"/>
                  <a:gd name="T2" fmla="*/ 164 w 178"/>
                  <a:gd name="T3" fmla="*/ 40 h 179"/>
                  <a:gd name="T4" fmla="*/ 144 w 178"/>
                  <a:gd name="T5" fmla="*/ 18 h 179"/>
                  <a:gd name="T6" fmla="*/ 132 w 178"/>
                  <a:gd name="T7" fmla="*/ 30 h 179"/>
                  <a:gd name="T8" fmla="*/ 106 w 178"/>
                  <a:gd name="T9" fmla="*/ 18 h 179"/>
                  <a:gd name="T10" fmla="*/ 107 w 178"/>
                  <a:gd name="T11" fmla="*/ 1 h 179"/>
                  <a:gd name="T12" fmla="*/ 78 w 178"/>
                  <a:gd name="T13" fmla="*/ 0 h 179"/>
                  <a:gd name="T14" fmla="*/ 77 w 178"/>
                  <a:gd name="T15" fmla="*/ 17 h 179"/>
                  <a:gd name="T16" fmla="*/ 51 w 178"/>
                  <a:gd name="T17" fmla="*/ 27 h 179"/>
                  <a:gd name="T18" fmla="*/ 39 w 178"/>
                  <a:gd name="T19" fmla="*/ 15 h 179"/>
                  <a:gd name="T20" fmla="*/ 18 w 178"/>
                  <a:gd name="T21" fmla="*/ 34 h 179"/>
                  <a:gd name="T22" fmla="*/ 30 w 178"/>
                  <a:gd name="T23" fmla="*/ 47 h 179"/>
                  <a:gd name="T24" fmla="*/ 18 w 178"/>
                  <a:gd name="T25" fmla="*/ 72 h 179"/>
                  <a:gd name="T26" fmla="*/ 1 w 178"/>
                  <a:gd name="T27" fmla="*/ 72 h 179"/>
                  <a:gd name="T28" fmla="*/ 0 w 178"/>
                  <a:gd name="T29" fmla="*/ 101 h 179"/>
                  <a:gd name="T30" fmla="*/ 17 w 178"/>
                  <a:gd name="T31" fmla="*/ 101 h 179"/>
                  <a:gd name="T32" fmla="*/ 27 w 178"/>
                  <a:gd name="T33" fmla="*/ 128 h 179"/>
                  <a:gd name="T34" fmla="*/ 14 w 178"/>
                  <a:gd name="T35" fmla="*/ 139 h 179"/>
                  <a:gd name="T36" fmla="*/ 34 w 178"/>
                  <a:gd name="T37" fmla="*/ 160 h 179"/>
                  <a:gd name="T38" fmla="*/ 46 w 178"/>
                  <a:gd name="T39" fmla="*/ 149 h 179"/>
                  <a:gd name="T40" fmla="*/ 72 w 178"/>
                  <a:gd name="T41" fmla="*/ 161 h 179"/>
                  <a:gd name="T42" fmla="*/ 71 w 178"/>
                  <a:gd name="T43" fmla="*/ 178 h 179"/>
                  <a:gd name="T44" fmla="*/ 100 w 178"/>
                  <a:gd name="T45" fmla="*/ 179 h 179"/>
                  <a:gd name="T46" fmla="*/ 101 w 178"/>
                  <a:gd name="T47" fmla="*/ 162 h 179"/>
                  <a:gd name="T48" fmla="*/ 128 w 178"/>
                  <a:gd name="T49" fmla="*/ 152 h 179"/>
                  <a:gd name="T50" fmla="*/ 139 w 178"/>
                  <a:gd name="T51" fmla="*/ 164 h 179"/>
                  <a:gd name="T52" fmla="*/ 160 w 178"/>
                  <a:gd name="T53" fmla="*/ 145 h 179"/>
                  <a:gd name="T54" fmla="*/ 149 w 178"/>
                  <a:gd name="T55" fmla="*/ 132 h 179"/>
                  <a:gd name="T56" fmla="*/ 161 w 178"/>
                  <a:gd name="T57" fmla="*/ 107 h 179"/>
                  <a:gd name="T58" fmla="*/ 177 w 178"/>
                  <a:gd name="T59" fmla="*/ 107 h 179"/>
                  <a:gd name="T60" fmla="*/ 178 w 178"/>
                  <a:gd name="T61" fmla="*/ 78 h 179"/>
                  <a:gd name="T62" fmla="*/ 162 w 178"/>
                  <a:gd name="T63" fmla="*/ 78 h 179"/>
                  <a:gd name="T64" fmla="*/ 152 w 178"/>
                  <a:gd name="T65" fmla="*/ 51 h 179"/>
                  <a:gd name="T66" fmla="*/ 121 w 178"/>
                  <a:gd name="T67" fmla="*/ 124 h 179"/>
                  <a:gd name="T68" fmla="*/ 87 w 178"/>
                  <a:gd name="T69" fmla="*/ 137 h 179"/>
                  <a:gd name="T70" fmla="*/ 55 w 178"/>
                  <a:gd name="T71" fmla="*/ 122 h 179"/>
                  <a:gd name="T72" fmla="*/ 42 w 178"/>
                  <a:gd name="T73" fmla="*/ 88 h 179"/>
                  <a:gd name="T74" fmla="*/ 57 w 178"/>
                  <a:gd name="T75" fmla="*/ 55 h 179"/>
                  <a:gd name="T76" fmla="*/ 91 w 178"/>
                  <a:gd name="T77" fmla="*/ 43 h 179"/>
                  <a:gd name="T78" fmla="*/ 124 w 178"/>
                  <a:gd name="T79" fmla="*/ 58 h 179"/>
                  <a:gd name="T80" fmla="*/ 136 w 178"/>
                  <a:gd name="T81" fmla="*/ 92 h 179"/>
                  <a:gd name="T82" fmla="*/ 121 w 178"/>
                  <a:gd name="T83" fmla="*/ 12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8" h="179">
                    <a:moveTo>
                      <a:pt x="152" y="51"/>
                    </a:moveTo>
                    <a:cubicBezTo>
                      <a:pt x="164" y="40"/>
                      <a:pt x="164" y="40"/>
                      <a:pt x="164" y="40"/>
                    </a:cubicBezTo>
                    <a:cubicBezTo>
                      <a:pt x="144" y="18"/>
                      <a:pt x="144" y="18"/>
                      <a:pt x="144" y="18"/>
                    </a:cubicBezTo>
                    <a:cubicBezTo>
                      <a:pt x="132" y="30"/>
                      <a:pt x="132" y="30"/>
                      <a:pt x="132" y="30"/>
                    </a:cubicBezTo>
                    <a:cubicBezTo>
                      <a:pt x="124" y="25"/>
                      <a:pt x="116" y="21"/>
                      <a:pt x="106" y="18"/>
                    </a:cubicBezTo>
                    <a:cubicBezTo>
                      <a:pt x="107" y="1"/>
                      <a:pt x="107" y="1"/>
                      <a:pt x="107" y="1"/>
                    </a:cubicBezTo>
                    <a:cubicBezTo>
                      <a:pt x="78" y="0"/>
                      <a:pt x="78" y="0"/>
                      <a:pt x="78" y="0"/>
                    </a:cubicBezTo>
                    <a:cubicBezTo>
                      <a:pt x="77" y="17"/>
                      <a:pt x="77" y="17"/>
                      <a:pt x="77" y="17"/>
                    </a:cubicBezTo>
                    <a:cubicBezTo>
                      <a:pt x="68" y="19"/>
                      <a:pt x="59" y="22"/>
                      <a:pt x="51" y="27"/>
                    </a:cubicBezTo>
                    <a:cubicBezTo>
                      <a:pt x="39" y="15"/>
                      <a:pt x="39" y="15"/>
                      <a:pt x="39" y="15"/>
                    </a:cubicBezTo>
                    <a:cubicBezTo>
                      <a:pt x="18" y="34"/>
                      <a:pt x="18" y="34"/>
                      <a:pt x="18" y="34"/>
                    </a:cubicBezTo>
                    <a:cubicBezTo>
                      <a:pt x="30" y="47"/>
                      <a:pt x="30" y="47"/>
                      <a:pt x="30" y="47"/>
                    </a:cubicBezTo>
                    <a:cubicBezTo>
                      <a:pt x="24" y="54"/>
                      <a:pt x="20" y="63"/>
                      <a:pt x="18" y="72"/>
                    </a:cubicBezTo>
                    <a:cubicBezTo>
                      <a:pt x="1" y="72"/>
                      <a:pt x="1" y="72"/>
                      <a:pt x="1" y="72"/>
                    </a:cubicBezTo>
                    <a:cubicBezTo>
                      <a:pt x="0" y="101"/>
                      <a:pt x="0" y="101"/>
                      <a:pt x="0" y="101"/>
                    </a:cubicBezTo>
                    <a:cubicBezTo>
                      <a:pt x="17" y="101"/>
                      <a:pt x="17" y="101"/>
                      <a:pt x="17" y="101"/>
                    </a:cubicBezTo>
                    <a:cubicBezTo>
                      <a:pt x="18" y="111"/>
                      <a:pt x="22" y="120"/>
                      <a:pt x="27" y="128"/>
                    </a:cubicBezTo>
                    <a:cubicBezTo>
                      <a:pt x="14" y="139"/>
                      <a:pt x="14" y="139"/>
                      <a:pt x="14" y="139"/>
                    </a:cubicBezTo>
                    <a:cubicBezTo>
                      <a:pt x="34" y="160"/>
                      <a:pt x="34" y="160"/>
                      <a:pt x="34" y="160"/>
                    </a:cubicBezTo>
                    <a:cubicBezTo>
                      <a:pt x="46" y="149"/>
                      <a:pt x="46" y="149"/>
                      <a:pt x="46" y="149"/>
                    </a:cubicBezTo>
                    <a:cubicBezTo>
                      <a:pt x="54" y="155"/>
                      <a:pt x="63" y="159"/>
                      <a:pt x="72" y="161"/>
                    </a:cubicBezTo>
                    <a:cubicBezTo>
                      <a:pt x="71" y="178"/>
                      <a:pt x="71" y="178"/>
                      <a:pt x="71" y="178"/>
                    </a:cubicBezTo>
                    <a:cubicBezTo>
                      <a:pt x="100" y="179"/>
                      <a:pt x="100" y="179"/>
                      <a:pt x="100" y="179"/>
                    </a:cubicBezTo>
                    <a:cubicBezTo>
                      <a:pt x="101" y="162"/>
                      <a:pt x="101" y="162"/>
                      <a:pt x="101" y="162"/>
                    </a:cubicBezTo>
                    <a:cubicBezTo>
                      <a:pt x="111" y="161"/>
                      <a:pt x="120" y="157"/>
                      <a:pt x="128" y="152"/>
                    </a:cubicBezTo>
                    <a:cubicBezTo>
                      <a:pt x="139" y="164"/>
                      <a:pt x="139" y="164"/>
                      <a:pt x="139" y="164"/>
                    </a:cubicBezTo>
                    <a:cubicBezTo>
                      <a:pt x="160" y="145"/>
                      <a:pt x="160" y="145"/>
                      <a:pt x="160" y="145"/>
                    </a:cubicBezTo>
                    <a:cubicBezTo>
                      <a:pt x="149" y="132"/>
                      <a:pt x="149" y="132"/>
                      <a:pt x="149" y="132"/>
                    </a:cubicBezTo>
                    <a:cubicBezTo>
                      <a:pt x="154" y="125"/>
                      <a:pt x="158" y="116"/>
                      <a:pt x="161" y="107"/>
                    </a:cubicBezTo>
                    <a:cubicBezTo>
                      <a:pt x="177" y="107"/>
                      <a:pt x="177" y="107"/>
                      <a:pt x="177" y="107"/>
                    </a:cubicBezTo>
                    <a:cubicBezTo>
                      <a:pt x="178" y="78"/>
                      <a:pt x="178" y="78"/>
                      <a:pt x="178" y="78"/>
                    </a:cubicBezTo>
                    <a:cubicBezTo>
                      <a:pt x="162" y="78"/>
                      <a:pt x="162" y="78"/>
                      <a:pt x="162" y="78"/>
                    </a:cubicBezTo>
                    <a:cubicBezTo>
                      <a:pt x="160" y="68"/>
                      <a:pt x="157" y="59"/>
                      <a:pt x="152" y="51"/>
                    </a:cubicBezTo>
                    <a:close/>
                    <a:moveTo>
                      <a:pt x="121" y="124"/>
                    </a:moveTo>
                    <a:cubicBezTo>
                      <a:pt x="112" y="133"/>
                      <a:pt x="101" y="138"/>
                      <a:pt x="87" y="137"/>
                    </a:cubicBezTo>
                    <a:cubicBezTo>
                      <a:pt x="74" y="137"/>
                      <a:pt x="63" y="131"/>
                      <a:pt x="55" y="122"/>
                    </a:cubicBezTo>
                    <a:cubicBezTo>
                      <a:pt x="46" y="113"/>
                      <a:pt x="41" y="101"/>
                      <a:pt x="42" y="88"/>
                    </a:cubicBezTo>
                    <a:cubicBezTo>
                      <a:pt x="42" y="75"/>
                      <a:pt x="48" y="63"/>
                      <a:pt x="57" y="55"/>
                    </a:cubicBezTo>
                    <a:cubicBezTo>
                      <a:pt x="66" y="47"/>
                      <a:pt x="78" y="42"/>
                      <a:pt x="91" y="43"/>
                    </a:cubicBezTo>
                    <a:cubicBezTo>
                      <a:pt x="104" y="43"/>
                      <a:pt x="116" y="49"/>
                      <a:pt x="124" y="58"/>
                    </a:cubicBezTo>
                    <a:cubicBezTo>
                      <a:pt x="132" y="67"/>
                      <a:pt x="137" y="78"/>
                      <a:pt x="136" y="92"/>
                    </a:cubicBezTo>
                    <a:cubicBezTo>
                      <a:pt x="136" y="105"/>
                      <a:pt x="130" y="116"/>
                      <a:pt x="121" y="124"/>
                    </a:cubicBez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25" name="Freeform 19"/>
              <p:cNvSpPr>
                <a:spLocks noEditPoints="1"/>
              </p:cNvSpPr>
              <p:nvPr/>
            </p:nvSpPr>
            <p:spPr bwMode="auto">
              <a:xfrm>
                <a:off x="5546725" y="3736975"/>
                <a:ext cx="412750" cy="412750"/>
              </a:xfrm>
              <a:custGeom>
                <a:avLst/>
                <a:gdLst>
                  <a:gd name="T0" fmla="*/ 109 w 109"/>
                  <a:gd name="T1" fmla="*/ 59 h 109"/>
                  <a:gd name="T2" fmla="*/ 107 w 109"/>
                  <a:gd name="T3" fmla="*/ 41 h 109"/>
                  <a:gd name="T4" fmla="*/ 97 w 109"/>
                  <a:gd name="T5" fmla="*/ 42 h 109"/>
                  <a:gd name="T6" fmla="*/ 89 w 109"/>
                  <a:gd name="T7" fmla="*/ 27 h 109"/>
                  <a:gd name="T8" fmla="*/ 96 w 109"/>
                  <a:gd name="T9" fmla="*/ 19 h 109"/>
                  <a:gd name="T10" fmla="*/ 82 w 109"/>
                  <a:gd name="T11" fmla="*/ 8 h 109"/>
                  <a:gd name="T12" fmla="*/ 76 w 109"/>
                  <a:gd name="T13" fmla="*/ 16 h 109"/>
                  <a:gd name="T14" fmla="*/ 59 w 109"/>
                  <a:gd name="T15" fmla="*/ 10 h 109"/>
                  <a:gd name="T16" fmla="*/ 58 w 109"/>
                  <a:gd name="T17" fmla="*/ 0 h 109"/>
                  <a:gd name="T18" fmla="*/ 41 w 109"/>
                  <a:gd name="T19" fmla="*/ 1 h 109"/>
                  <a:gd name="T20" fmla="*/ 42 w 109"/>
                  <a:gd name="T21" fmla="*/ 12 h 109"/>
                  <a:gd name="T22" fmla="*/ 27 w 109"/>
                  <a:gd name="T23" fmla="*/ 20 h 109"/>
                  <a:gd name="T24" fmla="*/ 19 w 109"/>
                  <a:gd name="T25" fmla="*/ 13 h 109"/>
                  <a:gd name="T26" fmla="*/ 7 w 109"/>
                  <a:gd name="T27" fmla="*/ 27 h 109"/>
                  <a:gd name="T28" fmla="*/ 15 w 109"/>
                  <a:gd name="T29" fmla="*/ 33 h 109"/>
                  <a:gd name="T30" fmla="*/ 10 w 109"/>
                  <a:gd name="T31" fmla="*/ 50 h 109"/>
                  <a:gd name="T32" fmla="*/ 0 w 109"/>
                  <a:gd name="T33" fmla="*/ 50 h 109"/>
                  <a:gd name="T34" fmla="*/ 1 w 109"/>
                  <a:gd name="T35" fmla="*/ 68 h 109"/>
                  <a:gd name="T36" fmla="*/ 11 w 109"/>
                  <a:gd name="T37" fmla="*/ 67 h 109"/>
                  <a:gd name="T38" fmla="*/ 19 w 109"/>
                  <a:gd name="T39" fmla="*/ 83 h 109"/>
                  <a:gd name="T40" fmla="*/ 13 w 109"/>
                  <a:gd name="T41" fmla="*/ 90 h 109"/>
                  <a:gd name="T42" fmla="*/ 26 w 109"/>
                  <a:gd name="T43" fmla="*/ 102 h 109"/>
                  <a:gd name="T44" fmla="*/ 33 w 109"/>
                  <a:gd name="T45" fmla="*/ 94 h 109"/>
                  <a:gd name="T46" fmla="*/ 49 w 109"/>
                  <a:gd name="T47" fmla="*/ 99 h 109"/>
                  <a:gd name="T48" fmla="*/ 50 w 109"/>
                  <a:gd name="T49" fmla="*/ 109 h 109"/>
                  <a:gd name="T50" fmla="*/ 68 w 109"/>
                  <a:gd name="T51" fmla="*/ 108 h 109"/>
                  <a:gd name="T52" fmla="*/ 67 w 109"/>
                  <a:gd name="T53" fmla="*/ 98 h 109"/>
                  <a:gd name="T54" fmla="*/ 82 w 109"/>
                  <a:gd name="T55" fmla="*/ 90 h 109"/>
                  <a:gd name="T56" fmla="*/ 90 w 109"/>
                  <a:gd name="T57" fmla="*/ 96 h 109"/>
                  <a:gd name="T58" fmla="*/ 101 w 109"/>
                  <a:gd name="T59" fmla="*/ 83 h 109"/>
                  <a:gd name="T60" fmla="*/ 94 w 109"/>
                  <a:gd name="T61" fmla="*/ 76 h 109"/>
                  <a:gd name="T62" fmla="*/ 99 w 109"/>
                  <a:gd name="T63" fmla="*/ 60 h 109"/>
                  <a:gd name="T64" fmla="*/ 109 w 109"/>
                  <a:gd name="T65" fmla="*/ 59 h 109"/>
                  <a:gd name="T66" fmla="*/ 76 w 109"/>
                  <a:gd name="T67" fmla="*/ 73 h 109"/>
                  <a:gd name="T68" fmla="*/ 57 w 109"/>
                  <a:gd name="T69" fmla="*/ 84 h 109"/>
                  <a:gd name="T70" fmla="*/ 36 w 109"/>
                  <a:gd name="T71" fmla="*/ 77 h 109"/>
                  <a:gd name="T72" fmla="*/ 26 w 109"/>
                  <a:gd name="T73" fmla="*/ 57 h 109"/>
                  <a:gd name="T74" fmla="*/ 32 w 109"/>
                  <a:gd name="T75" fmla="*/ 36 h 109"/>
                  <a:gd name="T76" fmla="*/ 52 w 109"/>
                  <a:gd name="T77" fmla="*/ 26 h 109"/>
                  <a:gd name="T78" fmla="*/ 73 w 109"/>
                  <a:gd name="T79" fmla="*/ 33 h 109"/>
                  <a:gd name="T80" fmla="*/ 83 w 109"/>
                  <a:gd name="T81" fmla="*/ 52 h 109"/>
                  <a:gd name="T82" fmla="*/ 76 w 109"/>
                  <a:gd name="T83" fmla="*/ 7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9" h="109">
                    <a:moveTo>
                      <a:pt x="109" y="59"/>
                    </a:moveTo>
                    <a:cubicBezTo>
                      <a:pt x="107" y="41"/>
                      <a:pt x="107" y="41"/>
                      <a:pt x="107" y="41"/>
                    </a:cubicBezTo>
                    <a:cubicBezTo>
                      <a:pt x="97" y="42"/>
                      <a:pt x="97" y="42"/>
                      <a:pt x="97" y="42"/>
                    </a:cubicBezTo>
                    <a:cubicBezTo>
                      <a:pt x="96" y="36"/>
                      <a:pt x="93" y="31"/>
                      <a:pt x="89" y="27"/>
                    </a:cubicBezTo>
                    <a:cubicBezTo>
                      <a:pt x="96" y="19"/>
                      <a:pt x="96" y="19"/>
                      <a:pt x="96" y="19"/>
                    </a:cubicBezTo>
                    <a:cubicBezTo>
                      <a:pt x="82" y="8"/>
                      <a:pt x="82" y="8"/>
                      <a:pt x="82" y="8"/>
                    </a:cubicBezTo>
                    <a:cubicBezTo>
                      <a:pt x="76" y="16"/>
                      <a:pt x="76" y="16"/>
                      <a:pt x="76" y="16"/>
                    </a:cubicBezTo>
                    <a:cubicBezTo>
                      <a:pt x="71" y="13"/>
                      <a:pt x="65" y="11"/>
                      <a:pt x="59" y="10"/>
                    </a:cubicBezTo>
                    <a:cubicBezTo>
                      <a:pt x="58" y="0"/>
                      <a:pt x="58" y="0"/>
                      <a:pt x="58" y="0"/>
                    </a:cubicBezTo>
                    <a:cubicBezTo>
                      <a:pt x="41" y="1"/>
                      <a:pt x="41" y="1"/>
                      <a:pt x="41" y="1"/>
                    </a:cubicBezTo>
                    <a:cubicBezTo>
                      <a:pt x="42" y="12"/>
                      <a:pt x="42" y="12"/>
                      <a:pt x="42" y="12"/>
                    </a:cubicBezTo>
                    <a:cubicBezTo>
                      <a:pt x="36" y="14"/>
                      <a:pt x="31" y="16"/>
                      <a:pt x="27" y="20"/>
                    </a:cubicBezTo>
                    <a:cubicBezTo>
                      <a:pt x="19" y="13"/>
                      <a:pt x="19" y="13"/>
                      <a:pt x="19" y="13"/>
                    </a:cubicBezTo>
                    <a:cubicBezTo>
                      <a:pt x="7" y="27"/>
                      <a:pt x="7" y="27"/>
                      <a:pt x="7" y="27"/>
                    </a:cubicBezTo>
                    <a:cubicBezTo>
                      <a:pt x="15" y="33"/>
                      <a:pt x="15" y="33"/>
                      <a:pt x="15" y="33"/>
                    </a:cubicBezTo>
                    <a:cubicBezTo>
                      <a:pt x="12" y="38"/>
                      <a:pt x="11" y="44"/>
                      <a:pt x="10" y="50"/>
                    </a:cubicBezTo>
                    <a:cubicBezTo>
                      <a:pt x="0" y="50"/>
                      <a:pt x="0" y="50"/>
                      <a:pt x="0" y="50"/>
                    </a:cubicBezTo>
                    <a:cubicBezTo>
                      <a:pt x="1" y="68"/>
                      <a:pt x="1" y="68"/>
                      <a:pt x="1" y="68"/>
                    </a:cubicBezTo>
                    <a:cubicBezTo>
                      <a:pt x="11" y="67"/>
                      <a:pt x="11" y="67"/>
                      <a:pt x="11" y="67"/>
                    </a:cubicBezTo>
                    <a:cubicBezTo>
                      <a:pt x="13" y="73"/>
                      <a:pt x="16" y="78"/>
                      <a:pt x="19" y="83"/>
                    </a:cubicBezTo>
                    <a:cubicBezTo>
                      <a:pt x="13" y="90"/>
                      <a:pt x="13" y="90"/>
                      <a:pt x="13" y="90"/>
                    </a:cubicBezTo>
                    <a:cubicBezTo>
                      <a:pt x="26" y="102"/>
                      <a:pt x="26" y="102"/>
                      <a:pt x="26" y="102"/>
                    </a:cubicBezTo>
                    <a:cubicBezTo>
                      <a:pt x="33" y="94"/>
                      <a:pt x="33" y="94"/>
                      <a:pt x="33" y="94"/>
                    </a:cubicBezTo>
                    <a:cubicBezTo>
                      <a:pt x="38" y="97"/>
                      <a:pt x="43" y="99"/>
                      <a:pt x="49" y="99"/>
                    </a:cubicBezTo>
                    <a:cubicBezTo>
                      <a:pt x="50" y="109"/>
                      <a:pt x="50" y="109"/>
                      <a:pt x="50" y="109"/>
                    </a:cubicBezTo>
                    <a:cubicBezTo>
                      <a:pt x="68" y="108"/>
                      <a:pt x="68" y="108"/>
                      <a:pt x="68" y="108"/>
                    </a:cubicBezTo>
                    <a:cubicBezTo>
                      <a:pt x="67" y="98"/>
                      <a:pt x="67" y="98"/>
                      <a:pt x="67" y="98"/>
                    </a:cubicBezTo>
                    <a:cubicBezTo>
                      <a:pt x="73" y="96"/>
                      <a:pt x="78" y="93"/>
                      <a:pt x="82" y="90"/>
                    </a:cubicBezTo>
                    <a:cubicBezTo>
                      <a:pt x="90" y="96"/>
                      <a:pt x="90" y="96"/>
                      <a:pt x="90" y="96"/>
                    </a:cubicBezTo>
                    <a:cubicBezTo>
                      <a:pt x="101" y="83"/>
                      <a:pt x="101" y="83"/>
                      <a:pt x="101" y="83"/>
                    </a:cubicBezTo>
                    <a:cubicBezTo>
                      <a:pt x="94" y="76"/>
                      <a:pt x="94" y="76"/>
                      <a:pt x="94" y="76"/>
                    </a:cubicBezTo>
                    <a:cubicBezTo>
                      <a:pt x="96" y="71"/>
                      <a:pt x="98" y="66"/>
                      <a:pt x="99" y="60"/>
                    </a:cubicBezTo>
                    <a:lnTo>
                      <a:pt x="109" y="59"/>
                    </a:lnTo>
                    <a:close/>
                    <a:moveTo>
                      <a:pt x="76" y="73"/>
                    </a:moveTo>
                    <a:cubicBezTo>
                      <a:pt x="72" y="79"/>
                      <a:pt x="65" y="83"/>
                      <a:pt x="57" y="84"/>
                    </a:cubicBezTo>
                    <a:cubicBezTo>
                      <a:pt x="49" y="84"/>
                      <a:pt x="41" y="82"/>
                      <a:pt x="36" y="77"/>
                    </a:cubicBezTo>
                    <a:cubicBezTo>
                      <a:pt x="30" y="72"/>
                      <a:pt x="26" y="65"/>
                      <a:pt x="26" y="57"/>
                    </a:cubicBezTo>
                    <a:cubicBezTo>
                      <a:pt x="25" y="49"/>
                      <a:pt x="28" y="42"/>
                      <a:pt x="32" y="36"/>
                    </a:cubicBezTo>
                    <a:cubicBezTo>
                      <a:pt x="37" y="31"/>
                      <a:pt x="44" y="27"/>
                      <a:pt x="52" y="26"/>
                    </a:cubicBezTo>
                    <a:cubicBezTo>
                      <a:pt x="60" y="25"/>
                      <a:pt x="67" y="28"/>
                      <a:pt x="73" y="33"/>
                    </a:cubicBezTo>
                    <a:cubicBezTo>
                      <a:pt x="79" y="38"/>
                      <a:pt x="82" y="44"/>
                      <a:pt x="83" y="52"/>
                    </a:cubicBezTo>
                    <a:cubicBezTo>
                      <a:pt x="84" y="60"/>
                      <a:pt x="81" y="68"/>
                      <a:pt x="76" y="73"/>
                    </a:cubicBez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sp>
            <p:nvSpPr>
              <p:cNvPr id="26" name="Freeform 20"/>
              <p:cNvSpPr>
                <a:spLocks noEditPoints="1"/>
              </p:cNvSpPr>
              <p:nvPr/>
            </p:nvSpPr>
            <p:spPr bwMode="auto">
              <a:xfrm>
                <a:off x="6254750" y="3060700"/>
                <a:ext cx="412750" cy="415925"/>
              </a:xfrm>
              <a:custGeom>
                <a:avLst/>
                <a:gdLst>
                  <a:gd name="T0" fmla="*/ 99 w 109"/>
                  <a:gd name="T1" fmla="*/ 50 h 110"/>
                  <a:gd name="T2" fmla="*/ 94 w 109"/>
                  <a:gd name="T3" fmla="*/ 34 h 110"/>
                  <a:gd name="T4" fmla="*/ 102 w 109"/>
                  <a:gd name="T5" fmla="*/ 27 h 110"/>
                  <a:gd name="T6" fmla="*/ 91 w 109"/>
                  <a:gd name="T7" fmla="*/ 13 h 110"/>
                  <a:gd name="T8" fmla="*/ 83 w 109"/>
                  <a:gd name="T9" fmla="*/ 20 h 110"/>
                  <a:gd name="T10" fmla="*/ 67 w 109"/>
                  <a:gd name="T11" fmla="*/ 12 h 110"/>
                  <a:gd name="T12" fmla="*/ 68 w 109"/>
                  <a:gd name="T13" fmla="*/ 2 h 110"/>
                  <a:gd name="T14" fmla="*/ 51 w 109"/>
                  <a:gd name="T15" fmla="*/ 0 h 110"/>
                  <a:gd name="T16" fmla="*/ 50 w 109"/>
                  <a:gd name="T17" fmla="*/ 10 h 110"/>
                  <a:gd name="T18" fmla="*/ 33 w 109"/>
                  <a:gd name="T19" fmla="*/ 16 h 110"/>
                  <a:gd name="T20" fmla="*/ 27 w 109"/>
                  <a:gd name="T21" fmla="*/ 7 h 110"/>
                  <a:gd name="T22" fmla="*/ 13 w 109"/>
                  <a:gd name="T23" fmla="*/ 19 h 110"/>
                  <a:gd name="T24" fmla="*/ 20 w 109"/>
                  <a:gd name="T25" fmla="*/ 27 h 110"/>
                  <a:gd name="T26" fmla="*/ 12 w 109"/>
                  <a:gd name="T27" fmla="*/ 42 h 110"/>
                  <a:gd name="T28" fmla="*/ 1 w 109"/>
                  <a:gd name="T29" fmla="*/ 41 h 110"/>
                  <a:gd name="T30" fmla="*/ 0 w 109"/>
                  <a:gd name="T31" fmla="*/ 59 h 110"/>
                  <a:gd name="T32" fmla="*/ 10 w 109"/>
                  <a:gd name="T33" fmla="*/ 60 h 110"/>
                  <a:gd name="T34" fmla="*/ 15 w 109"/>
                  <a:gd name="T35" fmla="*/ 76 h 110"/>
                  <a:gd name="T36" fmla="*/ 7 w 109"/>
                  <a:gd name="T37" fmla="*/ 83 h 110"/>
                  <a:gd name="T38" fmla="*/ 18 w 109"/>
                  <a:gd name="T39" fmla="*/ 96 h 110"/>
                  <a:gd name="T40" fmla="*/ 26 w 109"/>
                  <a:gd name="T41" fmla="*/ 90 h 110"/>
                  <a:gd name="T42" fmla="*/ 42 w 109"/>
                  <a:gd name="T43" fmla="*/ 98 h 110"/>
                  <a:gd name="T44" fmla="*/ 41 w 109"/>
                  <a:gd name="T45" fmla="*/ 108 h 110"/>
                  <a:gd name="T46" fmla="*/ 58 w 109"/>
                  <a:gd name="T47" fmla="*/ 110 h 110"/>
                  <a:gd name="T48" fmla="*/ 59 w 109"/>
                  <a:gd name="T49" fmla="*/ 100 h 110"/>
                  <a:gd name="T50" fmla="*/ 76 w 109"/>
                  <a:gd name="T51" fmla="*/ 94 h 110"/>
                  <a:gd name="T52" fmla="*/ 82 w 109"/>
                  <a:gd name="T53" fmla="*/ 102 h 110"/>
                  <a:gd name="T54" fmla="*/ 96 w 109"/>
                  <a:gd name="T55" fmla="*/ 91 h 110"/>
                  <a:gd name="T56" fmla="*/ 89 w 109"/>
                  <a:gd name="T57" fmla="*/ 83 h 110"/>
                  <a:gd name="T58" fmla="*/ 98 w 109"/>
                  <a:gd name="T59" fmla="*/ 68 h 110"/>
                  <a:gd name="T60" fmla="*/ 108 w 109"/>
                  <a:gd name="T61" fmla="*/ 69 h 110"/>
                  <a:gd name="T62" fmla="*/ 109 w 109"/>
                  <a:gd name="T63" fmla="*/ 51 h 110"/>
                  <a:gd name="T64" fmla="*/ 99 w 109"/>
                  <a:gd name="T65" fmla="*/ 50 h 110"/>
                  <a:gd name="T66" fmla="*/ 83 w 109"/>
                  <a:gd name="T67" fmla="*/ 58 h 110"/>
                  <a:gd name="T68" fmla="*/ 73 w 109"/>
                  <a:gd name="T69" fmla="*/ 77 h 110"/>
                  <a:gd name="T70" fmla="*/ 52 w 109"/>
                  <a:gd name="T71" fmla="*/ 84 h 110"/>
                  <a:gd name="T72" fmla="*/ 32 w 109"/>
                  <a:gd name="T73" fmla="*/ 73 h 110"/>
                  <a:gd name="T74" fmla="*/ 26 w 109"/>
                  <a:gd name="T75" fmla="*/ 52 h 110"/>
                  <a:gd name="T76" fmla="*/ 36 w 109"/>
                  <a:gd name="T77" fmla="*/ 33 h 110"/>
                  <a:gd name="T78" fmla="*/ 57 w 109"/>
                  <a:gd name="T79" fmla="*/ 26 h 110"/>
                  <a:gd name="T80" fmla="*/ 77 w 109"/>
                  <a:gd name="T81" fmla="*/ 37 h 110"/>
                  <a:gd name="T82" fmla="*/ 83 w 109"/>
                  <a:gd name="T83" fmla="*/ 5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9" h="110">
                    <a:moveTo>
                      <a:pt x="99" y="50"/>
                    </a:moveTo>
                    <a:cubicBezTo>
                      <a:pt x="99" y="44"/>
                      <a:pt x="97" y="39"/>
                      <a:pt x="94" y="34"/>
                    </a:cubicBezTo>
                    <a:cubicBezTo>
                      <a:pt x="102" y="27"/>
                      <a:pt x="102" y="27"/>
                      <a:pt x="102" y="27"/>
                    </a:cubicBezTo>
                    <a:cubicBezTo>
                      <a:pt x="91" y="13"/>
                      <a:pt x="91" y="13"/>
                      <a:pt x="91" y="13"/>
                    </a:cubicBezTo>
                    <a:cubicBezTo>
                      <a:pt x="83" y="20"/>
                      <a:pt x="83" y="20"/>
                      <a:pt x="83" y="20"/>
                    </a:cubicBezTo>
                    <a:cubicBezTo>
                      <a:pt x="78" y="16"/>
                      <a:pt x="73" y="14"/>
                      <a:pt x="67" y="12"/>
                    </a:cubicBezTo>
                    <a:cubicBezTo>
                      <a:pt x="68" y="2"/>
                      <a:pt x="68" y="2"/>
                      <a:pt x="68" y="2"/>
                    </a:cubicBezTo>
                    <a:cubicBezTo>
                      <a:pt x="51" y="0"/>
                      <a:pt x="51" y="0"/>
                      <a:pt x="51" y="0"/>
                    </a:cubicBezTo>
                    <a:cubicBezTo>
                      <a:pt x="50" y="10"/>
                      <a:pt x="50" y="10"/>
                      <a:pt x="50" y="10"/>
                    </a:cubicBezTo>
                    <a:cubicBezTo>
                      <a:pt x="44" y="11"/>
                      <a:pt x="39" y="13"/>
                      <a:pt x="33" y="16"/>
                    </a:cubicBezTo>
                    <a:cubicBezTo>
                      <a:pt x="27" y="7"/>
                      <a:pt x="27" y="7"/>
                      <a:pt x="27" y="7"/>
                    </a:cubicBezTo>
                    <a:cubicBezTo>
                      <a:pt x="13" y="19"/>
                      <a:pt x="13" y="19"/>
                      <a:pt x="13" y="19"/>
                    </a:cubicBezTo>
                    <a:cubicBezTo>
                      <a:pt x="20" y="27"/>
                      <a:pt x="20" y="27"/>
                      <a:pt x="20" y="27"/>
                    </a:cubicBezTo>
                    <a:cubicBezTo>
                      <a:pt x="16" y="31"/>
                      <a:pt x="13" y="37"/>
                      <a:pt x="12" y="42"/>
                    </a:cubicBezTo>
                    <a:cubicBezTo>
                      <a:pt x="1" y="41"/>
                      <a:pt x="1" y="41"/>
                      <a:pt x="1" y="41"/>
                    </a:cubicBezTo>
                    <a:cubicBezTo>
                      <a:pt x="0" y="59"/>
                      <a:pt x="0" y="59"/>
                      <a:pt x="0" y="59"/>
                    </a:cubicBezTo>
                    <a:cubicBezTo>
                      <a:pt x="10" y="60"/>
                      <a:pt x="10" y="60"/>
                      <a:pt x="10" y="60"/>
                    </a:cubicBezTo>
                    <a:cubicBezTo>
                      <a:pt x="11" y="65"/>
                      <a:pt x="12" y="71"/>
                      <a:pt x="15" y="76"/>
                    </a:cubicBezTo>
                    <a:cubicBezTo>
                      <a:pt x="7" y="83"/>
                      <a:pt x="7" y="83"/>
                      <a:pt x="7" y="83"/>
                    </a:cubicBezTo>
                    <a:cubicBezTo>
                      <a:pt x="18" y="96"/>
                      <a:pt x="18" y="96"/>
                      <a:pt x="18" y="96"/>
                    </a:cubicBezTo>
                    <a:cubicBezTo>
                      <a:pt x="26" y="90"/>
                      <a:pt x="26" y="90"/>
                      <a:pt x="26" y="90"/>
                    </a:cubicBezTo>
                    <a:cubicBezTo>
                      <a:pt x="31" y="93"/>
                      <a:pt x="36" y="96"/>
                      <a:pt x="42" y="98"/>
                    </a:cubicBezTo>
                    <a:cubicBezTo>
                      <a:pt x="41" y="108"/>
                      <a:pt x="41" y="108"/>
                      <a:pt x="41" y="108"/>
                    </a:cubicBezTo>
                    <a:cubicBezTo>
                      <a:pt x="58" y="110"/>
                      <a:pt x="58" y="110"/>
                      <a:pt x="58" y="110"/>
                    </a:cubicBezTo>
                    <a:cubicBezTo>
                      <a:pt x="59" y="100"/>
                      <a:pt x="59" y="100"/>
                      <a:pt x="59" y="100"/>
                    </a:cubicBezTo>
                    <a:cubicBezTo>
                      <a:pt x="65" y="99"/>
                      <a:pt x="71" y="97"/>
                      <a:pt x="76" y="94"/>
                    </a:cubicBezTo>
                    <a:cubicBezTo>
                      <a:pt x="82" y="102"/>
                      <a:pt x="82" y="102"/>
                      <a:pt x="82" y="102"/>
                    </a:cubicBezTo>
                    <a:cubicBezTo>
                      <a:pt x="96" y="91"/>
                      <a:pt x="96" y="91"/>
                      <a:pt x="96" y="91"/>
                    </a:cubicBezTo>
                    <a:cubicBezTo>
                      <a:pt x="89" y="83"/>
                      <a:pt x="89" y="83"/>
                      <a:pt x="89" y="83"/>
                    </a:cubicBezTo>
                    <a:cubicBezTo>
                      <a:pt x="93" y="79"/>
                      <a:pt x="96" y="73"/>
                      <a:pt x="98" y="68"/>
                    </a:cubicBezTo>
                    <a:cubicBezTo>
                      <a:pt x="108" y="69"/>
                      <a:pt x="108" y="69"/>
                      <a:pt x="108" y="69"/>
                    </a:cubicBezTo>
                    <a:cubicBezTo>
                      <a:pt x="109" y="51"/>
                      <a:pt x="109" y="51"/>
                      <a:pt x="109" y="51"/>
                    </a:cubicBezTo>
                    <a:lnTo>
                      <a:pt x="99" y="50"/>
                    </a:lnTo>
                    <a:close/>
                    <a:moveTo>
                      <a:pt x="83" y="58"/>
                    </a:moveTo>
                    <a:cubicBezTo>
                      <a:pt x="83" y="65"/>
                      <a:pt x="79" y="72"/>
                      <a:pt x="73" y="77"/>
                    </a:cubicBezTo>
                    <a:cubicBezTo>
                      <a:pt x="67" y="82"/>
                      <a:pt x="59" y="84"/>
                      <a:pt x="52" y="84"/>
                    </a:cubicBezTo>
                    <a:cubicBezTo>
                      <a:pt x="45" y="83"/>
                      <a:pt x="37" y="80"/>
                      <a:pt x="32" y="73"/>
                    </a:cubicBezTo>
                    <a:cubicBezTo>
                      <a:pt x="27" y="67"/>
                      <a:pt x="25" y="60"/>
                      <a:pt x="26" y="52"/>
                    </a:cubicBezTo>
                    <a:cubicBezTo>
                      <a:pt x="27" y="45"/>
                      <a:pt x="30" y="38"/>
                      <a:pt x="36" y="33"/>
                    </a:cubicBezTo>
                    <a:cubicBezTo>
                      <a:pt x="42" y="28"/>
                      <a:pt x="50" y="26"/>
                      <a:pt x="57" y="26"/>
                    </a:cubicBezTo>
                    <a:cubicBezTo>
                      <a:pt x="65" y="27"/>
                      <a:pt x="72" y="30"/>
                      <a:pt x="77" y="37"/>
                    </a:cubicBezTo>
                    <a:cubicBezTo>
                      <a:pt x="82" y="43"/>
                      <a:pt x="84" y="50"/>
                      <a:pt x="83" y="58"/>
                    </a:cubicBezTo>
                    <a:close/>
                  </a:path>
                </a:pathLst>
              </a:custGeom>
              <a:solidFill>
                <a:srgbClr val="FF0000"/>
              </a:solidFill>
              <a:ln>
                <a:noFill/>
              </a:ln>
            </p:spPr>
            <p:txBody>
              <a:bodyPr vert="horz" wrap="square" lIns="91431" tIns="45716" rIns="91431" bIns="45716" numCol="1" anchor="t" anchorCtr="0" compatLnSpc="1"/>
              <a:lstStyle/>
              <a:p>
                <a:endParaRPr lang="zh-CN" altLang="en-US" kern="0">
                  <a:solidFill>
                    <a:schemeClr val="bg1"/>
                  </a:solidFill>
                  <a:latin typeface="方正中等线简体" panose="03000509000000000000" pitchFamily="65" charset="-122"/>
                  <a:ea typeface="方正中等线简体" panose="03000509000000000000" pitchFamily="65" charset="-122"/>
                </a:endParaRPr>
              </a:p>
            </p:txBody>
          </p:sp>
        </p:grpSp>
      </p:grpSp>
      <p:grpSp>
        <p:nvGrpSpPr>
          <p:cNvPr id="91" name="组合 90"/>
          <p:cNvGrpSpPr/>
          <p:nvPr/>
        </p:nvGrpSpPr>
        <p:grpSpPr>
          <a:xfrm>
            <a:off x="728211" y="3933850"/>
            <a:ext cx="2620431" cy="853567"/>
            <a:chOff x="8641357" y="2133650"/>
            <a:chExt cx="2620431" cy="853567"/>
          </a:xfrm>
        </p:grpSpPr>
        <p:sp>
          <p:nvSpPr>
            <p:cNvPr id="92" name="TextBox 91"/>
            <p:cNvSpPr txBox="1"/>
            <p:nvPr/>
          </p:nvSpPr>
          <p:spPr>
            <a:xfrm>
              <a:off x="8785373" y="2493690"/>
              <a:ext cx="2133944" cy="327397"/>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nSpc>
                  <a:spcPts val="2000"/>
                </a:lnSpc>
              </a:pPr>
              <a:endParaRPr lang="zh-CN" altLang="en-US" sz="1400" dirty="0" smtClean="0">
                <a:solidFill>
                  <a:schemeClr val="tx1">
                    <a:lumMod val="65000"/>
                    <a:lumOff val="35000"/>
                  </a:schemeClr>
                </a:solidFill>
              </a:endParaRPr>
            </a:p>
          </p:txBody>
        </p:sp>
        <p:sp>
          <p:nvSpPr>
            <p:cNvPr id="93" name="Freeform 512"/>
            <p:cNvSpPr/>
            <p:nvPr/>
          </p:nvSpPr>
          <p:spPr bwMode="auto">
            <a:xfrm>
              <a:off x="8641357" y="2228252"/>
              <a:ext cx="118487" cy="234738"/>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rgbClr val="FF0000"/>
            </a:solidFill>
            <a:ln>
              <a:noFill/>
            </a:ln>
          </p:spPr>
          <p:txBody>
            <a:bodyPr vert="horz" wrap="square" lIns="91440" tIns="45720" rIns="91440" bIns="45720" numCol="1" anchor="t" anchorCtr="0" compatLnSpc="1"/>
            <a:lstStyle/>
            <a:p>
              <a:endParaRPr lang="zh-CN" altLang="en-US"/>
            </a:p>
          </p:txBody>
        </p:sp>
        <p:sp>
          <p:nvSpPr>
            <p:cNvPr id="94" name="TextBox 93"/>
            <p:cNvSpPr txBox="1"/>
            <p:nvPr/>
          </p:nvSpPr>
          <p:spPr>
            <a:xfrm>
              <a:off x="8784483" y="2133650"/>
              <a:ext cx="2477305" cy="853567"/>
            </a:xfrm>
            <a:prstGeom prst="rect">
              <a:avLst/>
            </a:prstGeom>
            <a:noFill/>
          </p:spPr>
          <p:txBody>
            <a:bodyPr wrap="square" rtlCol="0">
              <a:spAutoFit/>
            </a:bodyPr>
            <a:lstStyle/>
            <a:p>
              <a:pPr algn="ctr">
                <a:lnSpc>
                  <a:spcPct val="130000"/>
                </a:lnSpc>
                <a:defRPr/>
              </a:pPr>
              <a:r>
                <a:rPr lang="zh-CN" altLang="en-US" sz="2000" dirty="0" smtClean="0">
                  <a:solidFill>
                    <a:srgbClr val="FF0000"/>
                  </a:solidFill>
                  <a:latin typeface="微软雅黑" panose="020B0503020204020204" pitchFamily="34" charset="-122"/>
                  <a:ea typeface="微软雅黑" panose="020B0503020204020204" pitchFamily="34" charset="-122"/>
                </a:rPr>
                <a:t>拥有最强大的资源基础</a:t>
              </a:r>
            </a:p>
          </p:txBody>
        </p:sp>
      </p:grpSp>
      <p:grpSp>
        <p:nvGrpSpPr>
          <p:cNvPr id="95" name="组合 94"/>
          <p:cNvGrpSpPr/>
          <p:nvPr/>
        </p:nvGrpSpPr>
        <p:grpSpPr>
          <a:xfrm>
            <a:off x="3100671" y="2253988"/>
            <a:ext cx="2620431" cy="707886"/>
            <a:chOff x="8641357" y="2133650"/>
            <a:chExt cx="2620431" cy="707886"/>
          </a:xfrm>
        </p:grpSpPr>
        <p:sp>
          <p:nvSpPr>
            <p:cNvPr id="96" name="TextBox 95"/>
            <p:cNvSpPr txBox="1"/>
            <p:nvPr/>
          </p:nvSpPr>
          <p:spPr>
            <a:xfrm>
              <a:off x="8785373" y="2493690"/>
              <a:ext cx="2133944" cy="327397"/>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nSpc>
                  <a:spcPts val="2000"/>
                </a:lnSpc>
              </a:pPr>
              <a:endParaRPr lang="zh-CN" altLang="en-US" sz="1400" dirty="0" smtClean="0">
                <a:solidFill>
                  <a:schemeClr val="tx1">
                    <a:lumMod val="65000"/>
                    <a:lumOff val="35000"/>
                  </a:schemeClr>
                </a:solidFill>
              </a:endParaRPr>
            </a:p>
          </p:txBody>
        </p:sp>
        <p:sp>
          <p:nvSpPr>
            <p:cNvPr id="97" name="Freeform 512"/>
            <p:cNvSpPr/>
            <p:nvPr/>
          </p:nvSpPr>
          <p:spPr bwMode="auto">
            <a:xfrm>
              <a:off x="8641357" y="2228252"/>
              <a:ext cx="118487" cy="234738"/>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rgbClr val="FF0000"/>
            </a:solidFill>
            <a:ln>
              <a:noFill/>
            </a:ln>
          </p:spPr>
          <p:txBody>
            <a:bodyPr vert="horz" wrap="square" lIns="91440" tIns="45720" rIns="91440" bIns="45720" numCol="1" anchor="t" anchorCtr="0" compatLnSpc="1"/>
            <a:lstStyle/>
            <a:p>
              <a:endParaRPr lang="zh-CN" altLang="en-US"/>
            </a:p>
          </p:txBody>
        </p:sp>
        <p:sp>
          <p:nvSpPr>
            <p:cNvPr id="98" name="TextBox 97"/>
            <p:cNvSpPr txBox="1"/>
            <p:nvPr/>
          </p:nvSpPr>
          <p:spPr>
            <a:xfrm>
              <a:off x="8784483" y="2133650"/>
              <a:ext cx="2477305" cy="707886"/>
            </a:xfrm>
            <a:prstGeom prst="rect">
              <a:avLst/>
            </a:prstGeom>
            <a:noFill/>
          </p:spPr>
          <p:txBody>
            <a:bodyPr wrap="square" rtlCol="0">
              <a:spAutoFit/>
            </a:bodyPr>
            <a:lstStyle/>
            <a:p>
              <a:r>
                <a:rPr lang="zh-CN" altLang="en-US" sz="2000" dirty="0" smtClean="0">
                  <a:solidFill>
                    <a:srgbClr val="FF0000"/>
                  </a:solidFill>
                  <a:latin typeface="微软雅黑" panose="020B0503020204020204" pitchFamily="34" charset="-122"/>
                  <a:ea typeface="微软雅黑" panose="020B0503020204020204" pitchFamily="34" charset="-122"/>
                </a:rPr>
                <a:t>提供最全面的获取方式</a:t>
              </a:r>
              <a:endParaRPr lang="zh-CN" altLang="zh-CN" sz="2000" dirty="0">
                <a:solidFill>
                  <a:srgbClr val="FF0000"/>
                </a:solidFill>
                <a:latin typeface="微软雅黑" panose="020B0503020204020204" pitchFamily="34" charset="-122"/>
                <a:ea typeface="微软雅黑" panose="020B0503020204020204" pitchFamily="34" charset="-122"/>
              </a:endParaRPr>
            </a:p>
          </p:txBody>
        </p:sp>
      </p:grpSp>
      <p:grpSp>
        <p:nvGrpSpPr>
          <p:cNvPr id="99" name="组合 98"/>
          <p:cNvGrpSpPr/>
          <p:nvPr/>
        </p:nvGrpSpPr>
        <p:grpSpPr>
          <a:xfrm>
            <a:off x="6023645" y="4163634"/>
            <a:ext cx="2620431" cy="707886"/>
            <a:chOff x="8641357" y="2133650"/>
            <a:chExt cx="2620431" cy="707886"/>
          </a:xfrm>
        </p:grpSpPr>
        <p:sp>
          <p:nvSpPr>
            <p:cNvPr id="100" name="TextBox 99"/>
            <p:cNvSpPr txBox="1"/>
            <p:nvPr/>
          </p:nvSpPr>
          <p:spPr>
            <a:xfrm>
              <a:off x="8785373" y="2493690"/>
              <a:ext cx="2133944" cy="327397"/>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nSpc>
                  <a:spcPts val="2000"/>
                </a:lnSpc>
              </a:pPr>
              <a:endParaRPr lang="zh-CN" altLang="en-US" sz="1400" dirty="0" smtClean="0">
                <a:solidFill>
                  <a:schemeClr val="tx1">
                    <a:lumMod val="65000"/>
                    <a:lumOff val="35000"/>
                  </a:schemeClr>
                </a:solidFill>
              </a:endParaRPr>
            </a:p>
          </p:txBody>
        </p:sp>
        <p:sp>
          <p:nvSpPr>
            <p:cNvPr id="101" name="Freeform 512"/>
            <p:cNvSpPr/>
            <p:nvPr/>
          </p:nvSpPr>
          <p:spPr bwMode="auto">
            <a:xfrm>
              <a:off x="8641357" y="2228252"/>
              <a:ext cx="118487" cy="234738"/>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rgbClr val="FF0000"/>
            </a:solidFill>
            <a:ln>
              <a:noFill/>
            </a:ln>
          </p:spPr>
          <p:txBody>
            <a:bodyPr vert="horz" wrap="square" lIns="91440" tIns="45720" rIns="91440" bIns="45720" numCol="1" anchor="t" anchorCtr="0" compatLnSpc="1"/>
            <a:lstStyle/>
            <a:p>
              <a:endParaRPr lang="zh-CN" altLang="en-US"/>
            </a:p>
          </p:txBody>
        </p:sp>
        <p:sp>
          <p:nvSpPr>
            <p:cNvPr id="102" name="TextBox 101"/>
            <p:cNvSpPr txBox="1"/>
            <p:nvPr/>
          </p:nvSpPr>
          <p:spPr>
            <a:xfrm>
              <a:off x="8784483" y="2133650"/>
              <a:ext cx="2477305" cy="707886"/>
            </a:xfrm>
            <a:prstGeom prst="rect">
              <a:avLst/>
            </a:prstGeom>
            <a:noFill/>
          </p:spPr>
          <p:txBody>
            <a:bodyPr wrap="square" rtlCol="0">
              <a:spAutoFit/>
            </a:bodyPr>
            <a:lstStyle/>
            <a:p>
              <a:r>
                <a:rPr lang="zh-CN" altLang="en-US" sz="2000" dirty="0" smtClean="0">
                  <a:solidFill>
                    <a:srgbClr val="FF0000"/>
                  </a:solidFill>
                  <a:latin typeface="微软雅黑" panose="020B0503020204020204" pitchFamily="34" charset="-122"/>
                  <a:ea typeface="微软雅黑" panose="020B0503020204020204" pitchFamily="34" charset="-122"/>
                </a:rPr>
                <a:t>深入到文章内部的知识搜索</a:t>
              </a:r>
              <a:endParaRPr lang="zh-CN" altLang="zh-CN" sz="2000" dirty="0">
                <a:solidFill>
                  <a:srgbClr val="FF0000"/>
                </a:solidFill>
                <a:latin typeface="微软雅黑" panose="020B0503020204020204" pitchFamily="34" charset="-122"/>
                <a:ea typeface="微软雅黑" panose="020B0503020204020204" pitchFamily="34" charset="-122"/>
              </a:endParaRPr>
            </a:p>
          </p:txBody>
        </p:sp>
      </p:grpSp>
      <p:grpSp>
        <p:nvGrpSpPr>
          <p:cNvPr id="103" name="组合 102"/>
          <p:cNvGrpSpPr/>
          <p:nvPr/>
        </p:nvGrpSpPr>
        <p:grpSpPr>
          <a:xfrm>
            <a:off x="8487545" y="2354078"/>
            <a:ext cx="2620431" cy="707886"/>
            <a:chOff x="8641357" y="2133650"/>
            <a:chExt cx="2620431" cy="707886"/>
          </a:xfrm>
        </p:grpSpPr>
        <p:sp>
          <p:nvSpPr>
            <p:cNvPr id="104" name="TextBox 103"/>
            <p:cNvSpPr txBox="1"/>
            <p:nvPr/>
          </p:nvSpPr>
          <p:spPr>
            <a:xfrm>
              <a:off x="8785373" y="2493690"/>
              <a:ext cx="2133944" cy="327397"/>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nSpc>
                  <a:spcPts val="2000"/>
                </a:lnSpc>
              </a:pPr>
              <a:endParaRPr lang="zh-CN" altLang="en-US" sz="1400" dirty="0" smtClean="0">
                <a:solidFill>
                  <a:schemeClr val="tx1">
                    <a:lumMod val="65000"/>
                    <a:lumOff val="35000"/>
                  </a:schemeClr>
                </a:solidFill>
              </a:endParaRPr>
            </a:p>
          </p:txBody>
        </p:sp>
        <p:sp>
          <p:nvSpPr>
            <p:cNvPr id="105" name="Freeform 512"/>
            <p:cNvSpPr/>
            <p:nvPr/>
          </p:nvSpPr>
          <p:spPr bwMode="auto">
            <a:xfrm>
              <a:off x="8641357" y="2228252"/>
              <a:ext cx="118487" cy="234738"/>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rgbClr val="FF0000"/>
            </a:solidFill>
            <a:ln>
              <a:noFill/>
            </a:ln>
          </p:spPr>
          <p:txBody>
            <a:bodyPr vert="horz" wrap="square" lIns="91440" tIns="45720" rIns="91440" bIns="45720" numCol="1" anchor="t" anchorCtr="0" compatLnSpc="1"/>
            <a:lstStyle/>
            <a:p>
              <a:endParaRPr lang="zh-CN" altLang="en-US"/>
            </a:p>
          </p:txBody>
        </p:sp>
        <p:sp>
          <p:nvSpPr>
            <p:cNvPr id="106" name="TextBox 105"/>
            <p:cNvSpPr txBox="1"/>
            <p:nvPr/>
          </p:nvSpPr>
          <p:spPr>
            <a:xfrm>
              <a:off x="8784483" y="2133650"/>
              <a:ext cx="2477305" cy="707886"/>
            </a:xfrm>
            <a:prstGeom prst="rect">
              <a:avLst/>
            </a:prstGeom>
            <a:noFill/>
          </p:spPr>
          <p:txBody>
            <a:bodyPr wrap="square" rtlCol="0">
              <a:spAutoFit/>
            </a:bodyPr>
            <a:lstStyle/>
            <a:p>
              <a:r>
                <a:rPr lang="zh-CN" altLang="en-US" sz="2000" dirty="0" smtClean="0">
                  <a:solidFill>
                    <a:srgbClr val="FF0000"/>
                  </a:solidFill>
                  <a:latin typeface="微软雅黑" panose="020B0503020204020204" pitchFamily="34" charset="-122"/>
                  <a:ea typeface="微软雅黑" panose="020B0503020204020204" pitchFamily="34" charset="-122"/>
                </a:rPr>
                <a:t>用最全面的服务保障您的使用</a:t>
              </a:r>
              <a:endParaRPr lang="zh-CN" altLang="zh-CN" sz="2000" dirty="0">
                <a:solidFill>
                  <a:srgbClr val="FF0000"/>
                </a:solidFill>
                <a:latin typeface="微软雅黑" panose="020B0503020204020204" pitchFamily="34" charset="-122"/>
                <a:ea typeface="微软雅黑" panose="020B0503020204020204" pitchFamily="34" charset="-122"/>
              </a:endParaRPr>
            </a:p>
          </p:txBody>
        </p:sp>
      </p:grpSp>
      <p:pic>
        <p:nvPicPr>
          <p:cNvPr id="73" name="Picture 2"/>
          <p:cNvPicPr>
            <a:picLocks noChangeAspect="1" noChangeArrowheads="1"/>
          </p:cNvPicPr>
          <p:nvPr/>
        </p:nvPicPr>
        <p:blipFill>
          <a:blip r:embed="rId3" cstate="print"/>
          <a:srcRect/>
          <a:stretch>
            <a:fillRect/>
          </a:stretch>
        </p:blipFill>
        <p:spPr bwMode="auto">
          <a:xfrm>
            <a:off x="4260839" y="215084"/>
            <a:ext cx="1957849" cy="940283"/>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500"/>
                                        <p:tgtEl>
                                          <p:spTgt spid="91"/>
                                        </p:tgtEl>
                                      </p:cBhvr>
                                    </p:animEffect>
                                    <p:anim calcmode="lin" valueType="num">
                                      <p:cBhvr>
                                        <p:cTn id="14" dur="500" fill="hold"/>
                                        <p:tgtEl>
                                          <p:spTgt spid="91"/>
                                        </p:tgtEl>
                                        <p:attrNameLst>
                                          <p:attrName>ppt_x</p:attrName>
                                        </p:attrNameLst>
                                      </p:cBhvr>
                                      <p:tavLst>
                                        <p:tav tm="0">
                                          <p:val>
                                            <p:strVal val="#ppt_x"/>
                                          </p:val>
                                        </p:tav>
                                        <p:tav tm="100000">
                                          <p:val>
                                            <p:strVal val="#ppt_x"/>
                                          </p:val>
                                        </p:tav>
                                      </p:tavLst>
                                    </p:anim>
                                    <p:anim calcmode="lin" valueType="num">
                                      <p:cBhvr>
                                        <p:cTn id="15" dur="5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wipe(left)">
                                      <p:cBhvr>
                                        <p:cTn id="19" dur="500"/>
                                        <p:tgtEl>
                                          <p:spTgt spid="76"/>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fade">
                                      <p:cBhvr>
                                        <p:cTn id="29" dur="500"/>
                                        <p:tgtEl>
                                          <p:spTgt spid="95"/>
                                        </p:tgtEl>
                                      </p:cBhvr>
                                    </p:animEffect>
                                    <p:anim calcmode="lin" valueType="num">
                                      <p:cBhvr>
                                        <p:cTn id="30" dur="500" fill="hold"/>
                                        <p:tgtEl>
                                          <p:spTgt spid="95"/>
                                        </p:tgtEl>
                                        <p:attrNameLst>
                                          <p:attrName>ppt_x</p:attrName>
                                        </p:attrNameLst>
                                      </p:cBhvr>
                                      <p:tavLst>
                                        <p:tav tm="0">
                                          <p:val>
                                            <p:strVal val="#ppt_x"/>
                                          </p:val>
                                        </p:tav>
                                        <p:tav tm="100000">
                                          <p:val>
                                            <p:strVal val="#ppt_x"/>
                                          </p:val>
                                        </p:tav>
                                      </p:tavLst>
                                    </p:anim>
                                    <p:anim calcmode="lin" valueType="num">
                                      <p:cBhvr>
                                        <p:cTn id="31" dur="500" fill="hold"/>
                                        <p:tgtEl>
                                          <p:spTgt spid="95"/>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22" presetClass="entr" presetSubtype="8" fill="hold" nodeType="after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wipe(left)">
                                      <p:cBhvr>
                                        <p:cTn id="35" dur="500"/>
                                        <p:tgtEl>
                                          <p:spTgt spid="77"/>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par>
                          <p:cTn id="42" fill="hold">
                            <p:stCondLst>
                              <p:cond delay="3500"/>
                            </p:stCondLst>
                            <p:childTnLst>
                              <p:par>
                                <p:cTn id="43" presetID="42" presetClass="entr" presetSubtype="0" fill="hold" nodeType="afterEffect">
                                  <p:stCondLst>
                                    <p:cond delay="0"/>
                                  </p:stCondLst>
                                  <p:childTnLst>
                                    <p:set>
                                      <p:cBhvr>
                                        <p:cTn id="44" dur="1" fill="hold">
                                          <p:stCondLst>
                                            <p:cond delay="0"/>
                                          </p:stCondLst>
                                        </p:cTn>
                                        <p:tgtEl>
                                          <p:spTgt spid="99"/>
                                        </p:tgtEl>
                                        <p:attrNameLst>
                                          <p:attrName>style.visibility</p:attrName>
                                        </p:attrNameLst>
                                      </p:cBhvr>
                                      <p:to>
                                        <p:strVal val="visible"/>
                                      </p:to>
                                    </p:set>
                                    <p:animEffect transition="in" filter="fade">
                                      <p:cBhvr>
                                        <p:cTn id="45" dur="500"/>
                                        <p:tgtEl>
                                          <p:spTgt spid="99"/>
                                        </p:tgtEl>
                                      </p:cBhvr>
                                    </p:animEffect>
                                    <p:anim calcmode="lin" valueType="num">
                                      <p:cBhvr>
                                        <p:cTn id="46" dur="500" fill="hold"/>
                                        <p:tgtEl>
                                          <p:spTgt spid="99"/>
                                        </p:tgtEl>
                                        <p:attrNameLst>
                                          <p:attrName>ppt_x</p:attrName>
                                        </p:attrNameLst>
                                      </p:cBhvr>
                                      <p:tavLst>
                                        <p:tav tm="0">
                                          <p:val>
                                            <p:strVal val="#ppt_x"/>
                                          </p:val>
                                        </p:tav>
                                        <p:tav tm="100000">
                                          <p:val>
                                            <p:strVal val="#ppt_x"/>
                                          </p:val>
                                        </p:tav>
                                      </p:tavLst>
                                    </p:anim>
                                    <p:anim calcmode="lin" valueType="num">
                                      <p:cBhvr>
                                        <p:cTn id="47" dur="500" fill="hold"/>
                                        <p:tgtEl>
                                          <p:spTgt spid="99"/>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22" presetClass="entr" presetSubtype="8" fill="hold" nodeType="after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wipe(left)">
                                      <p:cBhvr>
                                        <p:cTn id="51" dur="500"/>
                                        <p:tgtEl>
                                          <p:spTgt spid="78"/>
                                        </p:tgtEl>
                                      </p:cBhvr>
                                    </p:animEffect>
                                  </p:childTnLst>
                                </p:cTn>
                              </p:par>
                            </p:childTnLst>
                          </p:cTn>
                        </p:par>
                        <p:par>
                          <p:cTn id="52" fill="hold">
                            <p:stCondLst>
                              <p:cond delay="4500"/>
                            </p:stCondLst>
                            <p:childTnLst>
                              <p:par>
                                <p:cTn id="53" presetID="53" presetClass="entr" presetSubtype="16"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fill="hold"/>
                                        <p:tgtEl>
                                          <p:spTgt spid="6"/>
                                        </p:tgtEl>
                                        <p:attrNameLst>
                                          <p:attrName>ppt_w</p:attrName>
                                        </p:attrNameLst>
                                      </p:cBhvr>
                                      <p:tavLst>
                                        <p:tav tm="0">
                                          <p:val>
                                            <p:fltVal val="0"/>
                                          </p:val>
                                        </p:tav>
                                        <p:tav tm="100000">
                                          <p:val>
                                            <p:strVal val="#ppt_w"/>
                                          </p:val>
                                        </p:tav>
                                      </p:tavLst>
                                    </p:anim>
                                    <p:anim calcmode="lin" valueType="num">
                                      <p:cBhvr>
                                        <p:cTn id="56" dur="500" fill="hold"/>
                                        <p:tgtEl>
                                          <p:spTgt spid="6"/>
                                        </p:tgtEl>
                                        <p:attrNameLst>
                                          <p:attrName>ppt_h</p:attrName>
                                        </p:attrNameLst>
                                      </p:cBhvr>
                                      <p:tavLst>
                                        <p:tav tm="0">
                                          <p:val>
                                            <p:fltVal val="0"/>
                                          </p:val>
                                        </p:tav>
                                        <p:tav tm="100000">
                                          <p:val>
                                            <p:strVal val="#ppt_h"/>
                                          </p:val>
                                        </p:tav>
                                      </p:tavLst>
                                    </p:anim>
                                    <p:animEffect transition="in" filter="fade">
                                      <p:cBhvr>
                                        <p:cTn id="57" dur="500"/>
                                        <p:tgtEl>
                                          <p:spTgt spid="6"/>
                                        </p:tgtEl>
                                      </p:cBhvr>
                                    </p:animEffect>
                                  </p:childTnLst>
                                </p:cTn>
                              </p:par>
                            </p:childTnLst>
                          </p:cTn>
                        </p:par>
                        <p:par>
                          <p:cTn id="58" fill="hold">
                            <p:stCondLst>
                              <p:cond delay="5000"/>
                            </p:stCondLst>
                            <p:childTnLst>
                              <p:par>
                                <p:cTn id="59" presetID="42" presetClass="entr" presetSubtype="0" fill="hold" nodeType="afterEffect">
                                  <p:stCondLst>
                                    <p:cond delay="0"/>
                                  </p:stCondLst>
                                  <p:childTnLst>
                                    <p:set>
                                      <p:cBhvr>
                                        <p:cTn id="60" dur="1" fill="hold">
                                          <p:stCondLst>
                                            <p:cond delay="0"/>
                                          </p:stCondLst>
                                        </p:cTn>
                                        <p:tgtEl>
                                          <p:spTgt spid="103"/>
                                        </p:tgtEl>
                                        <p:attrNameLst>
                                          <p:attrName>style.visibility</p:attrName>
                                        </p:attrNameLst>
                                      </p:cBhvr>
                                      <p:to>
                                        <p:strVal val="visible"/>
                                      </p:to>
                                    </p:set>
                                    <p:animEffect transition="in" filter="fade">
                                      <p:cBhvr>
                                        <p:cTn id="61" dur="500"/>
                                        <p:tgtEl>
                                          <p:spTgt spid="103"/>
                                        </p:tgtEl>
                                      </p:cBhvr>
                                    </p:animEffect>
                                    <p:anim calcmode="lin" valueType="num">
                                      <p:cBhvr>
                                        <p:cTn id="62" dur="500" fill="hold"/>
                                        <p:tgtEl>
                                          <p:spTgt spid="103"/>
                                        </p:tgtEl>
                                        <p:attrNameLst>
                                          <p:attrName>ppt_x</p:attrName>
                                        </p:attrNameLst>
                                      </p:cBhvr>
                                      <p:tavLst>
                                        <p:tav tm="0">
                                          <p:val>
                                            <p:strVal val="#ppt_x"/>
                                          </p:val>
                                        </p:tav>
                                        <p:tav tm="100000">
                                          <p:val>
                                            <p:strVal val="#ppt_x"/>
                                          </p:val>
                                        </p:tav>
                                      </p:tavLst>
                                    </p:anim>
                                    <p:anim calcmode="lin" valueType="num">
                                      <p:cBhvr>
                                        <p:cTn id="63" dur="500" fill="hold"/>
                                        <p:tgtEl>
                                          <p:spTgt spid="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60437" y="189434"/>
            <a:ext cx="3096344" cy="646331"/>
            <a:chOff x="360437" y="189434"/>
            <a:chExt cx="3096344" cy="646331"/>
          </a:xfrm>
        </p:grpSpPr>
        <p:sp>
          <p:nvSpPr>
            <p:cNvPr id="35" name="Freeform 514"/>
            <p:cNvSpPr>
              <a:spLocks noEditPoints="1"/>
            </p:cNvSpPr>
            <p:nvPr/>
          </p:nvSpPr>
          <p:spPr bwMode="auto">
            <a:xfrm>
              <a:off x="3098448" y="368645"/>
              <a:ext cx="358333" cy="360040"/>
            </a:xfrm>
            <a:custGeom>
              <a:avLst/>
              <a:gdLst>
                <a:gd name="T0" fmla="*/ 144 w 288"/>
                <a:gd name="T1" fmla="*/ 0 h 289"/>
                <a:gd name="T2" fmla="*/ 0 w 288"/>
                <a:gd name="T3" fmla="*/ 145 h 289"/>
                <a:gd name="T4" fmla="*/ 144 w 288"/>
                <a:gd name="T5" fmla="*/ 289 h 289"/>
                <a:gd name="T6" fmla="*/ 288 w 288"/>
                <a:gd name="T7" fmla="*/ 145 h 289"/>
                <a:gd name="T8" fmla="*/ 144 w 288"/>
                <a:gd name="T9" fmla="*/ 0 h 289"/>
                <a:gd name="T10" fmla="*/ 208 w 288"/>
                <a:gd name="T11" fmla="*/ 148 h 289"/>
                <a:gd name="T12" fmla="*/ 117 w 288"/>
                <a:gd name="T13" fmla="*/ 239 h 289"/>
                <a:gd name="T14" fmla="*/ 114 w 288"/>
                <a:gd name="T15" fmla="*/ 240 h 289"/>
                <a:gd name="T16" fmla="*/ 111 w 288"/>
                <a:gd name="T17" fmla="*/ 239 h 289"/>
                <a:gd name="T18" fmla="*/ 111 w 288"/>
                <a:gd name="T19" fmla="*/ 239 h 289"/>
                <a:gd name="T20" fmla="*/ 110 w 288"/>
                <a:gd name="T21" fmla="*/ 236 h 289"/>
                <a:gd name="T22" fmla="*/ 110 w 288"/>
                <a:gd name="T23" fmla="*/ 192 h 289"/>
                <a:gd name="T24" fmla="*/ 111 w 288"/>
                <a:gd name="T25" fmla="*/ 189 h 289"/>
                <a:gd name="T26" fmla="*/ 155 w 288"/>
                <a:gd name="T27" fmla="*/ 145 h 289"/>
                <a:gd name="T28" fmla="*/ 111 w 288"/>
                <a:gd name="T29" fmla="*/ 101 h 289"/>
                <a:gd name="T30" fmla="*/ 110 w 288"/>
                <a:gd name="T31" fmla="*/ 98 h 289"/>
                <a:gd name="T32" fmla="*/ 110 w 288"/>
                <a:gd name="T33" fmla="*/ 54 h 289"/>
                <a:gd name="T34" fmla="*/ 111 w 288"/>
                <a:gd name="T35" fmla="*/ 51 h 289"/>
                <a:gd name="T36" fmla="*/ 111 w 288"/>
                <a:gd name="T37" fmla="*/ 51 h 289"/>
                <a:gd name="T38" fmla="*/ 117 w 288"/>
                <a:gd name="T39" fmla="*/ 51 h 289"/>
                <a:gd name="T40" fmla="*/ 208 w 288"/>
                <a:gd name="T41" fmla="*/ 142 h 289"/>
                <a:gd name="T42" fmla="*/ 209 w 288"/>
                <a:gd name="T43" fmla="*/ 145 h 289"/>
                <a:gd name="T44" fmla="*/ 208 w 288"/>
                <a:gd name="T45" fmla="*/ 14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8" h="289">
                  <a:moveTo>
                    <a:pt x="144" y="0"/>
                  </a:moveTo>
                  <a:cubicBezTo>
                    <a:pt x="64" y="0"/>
                    <a:pt x="0" y="65"/>
                    <a:pt x="0" y="145"/>
                  </a:cubicBezTo>
                  <a:cubicBezTo>
                    <a:pt x="0" y="224"/>
                    <a:pt x="64" y="289"/>
                    <a:pt x="144" y="289"/>
                  </a:cubicBezTo>
                  <a:cubicBezTo>
                    <a:pt x="224" y="289"/>
                    <a:pt x="288" y="224"/>
                    <a:pt x="288" y="145"/>
                  </a:cubicBezTo>
                  <a:cubicBezTo>
                    <a:pt x="288" y="65"/>
                    <a:pt x="224" y="0"/>
                    <a:pt x="144" y="0"/>
                  </a:cubicBezTo>
                  <a:close/>
                  <a:moveTo>
                    <a:pt x="208" y="148"/>
                  </a:moveTo>
                  <a:cubicBezTo>
                    <a:pt x="117" y="239"/>
                    <a:pt x="117" y="239"/>
                    <a:pt x="117" y="239"/>
                  </a:cubicBezTo>
                  <a:cubicBezTo>
                    <a:pt x="116" y="240"/>
                    <a:pt x="115" y="240"/>
                    <a:pt x="114" y="240"/>
                  </a:cubicBezTo>
                  <a:cubicBezTo>
                    <a:pt x="113" y="240"/>
                    <a:pt x="112" y="240"/>
                    <a:pt x="111" y="239"/>
                  </a:cubicBezTo>
                  <a:cubicBezTo>
                    <a:pt x="111" y="239"/>
                    <a:pt x="111" y="239"/>
                    <a:pt x="111" y="239"/>
                  </a:cubicBezTo>
                  <a:cubicBezTo>
                    <a:pt x="110" y="238"/>
                    <a:pt x="110" y="237"/>
                    <a:pt x="110" y="236"/>
                  </a:cubicBezTo>
                  <a:cubicBezTo>
                    <a:pt x="110" y="192"/>
                    <a:pt x="110" y="192"/>
                    <a:pt x="110" y="192"/>
                  </a:cubicBezTo>
                  <a:cubicBezTo>
                    <a:pt x="110" y="191"/>
                    <a:pt x="110" y="190"/>
                    <a:pt x="111" y="189"/>
                  </a:cubicBezTo>
                  <a:cubicBezTo>
                    <a:pt x="155" y="145"/>
                    <a:pt x="155" y="145"/>
                    <a:pt x="155" y="145"/>
                  </a:cubicBezTo>
                  <a:cubicBezTo>
                    <a:pt x="111" y="101"/>
                    <a:pt x="111" y="101"/>
                    <a:pt x="111" y="101"/>
                  </a:cubicBezTo>
                  <a:cubicBezTo>
                    <a:pt x="110" y="100"/>
                    <a:pt x="110" y="99"/>
                    <a:pt x="110" y="98"/>
                  </a:cubicBezTo>
                  <a:cubicBezTo>
                    <a:pt x="110" y="54"/>
                    <a:pt x="110" y="54"/>
                    <a:pt x="110" y="54"/>
                  </a:cubicBezTo>
                  <a:cubicBezTo>
                    <a:pt x="110" y="53"/>
                    <a:pt x="110" y="52"/>
                    <a:pt x="111" y="51"/>
                  </a:cubicBezTo>
                  <a:cubicBezTo>
                    <a:pt x="111" y="51"/>
                    <a:pt x="111" y="51"/>
                    <a:pt x="111" y="51"/>
                  </a:cubicBezTo>
                  <a:cubicBezTo>
                    <a:pt x="113" y="49"/>
                    <a:pt x="115" y="49"/>
                    <a:pt x="117" y="51"/>
                  </a:cubicBezTo>
                  <a:cubicBezTo>
                    <a:pt x="208" y="142"/>
                    <a:pt x="208" y="142"/>
                    <a:pt x="208" y="142"/>
                  </a:cubicBezTo>
                  <a:cubicBezTo>
                    <a:pt x="209" y="143"/>
                    <a:pt x="209" y="144"/>
                    <a:pt x="209" y="145"/>
                  </a:cubicBezTo>
                  <a:cubicBezTo>
                    <a:pt x="209" y="146"/>
                    <a:pt x="209" y="147"/>
                    <a:pt x="208" y="148"/>
                  </a:cubicBezTo>
                  <a:close/>
                </a:path>
              </a:pathLst>
            </a:custGeom>
            <a:solidFill>
              <a:srgbClr val="FF0000"/>
            </a:solidFill>
            <a:ln>
              <a:noFill/>
            </a:ln>
          </p:spPr>
          <p:txBody>
            <a:bodyPr vert="horz" wrap="square" lIns="91440" tIns="45720" rIns="91440" bIns="45720" numCol="1" anchor="t" anchorCtr="0" compatLnSpc="1"/>
            <a:lstStyle/>
            <a:p>
              <a:endParaRPr lang="zh-CN" altLang="en-US"/>
            </a:p>
          </p:txBody>
        </p:sp>
        <p:sp>
          <p:nvSpPr>
            <p:cNvPr id="13" name="TextBox 12"/>
            <p:cNvSpPr txBox="1"/>
            <p:nvPr/>
          </p:nvSpPr>
          <p:spPr>
            <a:xfrm>
              <a:off x="360437" y="189434"/>
              <a:ext cx="2808311" cy="646331"/>
            </a:xfrm>
            <a:prstGeom prst="rect">
              <a:avLst/>
            </a:prstGeom>
            <a:noFill/>
          </p:spPr>
          <p:txBody>
            <a:bodyPr wrap="square" rtlCol="0">
              <a:spAutoFit/>
            </a:bodyPr>
            <a:lstStyle>
              <a:defPPr>
                <a:defRPr lang="zh-CN"/>
              </a:defPPr>
              <a:lvl1pPr algn="ctr">
                <a:defRPr sz="5400">
                  <a:solidFill>
                    <a:schemeClr val="bg1"/>
                  </a:solidFill>
                  <a:latin typeface="微软雅黑" panose="020B0503020204020204" pitchFamily="34" charset="-122"/>
                  <a:ea typeface="微软雅黑" panose="020B0503020204020204" pitchFamily="34" charset="-122"/>
                </a:defRPr>
              </a:lvl1pPr>
            </a:lstStyle>
            <a:p>
              <a:r>
                <a:rPr lang="zh-CN" altLang="en-US" sz="3600" dirty="0" smtClean="0">
                  <a:solidFill>
                    <a:srgbClr val="FF0000"/>
                  </a:solidFill>
                </a:rPr>
                <a:t>目录</a:t>
              </a:r>
              <a:endParaRPr lang="zh-CN" altLang="zh-CN" sz="3600" dirty="0">
                <a:solidFill>
                  <a:srgbClr val="FF0000"/>
                </a:solidFill>
              </a:endParaRPr>
            </a:p>
          </p:txBody>
        </p:sp>
      </p:grpSp>
      <p:cxnSp>
        <p:nvCxnSpPr>
          <p:cNvPr id="48" name="直接连接符 47"/>
          <p:cNvCxnSpPr>
            <a:stCxn id="59" idx="3"/>
          </p:cNvCxnSpPr>
          <p:nvPr/>
        </p:nvCxnSpPr>
        <p:spPr>
          <a:xfrm flipH="1">
            <a:off x="4028152" y="3073339"/>
            <a:ext cx="1589207" cy="1274703"/>
          </a:xfrm>
          <a:prstGeom prst="line">
            <a:avLst/>
          </a:prstGeom>
          <a:ln w="2857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5252836" y="1817862"/>
            <a:ext cx="1620000" cy="1620000"/>
            <a:chOff x="5252836" y="1817862"/>
            <a:chExt cx="1620000" cy="1620000"/>
          </a:xfrm>
          <a:solidFill>
            <a:srgbClr val="3399FF"/>
          </a:solidFill>
        </p:grpSpPr>
        <p:sp>
          <p:nvSpPr>
            <p:cNvPr id="57" name="椭圆 56"/>
            <p:cNvSpPr>
              <a:spLocks noChangeAspect="1"/>
            </p:cNvSpPr>
            <p:nvPr/>
          </p:nvSpPr>
          <p:spPr>
            <a:xfrm>
              <a:off x="5252836" y="1817862"/>
              <a:ext cx="1620000" cy="1620000"/>
            </a:xfrm>
            <a:prstGeom prst="ellipse">
              <a:avLst/>
            </a:prstGeom>
            <a:grp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a:spLocks noChangeAspect="1"/>
            </p:cNvSpPr>
            <p:nvPr/>
          </p:nvSpPr>
          <p:spPr>
            <a:xfrm>
              <a:off x="5252836" y="1817862"/>
              <a:ext cx="1620000" cy="1620000"/>
            </a:xfrm>
            <a:prstGeom prst="ellipse">
              <a:avLst/>
            </a:prstGeom>
            <a:solidFill>
              <a:srgbClr val="FF000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a:spLocks noChangeAspect="1"/>
            </p:cNvSpPr>
            <p:nvPr/>
          </p:nvSpPr>
          <p:spPr>
            <a:xfrm>
              <a:off x="5432836" y="1997862"/>
              <a:ext cx="1260000" cy="1260000"/>
            </a:xfrm>
            <a:prstGeom prst="ellipse">
              <a:avLst/>
            </a:prstGeom>
            <a:solidFill>
              <a:srgbClr val="FF0000"/>
            </a:soli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 name="任意多边形 59"/>
          <p:cNvSpPr/>
          <p:nvPr/>
        </p:nvSpPr>
        <p:spPr>
          <a:xfrm>
            <a:off x="6081577" y="2115326"/>
            <a:ext cx="2527652" cy="100800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bg1"/>
              </a:gs>
              <a:gs pos="100000">
                <a:schemeClr val="bg1">
                  <a:lumMod val="8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51"/>
          <p:cNvSpPr txBox="1"/>
          <p:nvPr/>
        </p:nvSpPr>
        <p:spPr>
          <a:xfrm>
            <a:off x="6506930" y="2326939"/>
            <a:ext cx="1005403" cy="338554"/>
          </a:xfrm>
          <a:prstGeom prst="rect">
            <a:avLst/>
          </a:prstGeom>
          <a:noFill/>
        </p:spPr>
        <p:txBody>
          <a:bodyPr wrap="non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知识搜索</a:t>
            </a:r>
            <a:endPar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5558836" y="2131267"/>
            <a:ext cx="1008000" cy="1008000"/>
            <a:chOff x="5558836" y="2123862"/>
            <a:chExt cx="1008000" cy="1008000"/>
          </a:xfrm>
        </p:grpSpPr>
        <p:sp>
          <p:nvSpPr>
            <p:cNvPr id="61" name="椭圆 60"/>
            <p:cNvSpPr>
              <a:spLocks noChangeAspect="1"/>
            </p:cNvSpPr>
            <p:nvPr/>
          </p:nvSpPr>
          <p:spPr>
            <a:xfrm>
              <a:off x="5558836" y="2123862"/>
              <a:ext cx="1008000" cy="100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文本框 29"/>
            <p:cNvSpPr txBox="1">
              <a:spLocks noChangeArrowheads="1"/>
            </p:cNvSpPr>
            <p:nvPr/>
          </p:nvSpPr>
          <p:spPr bwMode="auto">
            <a:xfrm>
              <a:off x="5669138" y="2289860"/>
              <a:ext cx="78739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zh-CN"/>
              </a:defPPr>
              <a:lvl1pPr algn="ctr" eaLnBrk="0" hangingPunct="0">
                <a:defRPr sz="4000">
                  <a:solidFill>
                    <a:srgbClr val="FF0000"/>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dirty="0"/>
                <a:t>02</a:t>
              </a:r>
              <a:endParaRPr lang="zh-CN" altLang="en-US" dirty="0"/>
            </a:p>
          </p:txBody>
        </p:sp>
      </p:grpSp>
      <p:cxnSp>
        <p:nvCxnSpPr>
          <p:cNvPr id="41" name="直接连接符 40"/>
          <p:cNvCxnSpPr>
            <a:stCxn id="58" idx="2"/>
            <a:endCxn id="53" idx="2"/>
          </p:cNvCxnSpPr>
          <p:nvPr/>
        </p:nvCxnSpPr>
        <p:spPr>
          <a:xfrm flipH="1" flipV="1">
            <a:off x="4507661" y="2623594"/>
            <a:ext cx="745175" cy="4268"/>
          </a:xfrm>
          <a:prstGeom prst="line">
            <a:avLst/>
          </a:prstGeom>
          <a:ln w="2857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1224533" y="1817862"/>
            <a:ext cx="1620000" cy="1620000"/>
            <a:chOff x="1224533" y="1817862"/>
            <a:chExt cx="1620000" cy="1620000"/>
          </a:xfrm>
          <a:solidFill>
            <a:srgbClr val="3399FF"/>
          </a:solidFill>
        </p:grpSpPr>
        <p:sp>
          <p:nvSpPr>
            <p:cNvPr id="50" name="椭圆 49"/>
            <p:cNvSpPr>
              <a:spLocks noChangeAspect="1"/>
            </p:cNvSpPr>
            <p:nvPr/>
          </p:nvSpPr>
          <p:spPr>
            <a:xfrm>
              <a:off x="1224533" y="1817862"/>
              <a:ext cx="1620000" cy="1620000"/>
            </a:xfrm>
            <a:prstGeom prst="ellipse">
              <a:avLst/>
            </a:prstGeom>
            <a:grp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a:spLocks noChangeAspect="1"/>
            </p:cNvSpPr>
            <p:nvPr/>
          </p:nvSpPr>
          <p:spPr>
            <a:xfrm>
              <a:off x="1224533" y="1817862"/>
              <a:ext cx="1620000" cy="1620000"/>
            </a:xfrm>
            <a:prstGeom prst="ellipse">
              <a:avLst/>
            </a:prstGeom>
            <a:solidFill>
              <a:srgbClr val="FF000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a:spLocks noChangeAspect="1"/>
            </p:cNvSpPr>
            <p:nvPr/>
          </p:nvSpPr>
          <p:spPr>
            <a:xfrm>
              <a:off x="1404533" y="1997862"/>
              <a:ext cx="1260000" cy="1260000"/>
            </a:xfrm>
            <a:prstGeom prst="ellipse">
              <a:avLst/>
            </a:prstGeom>
            <a:solidFill>
              <a:srgbClr val="FF0000"/>
            </a:soli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任意多边形 52"/>
          <p:cNvSpPr/>
          <p:nvPr/>
        </p:nvSpPr>
        <p:spPr>
          <a:xfrm>
            <a:off x="1980009" y="2123862"/>
            <a:ext cx="2527652" cy="99946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bg1"/>
              </a:gs>
              <a:gs pos="100000">
                <a:schemeClr val="bg1">
                  <a:lumMod val="8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44"/>
          <p:cNvSpPr txBox="1"/>
          <p:nvPr/>
        </p:nvSpPr>
        <p:spPr>
          <a:xfrm>
            <a:off x="2478627" y="2326939"/>
            <a:ext cx="1005403" cy="338554"/>
          </a:xfrm>
          <a:prstGeom prst="rect">
            <a:avLst/>
          </a:prstGeom>
          <a:noFill/>
        </p:spPr>
        <p:txBody>
          <a:bodyPr wrap="non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图书搜索</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1530533" y="2115326"/>
            <a:ext cx="1008000" cy="1008000"/>
            <a:chOff x="1530533" y="2123862"/>
            <a:chExt cx="1008000" cy="1008000"/>
          </a:xfrm>
        </p:grpSpPr>
        <p:sp>
          <p:nvSpPr>
            <p:cNvPr id="54" name="椭圆 53"/>
            <p:cNvSpPr>
              <a:spLocks noChangeAspect="1"/>
            </p:cNvSpPr>
            <p:nvPr/>
          </p:nvSpPr>
          <p:spPr>
            <a:xfrm>
              <a:off x="1530533" y="2123862"/>
              <a:ext cx="1008000" cy="100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29"/>
            <p:cNvSpPr txBox="1">
              <a:spLocks noChangeArrowheads="1"/>
            </p:cNvSpPr>
            <p:nvPr/>
          </p:nvSpPr>
          <p:spPr bwMode="auto">
            <a:xfrm>
              <a:off x="1670350" y="2289860"/>
              <a:ext cx="78739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zh-CN"/>
              </a:defPPr>
              <a:lvl1pPr algn="ctr" eaLnBrk="0" hangingPunct="0">
                <a:defRPr sz="4000">
                  <a:solidFill>
                    <a:srgbClr val="FF0000"/>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dirty="0"/>
                <a:t>01</a:t>
              </a:r>
              <a:endParaRPr lang="zh-CN" altLang="en-US" dirty="0"/>
            </a:p>
          </p:txBody>
        </p:sp>
      </p:grpSp>
      <p:grpSp>
        <p:nvGrpSpPr>
          <p:cNvPr id="22" name="组合 21"/>
          <p:cNvGrpSpPr/>
          <p:nvPr/>
        </p:nvGrpSpPr>
        <p:grpSpPr>
          <a:xfrm>
            <a:off x="2808709" y="4042042"/>
            <a:ext cx="1620000" cy="1620000"/>
            <a:chOff x="2808709" y="4042042"/>
            <a:chExt cx="1620000" cy="1620000"/>
          </a:xfrm>
          <a:solidFill>
            <a:srgbClr val="3399FF"/>
          </a:solidFill>
        </p:grpSpPr>
        <p:sp>
          <p:nvSpPr>
            <p:cNvPr id="33" name="椭圆 32"/>
            <p:cNvSpPr>
              <a:spLocks noChangeAspect="1"/>
            </p:cNvSpPr>
            <p:nvPr/>
          </p:nvSpPr>
          <p:spPr>
            <a:xfrm>
              <a:off x="2808709" y="4042042"/>
              <a:ext cx="1620000" cy="1620000"/>
            </a:xfrm>
            <a:prstGeom prst="ellipse">
              <a:avLst/>
            </a:prstGeom>
            <a:grp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a:spLocks noChangeAspect="1"/>
            </p:cNvSpPr>
            <p:nvPr/>
          </p:nvSpPr>
          <p:spPr>
            <a:xfrm>
              <a:off x="2808709" y="4042042"/>
              <a:ext cx="1620000" cy="1620000"/>
            </a:xfrm>
            <a:prstGeom prst="ellipse">
              <a:avLst/>
            </a:prstGeom>
            <a:solidFill>
              <a:srgbClr val="FF000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a:spLocks noChangeAspect="1"/>
            </p:cNvSpPr>
            <p:nvPr/>
          </p:nvSpPr>
          <p:spPr>
            <a:xfrm>
              <a:off x="2988709" y="4222042"/>
              <a:ext cx="1260000" cy="1260000"/>
            </a:xfrm>
            <a:prstGeom prst="ellipse">
              <a:avLst/>
            </a:prstGeom>
            <a:solidFill>
              <a:srgbClr val="FF0000"/>
            </a:soli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任意多边形 38"/>
          <p:cNvSpPr/>
          <p:nvPr/>
        </p:nvSpPr>
        <p:spPr>
          <a:xfrm>
            <a:off x="3564185" y="4348042"/>
            <a:ext cx="2527652" cy="100800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bg1"/>
              </a:gs>
              <a:gs pos="100000">
                <a:schemeClr val="bg1">
                  <a:lumMod val="8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16"/>
          <p:cNvSpPr txBox="1"/>
          <p:nvPr/>
        </p:nvSpPr>
        <p:spPr>
          <a:xfrm>
            <a:off x="4062803" y="4551119"/>
            <a:ext cx="1005403" cy="338554"/>
          </a:xfrm>
          <a:prstGeom prst="rect">
            <a:avLst/>
          </a:prstGeom>
          <a:noFill/>
        </p:spPr>
        <p:txBody>
          <a:bodyPr wrap="non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课程搜索</a:t>
            </a:r>
            <a:endPar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3114709" y="4339506"/>
            <a:ext cx="1008000" cy="1008000"/>
            <a:chOff x="3114709" y="4348042"/>
            <a:chExt cx="1008000" cy="1008000"/>
          </a:xfrm>
        </p:grpSpPr>
        <p:sp>
          <p:nvSpPr>
            <p:cNvPr id="40" name="椭圆 39"/>
            <p:cNvSpPr>
              <a:spLocks noChangeAspect="1"/>
            </p:cNvSpPr>
            <p:nvPr/>
          </p:nvSpPr>
          <p:spPr>
            <a:xfrm>
              <a:off x="3114709" y="4348042"/>
              <a:ext cx="1008000" cy="100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29"/>
            <p:cNvSpPr txBox="1">
              <a:spLocks noChangeArrowheads="1"/>
            </p:cNvSpPr>
            <p:nvPr/>
          </p:nvSpPr>
          <p:spPr bwMode="auto">
            <a:xfrm>
              <a:off x="3240757" y="4522108"/>
              <a:ext cx="78739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zh-CN"/>
              </a:defPPr>
              <a:lvl1pPr algn="ctr" eaLnBrk="0" hangingPunct="0">
                <a:defRPr sz="4000">
                  <a:solidFill>
                    <a:srgbClr val="FF0000"/>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dirty="0"/>
                <a:t>03</a:t>
              </a:r>
              <a:endParaRPr lang="zh-CN" altLang="en-US" dirty="0"/>
            </a:p>
          </p:txBody>
        </p:sp>
      </p:grpSp>
      <p:cxnSp>
        <p:nvCxnSpPr>
          <p:cNvPr id="55" name="直接连接符 54"/>
          <p:cNvCxnSpPr/>
          <p:nvPr/>
        </p:nvCxnSpPr>
        <p:spPr>
          <a:xfrm flipH="1">
            <a:off x="6062835" y="4843506"/>
            <a:ext cx="954177" cy="32545"/>
          </a:xfrm>
          <a:prstGeom prst="line">
            <a:avLst/>
          </a:prstGeom>
          <a:ln w="2857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6837012" y="4042042"/>
            <a:ext cx="1620000" cy="1620000"/>
            <a:chOff x="6837012" y="4042042"/>
            <a:chExt cx="1620000" cy="1620000"/>
          </a:xfrm>
          <a:solidFill>
            <a:srgbClr val="3399FF"/>
          </a:solidFill>
        </p:grpSpPr>
        <p:sp>
          <p:nvSpPr>
            <p:cNvPr id="43" name="椭圆 42"/>
            <p:cNvSpPr>
              <a:spLocks noChangeAspect="1"/>
            </p:cNvSpPr>
            <p:nvPr/>
          </p:nvSpPr>
          <p:spPr>
            <a:xfrm>
              <a:off x="6837012" y="4042042"/>
              <a:ext cx="1620000" cy="1620000"/>
            </a:xfrm>
            <a:prstGeom prst="ellipse">
              <a:avLst/>
            </a:prstGeom>
            <a:grp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a:spLocks noChangeAspect="1"/>
            </p:cNvSpPr>
            <p:nvPr/>
          </p:nvSpPr>
          <p:spPr>
            <a:xfrm>
              <a:off x="6837012" y="4042042"/>
              <a:ext cx="1620000" cy="1620000"/>
            </a:xfrm>
            <a:prstGeom prst="ellipse">
              <a:avLst/>
            </a:prstGeom>
            <a:solidFill>
              <a:srgbClr val="FF000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a:spLocks noChangeAspect="1"/>
            </p:cNvSpPr>
            <p:nvPr/>
          </p:nvSpPr>
          <p:spPr>
            <a:xfrm>
              <a:off x="7017012" y="4222042"/>
              <a:ext cx="1260000" cy="1260000"/>
            </a:xfrm>
            <a:prstGeom prst="ellipse">
              <a:avLst/>
            </a:prstGeom>
            <a:solidFill>
              <a:srgbClr val="FF0000"/>
            </a:soli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任意多边形 45"/>
          <p:cNvSpPr/>
          <p:nvPr/>
        </p:nvSpPr>
        <p:spPr>
          <a:xfrm>
            <a:off x="7665753" y="4348042"/>
            <a:ext cx="2527652" cy="100800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bg1"/>
              </a:gs>
              <a:gs pos="100000">
                <a:schemeClr val="bg1">
                  <a:lumMod val="8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37"/>
          <p:cNvSpPr txBox="1"/>
          <p:nvPr/>
        </p:nvSpPr>
        <p:spPr>
          <a:xfrm>
            <a:off x="8091106" y="4551119"/>
            <a:ext cx="1210588" cy="338554"/>
          </a:xfrm>
          <a:prstGeom prst="rect">
            <a:avLst/>
          </a:prstGeom>
          <a:noFill/>
        </p:spPr>
        <p:txBody>
          <a:bodyPr wrap="non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多方位搜索</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7143012" y="4372051"/>
            <a:ext cx="1008000" cy="1008000"/>
            <a:chOff x="7143012" y="4348042"/>
            <a:chExt cx="1008000" cy="1008000"/>
          </a:xfrm>
        </p:grpSpPr>
        <p:sp>
          <p:nvSpPr>
            <p:cNvPr id="47" name="椭圆 46"/>
            <p:cNvSpPr>
              <a:spLocks noChangeAspect="1"/>
            </p:cNvSpPr>
            <p:nvPr/>
          </p:nvSpPr>
          <p:spPr>
            <a:xfrm>
              <a:off x="7143012" y="4348042"/>
              <a:ext cx="1008000" cy="100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29"/>
            <p:cNvSpPr txBox="1">
              <a:spLocks noChangeArrowheads="1"/>
            </p:cNvSpPr>
            <p:nvPr/>
          </p:nvSpPr>
          <p:spPr bwMode="auto">
            <a:xfrm>
              <a:off x="7253314" y="4522108"/>
              <a:ext cx="78739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zh-CN"/>
              </a:defPPr>
              <a:lvl1pPr algn="ctr" eaLnBrk="0" hangingPunct="0">
                <a:defRPr sz="4000">
                  <a:solidFill>
                    <a:srgbClr val="FF0000"/>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dirty="0"/>
                <a:t>04</a:t>
              </a:r>
              <a:endParaRPr lang="zh-CN" altLang="en-US" dirty="0"/>
            </a:p>
          </p:txBody>
        </p:sp>
      </p:grpSp>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anim calcmode="lin" valueType="num">
                                      <p:cBhvr>
                                        <p:cTn id="15" dur="500" fill="hold"/>
                                        <p:tgtEl>
                                          <p:spTgt spid="20"/>
                                        </p:tgtEl>
                                        <p:attrNameLst>
                                          <p:attrName>ppt_x</p:attrName>
                                        </p:attrNameLst>
                                      </p:cBhvr>
                                      <p:tavLst>
                                        <p:tav tm="0">
                                          <p:val>
                                            <p:strVal val="#ppt_x"/>
                                          </p:val>
                                        </p:tav>
                                        <p:tav tm="100000">
                                          <p:val>
                                            <p:strVal val="#ppt_x"/>
                                          </p:val>
                                        </p:tav>
                                      </p:tavLst>
                                    </p:anim>
                                    <p:anim calcmode="lin" valueType="num">
                                      <p:cBhvr>
                                        <p:cTn id="16" dur="500" fill="hold"/>
                                        <p:tgtEl>
                                          <p:spTgt spid="2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1500"/>
                            </p:stCondLst>
                            <p:childTnLst>
                              <p:par>
                                <p:cTn id="24" presetID="5" presetClass="entr" presetSubtype="10" fill="hold" grpId="0" nodeType="after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checkerboard(across)">
                                      <p:cBhvr>
                                        <p:cTn id="26" dur="500"/>
                                        <p:tgtEl>
                                          <p:spTgt spid="53"/>
                                        </p:tgtEl>
                                      </p:cBhvr>
                                    </p:animEffect>
                                  </p:childTnLst>
                                </p:cTn>
                              </p:par>
                            </p:childTnLst>
                          </p:cTn>
                        </p:par>
                        <p:par>
                          <p:cTn id="27" fill="hold">
                            <p:stCondLst>
                              <p:cond delay="2000"/>
                            </p:stCondLst>
                            <p:childTnLst>
                              <p:par>
                                <p:cTn id="28" presetID="16" presetClass="entr" presetSubtype="21"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barn(inVertical)">
                                      <p:cBhvr>
                                        <p:cTn id="30" dur="500"/>
                                        <p:tgtEl>
                                          <p:spTgt spid="56"/>
                                        </p:tgtEl>
                                      </p:cBhvr>
                                    </p:animEffect>
                                  </p:childTnLst>
                                </p:cTn>
                              </p:par>
                            </p:childTnLst>
                          </p:cTn>
                        </p:par>
                        <p:par>
                          <p:cTn id="31" fill="hold">
                            <p:stCondLst>
                              <p:cond delay="2500"/>
                            </p:stCondLst>
                            <p:childTnLst>
                              <p:par>
                                <p:cTn id="32" presetID="16" presetClass="entr" presetSubtype="21" fill="hold"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par>
                          <p:cTn id="35" fill="hold">
                            <p:stCondLst>
                              <p:cond delay="3000"/>
                            </p:stCondLst>
                            <p:childTnLst>
                              <p:par>
                                <p:cTn id="36" presetID="6" presetClass="entr" presetSubtype="16"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circle(in)">
                                      <p:cBhvr>
                                        <p:cTn id="38" dur="500"/>
                                        <p:tgtEl>
                                          <p:spTgt spid="21"/>
                                        </p:tgtEl>
                                      </p:cBhvr>
                                    </p:animEffect>
                                  </p:childTnLst>
                                </p:cTn>
                              </p:par>
                            </p:childTnLst>
                          </p:cTn>
                        </p:par>
                        <p:par>
                          <p:cTn id="39" fill="hold">
                            <p:stCondLst>
                              <p:cond delay="3500"/>
                            </p:stCondLst>
                            <p:childTnLst>
                              <p:par>
                                <p:cTn id="40" presetID="53" presetClass="entr" presetSubtype="16"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par>
                          <p:cTn id="45" fill="hold">
                            <p:stCondLst>
                              <p:cond delay="4000"/>
                            </p:stCondLst>
                            <p:childTnLst>
                              <p:par>
                                <p:cTn id="46" presetID="5" presetClass="entr" presetSubtype="10" fill="hold" grpId="0" nodeType="after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checkerboard(across)">
                                      <p:cBhvr>
                                        <p:cTn id="48" dur="500"/>
                                        <p:tgtEl>
                                          <p:spTgt spid="60"/>
                                        </p:tgtEl>
                                      </p:cBhvr>
                                    </p:animEffect>
                                  </p:childTnLst>
                                </p:cTn>
                              </p:par>
                            </p:childTnLst>
                          </p:cTn>
                        </p:par>
                        <p:par>
                          <p:cTn id="49" fill="hold">
                            <p:stCondLst>
                              <p:cond delay="4500"/>
                            </p:stCondLst>
                            <p:childTnLst>
                              <p:par>
                                <p:cTn id="50" presetID="16" presetClass="entr" presetSubtype="21" fill="hold" grpId="0" nodeType="after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barn(inVertical)">
                                      <p:cBhvr>
                                        <p:cTn id="52" dur="500"/>
                                        <p:tgtEl>
                                          <p:spTgt spid="63"/>
                                        </p:tgtEl>
                                      </p:cBhvr>
                                    </p:animEffect>
                                  </p:childTnLst>
                                </p:cTn>
                              </p:par>
                            </p:childTnLst>
                          </p:cTn>
                        </p:par>
                        <p:par>
                          <p:cTn id="53" fill="hold">
                            <p:stCondLst>
                              <p:cond delay="5000"/>
                            </p:stCondLst>
                            <p:childTnLst>
                              <p:par>
                                <p:cTn id="54" presetID="16" presetClass="entr" presetSubtype="21" fill="hold" nodeType="after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arn(inVertical)">
                                      <p:cBhvr>
                                        <p:cTn id="56" dur="500"/>
                                        <p:tgtEl>
                                          <p:spTgt spid="48"/>
                                        </p:tgtEl>
                                      </p:cBhvr>
                                    </p:animEffect>
                                  </p:childTnLst>
                                </p:cTn>
                              </p:par>
                            </p:childTnLst>
                          </p:cTn>
                        </p:par>
                        <p:par>
                          <p:cTn id="57" fill="hold">
                            <p:stCondLst>
                              <p:cond delay="5500"/>
                            </p:stCondLst>
                            <p:childTnLst>
                              <p:par>
                                <p:cTn id="58" presetID="6" presetClass="entr" presetSubtype="16" fill="hold"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circle(in)">
                                      <p:cBhvr>
                                        <p:cTn id="60" dur="500"/>
                                        <p:tgtEl>
                                          <p:spTgt spid="22"/>
                                        </p:tgtEl>
                                      </p:cBhvr>
                                    </p:animEffect>
                                  </p:childTnLst>
                                </p:cTn>
                              </p:par>
                            </p:childTnLst>
                          </p:cTn>
                        </p:par>
                        <p:par>
                          <p:cTn id="61" fill="hold">
                            <p:stCondLst>
                              <p:cond delay="6000"/>
                            </p:stCondLst>
                            <p:childTnLst>
                              <p:par>
                                <p:cTn id="62" presetID="53" presetClass="entr" presetSubtype="16" fill="hold" nodeType="after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500" fill="hold"/>
                                        <p:tgtEl>
                                          <p:spTgt spid="18"/>
                                        </p:tgtEl>
                                        <p:attrNameLst>
                                          <p:attrName>ppt_w</p:attrName>
                                        </p:attrNameLst>
                                      </p:cBhvr>
                                      <p:tavLst>
                                        <p:tav tm="0">
                                          <p:val>
                                            <p:fltVal val="0"/>
                                          </p:val>
                                        </p:tav>
                                        <p:tav tm="100000">
                                          <p:val>
                                            <p:strVal val="#ppt_w"/>
                                          </p:val>
                                        </p:tav>
                                      </p:tavLst>
                                    </p:anim>
                                    <p:anim calcmode="lin" valueType="num">
                                      <p:cBhvr>
                                        <p:cTn id="65" dur="500" fill="hold"/>
                                        <p:tgtEl>
                                          <p:spTgt spid="18"/>
                                        </p:tgtEl>
                                        <p:attrNameLst>
                                          <p:attrName>ppt_h</p:attrName>
                                        </p:attrNameLst>
                                      </p:cBhvr>
                                      <p:tavLst>
                                        <p:tav tm="0">
                                          <p:val>
                                            <p:fltVal val="0"/>
                                          </p:val>
                                        </p:tav>
                                        <p:tav tm="100000">
                                          <p:val>
                                            <p:strVal val="#ppt_h"/>
                                          </p:val>
                                        </p:tav>
                                      </p:tavLst>
                                    </p:anim>
                                    <p:animEffect transition="in" filter="fade">
                                      <p:cBhvr>
                                        <p:cTn id="66" dur="500"/>
                                        <p:tgtEl>
                                          <p:spTgt spid="18"/>
                                        </p:tgtEl>
                                      </p:cBhvr>
                                    </p:animEffect>
                                  </p:childTnLst>
                                </p:cTn>
                              </p:par>
                            </p:childTnLst>
                          </p:cTn>
                        </p:par>
                        <p:par>
                          <p:cTn id="67" fill="hold">
                            <p:stCondLst>
                              <p:cond delay="6500"/>
                            </p:stCondLst>
                            <p:childTnLst>
                              <p:par>
                                <p:cTn id="68" presetID="5" presetClass="entr" presetSubtype="10" fill="hold" grpId="0" nodeType="after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checkerboard(across)">
                                      <p:cBhvr>
                                        <p:cTn id="70" dur="500"/>
                                        <p:tgtEl>
                                          <p:spTgt spid="39"/>
                                        </p:tgtEl>
                                      </p:cBhvr>
                                    </p:animEffect>
                                  </p:childTnLst>
                                </p:cTn>
                              </p:par>
                            </p:childTnLst>
                          </p:cTn>
                        </p:par>
                        <p:par>
                          <p:cTn id="71" fill="hold">
                            <p:stCondLst>
                              <p:cond delay="7000"/>
                            </p:stCondLst>
                            <p:childTnLst>
                              <p:par>
                                <p:cTn id="72" presetID="16" presetClass="entr" presetSubtype="21" fill="hold" grpId="0" nodeType="after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barn(inVertical)">
                                      <p:cBhvr>
                                        <p:cTn id="74" dur="500"/>
                                        <p:tgtEl>
                                          <p:spTgt spid="42"/>
                                        </p:tgtEl>
                                      </p:cBhvr>
                                    </p:animEffect>
                                  </p:childTnLst>
                                </p:cTn>
                              </p:par>
                            </p:childTnLst>
                          </p:cTn>
                        </p:par>
                        <p:par>
                          <p:cTn id="75" fill="hold">
                            <p:stCondLst>
                              <p:cond delay="7500"/>
                            </p:stCondLst>
                            <p:childTnLst>
                              <p:par>
                                <p:cTn id="76" presetID="16" presetClass="entr" presetSubtype="21" fill="hold" nodeType="after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barn(inVertical)">
                                      <p:cBhvr>
                                        <p:cTn id="78" dur="500"/>
                                        <p:tgtEl>
                                          <p:spTgt spid="55"/>
                                        </p:tgtEl>
                                      </p:cBhvr>
                                    </p:animEffect>
                                  </p:childTnLst>
                                </p:cTn>
                              </p:par>
                            </p:childTnLst>
                          </p:cTn>
                        </p:par>
                        <p:par>
                          <p:cTn id="79" fill="hold">
                            <p:stCondLst>
                              <p:cond delay="8000"/>
                            </p:stCondLst>
                            <p:childTnLst>
                              <p:par>
                                <p:cTn id="80" presetID="6" presetClass="entr" presetSubtype="16" fill="hold" nodeType="after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circle(in)">
                                      <p:cBhvr>
                                        <p:cTn id="82" dur="500"/>
                                        <p:tgtEl>
                                          <p:spTgt spid="24"/>
                                        </p:tgtEl>
                                      </p:cBhvr>
                                    </p:animEffect>
                                  </p:childTnLst>
                                </p:cTn>
                              </p:par>
                            </p:childTnLst>
                          </p:cTn>
                        </p:par>
                        <p:par>
                          <p:cTn id="83" fill="hold">
                            <p:stCondLst>
                              <p:cond delay="8500"/>
                            </p:stCondLst>
                            <p:childTnLst>
                              <p:par>
                                <p:cTn id="84" presetID="53" presetClass="entr" presetSubtype="16" fill="hold" nodeType="afterEffect">
                                  <p:stCondLst>
                                    <p:cond delay="0"/>
                                  </p:stCondLst>
                                  <p:childTnLst>
                                    <p:set>
                                      <p:cBhvr>
                                        <p:cTn id="85" dur="1" fill="hold">
                                          <p:stCondLst>
                                            <p:cond delay="0"/>
                                          </p:stCondLst>
                                        </p:cTn>
                                        <p:tgtEl>
                                          <p:spTgt spid="19"/>
                                        </p:tgtEl>
                                        <p:attrNameLst>
                                          <p:attrName>style.visibility</p:attrName>
                                        </p:attrNameLst>
                                      </p:cBhvr>
                                      <p:to>
                                        <p:strVal val="visible"/>
                                      </p:to>
                                    </p:set>
                                    <p:anim calcmode="lin" valueType="num">
                                      <p:cBhvr>
                                        <p:cTn id="86" dur="500" fill="hold"/>
                                        <p:tgtEl>
                                          <p:spTgt spid="19"/>
                                        </p:tgtEl>
                                        <p:attrNameLst>
                                          <p:attrName>ppt_w</p:attrName>
                                        </p:attrNameLst>
                                      </p:cBhvr>
                                      <p:tavLst>
                                        <p:tav tm="0">
                                          <p:val>
                                            <p:fltVal val="0"/>
                                          </p:val>
                                        </p:tav>
                                        <p:tav tm="100000">
                                          <p:val>
                                            <p:strVal val="#ppt_w"/>
                                          </p:val>
                                        </p:tav>
                                      </p:tavLst>
                                    </p:anim>
                                    <p:anim calcmode="lin" valueType="num">
                                      <p:cBhvr>
                                        <p:cTn id="87" dur="500" fill="hold"/>
                                        <p:tgtEl>
                                          <p:spTgt spid="19"/>
                                        </p:tgtEl>
                                        <p:attrNameLst>
                                          <p:attrName>ppt_h</p:attrName>
                                        </p:attrNameLst>
                                      </p:cBhvr>
                                      <p:tavLst>
                                        <p:tav tm="0">
                                          <p:val>
                                            <p:fltVal val="0"/>
                                          </p:val>
                                        </p:tav>
                                        <p:tav tm="100000">
                                          <p:val>
                                            <p:strVal val="#ppt_h"/>
                                          </p:val>
                                        </p:tav>
                                      </p:tavLst>
                                    </p:anim>
                                    <p:animEffect transition="in" filter="fade">
                                      <p:cBhvr>
                                        <p:cTn id="88" dur="500"/>
                                        <p:tgtEl>
                                          <p:spTgt spid="19"/>
                                        </p:tgtEl>
                                      </p:cBhvr>
                                    </p:animEffect>
                                  </p:childTnLst>
                                </p:cTn>
                              </p:par>
                            </p:childTnLst>
                          </p:cTn>
                        </p:par>
                        <p:par>
                          <p:cTn id="89" fill="hold">
                            <p:stCondLst>
                              <p:cond delay="9000"/>
                            </p:stCondLst>
                            <p:childTnLst>
                              <p:par>
                                <p:cTn id="90" presetID="5" presetClass="entr" presetSubtype="10" fill="hold" grpId="0" nodeType="after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checkerboard(across)">
                                      <p:cBhvr>
                                        <p:cTn id="92" dur="500"/>
                                        <p:tgtEl>
                                          <p:spTgt spid="46"/>
                                        </p:tgtEl>
                                      </p:cBhvr>
                                    </p:animEffect>
                                  </p:childTnLst>
                                </p:cTn>
                              </p:par>
                            </p:childTnLst>
                          </p:cTn>
                        </p:par>
                        <p:par>
                          <p:cTn id="93" fill="hold">
                            <p:stCondLst>
                              <p:cond delay="9500"/>
                            </p:stCondLst>
                            <p:childTnLst>
                              <p:par>
                                <p:cTn id="94" presetID="16" presetClass="entr" presetSubtype="21" fill="hold" grpId="0" nodeType="after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barn(inVertical)">
                                      <p:cBhvr>
                                        <p:cTn id="9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3" grpId="0"/>
      <p:bldP spid="53" grpId="0" animBg="1"/>
      <p:bldP spid="56" grpId="0"/>
      <p:bldP spid="39" grpId="0" animBg="1"/>
      <p:bldP spid="42" grpId="0"/>
      <p:bldP spid="46" grpId="0" animBg="1"/>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9"/>
          <p:cNvGrpSpPr/>
          <p:nvPr/>
        </p:nvGrpSpPr>
        <p:grpSpPr>
          <a:xfrm>
            <a:off x="3640971" y="2429662"/>
            <a:ext cx="1620000" cy="1620000"/>
            <a:chOff x="1224533" y="1817862"/>
            <a:chExt cx="1620000" cy="1620000"/>
          </a:xfrm>
          <a:solidFill>
            <a:srgbClr val="3399FF"/>
          </a:solidFill>
        </p:grpSpPr>
        <p:sp>
          <p:nvSpPr>
            <p:cNvPr id="50" name="椭圆 49"/>
            <p:cNvSpPr>
              <a:spLocks noChangeAspect="1"/>
            </p:cNvSpPr>
            <p:nvPr/>
          </p:nvSpPr>
          <p:spPr>
            <a:xfrm>
              <a:off x="1224533" y="1817862"/>
              <a:ext cx="1620000" cy="1620000"/>
            </a:xfrm>
            <a:prstGeom prst="ellipse">
              <a:avLst/>
            </a:prstGeom>
            <a:grp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a:spLocks noChangeAspect="1"/>
            </p:cNvSpPr>
            <p:nvPr/>
          </p:nvSpPr>
          <p:spPr>
            <a:xfrm>
              <a:off x="1224533" y="1817862"/>
              <a:ext cx="1620000" cy="1620000"/>
            </a:xfrm>
            <a:prstGeom prst="ellipse">
              <a:avLst/>
            </a:prstGeom>
            <a:solidFill>
              <a:srgbClr val="FF000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a:spLocks noChangeAspect="1"/>
            </p:cNvSpPr>
            <p:nvPr/>
          </p:nvSpPr>
          <p:spPr>
            <a:xfrm>
              <a:off x="1404533" y="1997862"/>
              <a:ext cx="1260000" cy="1260000"/>
            </a:xfrm>
            <a:prstGeom prst="ellipse">
              <a:avLst/>
            </a:prstGeom>
            <a:solidFill>
              <a:srgbClr val="FF0000"/>
            </a:soli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任意多边形 52"/>
          <p:cNvSpPr/>
          <p:nvPr/>
        </p:nvSpPr>
        <p:spPr>
          <a:xfrm>
            <a:off x="4689467" y="2715414"/>
            <a:ext cx="2527652" cy="99946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bg1"/>
              </a:gs>
              <a:gs pos="100000">
                <a:schemeClr val="bg1">
                  <a:lumMod val="8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44"/>
          <p:cNvSpPr txBox="1"/>
          <p:nvPr/>
        </p:nvSpPr>
        <p:spPr>
          <a:xfrm>
            <a:off x="5059645" y="3001166"/>
            <a:ext cx="1415772" cy="461665"/>
          </a:xfrm>
          <a:prstGeom prst="rect">
            <a:avLst/>
          </a:prstGeom>
          <a:noFill/>
          <a:ln>
            <a:noFill/>
          </a:ln>
        </p:spPr>
        <p:txBody>
          <a:bodyPr wrap="none" rtlCol="0">
            <a:spAutoFit/>
          </a:bodyPr>
          <a:lstStyle/>
          <a:p>
            <a:r>
              <a:rPr lang="zh-CN" altLang="en-US" sz="2400" b="1" dirty="0" smtClean="0">
                <a:solidFill>
                  <a:srgbClr val="FF0000"/>
                </a:solidFill>
                <a:latin typeface="微软雅黑" panose="020B0503020204020204" pitchFamily="34" charset="-122"/>
                <a:ea typeface="微软雅黑" panose="020B0503020204020204" pitchFamily="34" charset="-122"/>
              </a:rPr>
              <a:t>图书搜索</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grpSp>
        <p:nvGrpSpPr>
          <p:cNvPr id="6" name="组合 14"/>
          <p:cNvGrpSpPr/>
          <p:nvPr/>
        </p:nvGrpSpPr>
        <p:grpSpPr>
          <a:xfrm>
            <a:off x="3975087" y="2707546"/>
            <a:ext cx="1008000" cy="1008000"/>
            <a:chOff x="1744847" y="2123862"/>
            <a:chExt cx="1008000" cy="1008000"/>
          </a:xfrm>
        </p:grpSpPr>
        <p:sp>
          <p:nvSpPr>
            <p:cNvPr id="54" name="椭圆 53"/>
            <p:cNvSpPr>
              <a:spLocks noChangeAspect="1"/>
            </p:cNvSpPr>
            <p:nvPr/>
          </p:nvSpPr>
          <p:spPr>
            <a:xfrm>
              <a:off x="1744847" y="2123862"/>
              <a:ext cx="1008000" cy="100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29"/>
            <p:cNvSpPr txBox="1">
              <a:spLocks noChangeArrowheads="1"/>
            </p:cNvSpPr>
            <p:nvPr/>
          </p:nvSpPr>
          <p:spPr bwMode="auto">
            <a:xfrm>
              <a:off x="1822576" y="2289860"/>
              <a:ext cx="78739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zh-CN"/>
              </a:defPPr>
              <a:lvl1pPr algn="ctr" eaLnBrk="0" hangingPunct="0">
                <a:defRPr sz="4000">
                  <a:solidFill>
                    <a:srgbClr val="FF0000"/>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dirty="0"/>
                <a:t>01</a:t>
              </a:r>
              <a:endParaRPr lang="zh-CN" altLang="en-US" dirty="0"/>
            </a:p>
          </p:txBody>
        </p:sp>
      </p:grpSp>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 presetClass="entr" presetSubtype="10"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checkerboard(across)">
                                      <p:cBhvr>
                                        <p:cTn id="19" dur="500"/>
                                        <p:tgtEl>
                                          <p:spTgt spid="53"/>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barn(inVertical)">
                                      <p:cBhvr>
                                        <p:cTn id="2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240" y="-9525"/>
            <a:ext cx="11520805" cy="6869430"/>
          </a:xfrm>
          <a:prstGeom prst="rect">
            <a:avLst/>
          </a:prstGeom>
        </p:spPr>
      </p:pic>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圆角矩形 6"/>
          <p:cNvSpPr/>
          <p:nvPr/>
        </p:nvSpPr>
        <p:spPr>
          <a:xfrm>
            <a:off x="10295890" y="2273300"/>
            <a:ext cx="827405" cy="2279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6146" name="Picture 2"/>
          <p:cNvPicPr>
            <a:picLocks noChangeAspect="1" noChangeArrowheads="1"/>
          </p:cNvPicPr>
          <p:nvPr/>
        </p:nvPicPr>
        <p:blipFill>
          <a:blip r:embed="rId3"/>
          <a:srcRect/>
          <a:stretch>
            <a:fillRect/>
          </a:stretch>
        </p:blipFill>
        <p:spPr bwMode="auto">
          <a:xfrm>
            <a:off x="0" y="0"/>
            <a:ext cx="11522075" cy="6859588"/>
          </a:xfrm>
          <a:prstGeom prst="rect">
            <a:avLst/>
          </a:prstGeom>
          <a:noFill/>
          <a:ln w="9525">
            <a:noFill/>
            <a:miter lim="800000"/>
            <a:headEnd/>
            <a:tailEnd/>
          </a:ln>
          <a:effectLst/>
        </p:spPr>
      </p:pic>
      <p:sp>
        <p:nvSpPr>
          <p:cNvPr id="7" name="圆角矩形 6"/>
          <p:cNvSpPr/>
          <p:nvPr/>
        </p:nvSpPr>
        <p:spPr>
          <a:xfrm>
            <a:off x="45997" y="1500968"/>
            <a:ext cx="1617633" cy="53586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标注 7"/>
          <p:cNvSpPr/>
          <p:nvPr/>
        </p:nvSpPr>
        <p:spPr>
          <a:xfrm>
            <a:off x="1831947" y="2429662"/>
            <a:ext cx="3929090" cy="1285884"/>
          </a:xfrm>
          <a:prstGeom prst="cloudCallou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t>中国图书分类法</a:t>
            </a:r>
            <a:r>
              <a:rPr lang="en-US" altLang="zh-CN" sz="3200" b="1" dirty="0" smtClean="0">
                <a:solidFill>
                  <a:srgbClr val="FF0000"/>
                </a:solidFill>
              </a:rPr>
              <a:t>22</a:t>
            </a:r>
            <a:r>
              <a:rPr lang="zh-CN" altLang="en-US" sz="2400" b="1" dirty="0" smtClean="0"/>
              <a:t>大分类</a:t>
            </a:r>
            <a:endParaRPr lang="zh-CN" altLang="en-US" sz="2400" b="1" dirty="0"/>
          </a:p>
        </p:txBody>
      </p:sp>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4098" name="Picture 2"/>
          <p:cNvPicPr>
            <a:picLocks noChangeAspect="1" noChangeArrowheads="1"/>
          </p:cNvPicPr>
          <p:nvPr/>
        </p:nvPicPr>
        <p:blipFill>
          <a:blip r:embed="rId3"/>
          <a:srcRect/>
          <a:stretch>
            <a:fillRect/>
          </a:stretch>
        </p:blipFill>
        <p:spPr bwMode="auto">
          <a:xfrm>
            <a:off x="-1" y="0"/>
            <a:ext cx="11522076" cy="6859587"/>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08"/>
          <p:cNvSpPr/>
          <p:nvPr/>
        </p:nvSpPr>
        <p:spPr bwMode="auto">
          <a:xfrm>
            <a:off x="6549939" y="1674859"/>
            <a:ext cx="85725" cy="85725"/>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Line 509"/>
          <p:cNvSpPr>
            <a:spLocks noChangeShapeType="1"/>
          </p:cNvSpPr>
          <p:nvPr/>
        </p:nvSpPr>
        <p:spPr bwMode="auto">
          <a:xfrm flipV="1">
            <a:off x="6549939" y="1674859"/>
            <a:ext cx="85725" cy="85725"/>
          </a:xfrm>
          <a:prstGeom prst="line">
            <a:avLst/>
          </a:prstGeom>
          <a:noFill/>
          <a:ln w="9525">
            <a:solidFill>
              <a:srgbClr val="000000"/>
            </a:solidFill>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510"/>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Line 511"/>
          <p:cNvSpPr>
            <a:spLocks noChangeShapeType="1"/>
          </p:cNvSpPr>
          <p:nvPr/>
        </p:nvSpPr>
        <p:spPr bwMode="auto">
          <a:xfrm>
            <a:off x="6549939" y="158913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7170" name="Picture 2"/>
          <p:cNvPicPr>
            <a:picLocks noChangeAspect="1" noChangeArrowheads="1"/>
          </p:cNvPicPr>
          <p:nvPr/>
        </p:nvPicPr>
        <p:blipFill>
          <a:blip r:embed="rId3"/>
          <a:srcRect/>
          <a:stretch>
            <a:fillRect/>
          </a:stretch>
        </p:blipFill>
        <p:spPr bwMode="auto">
          <a:xfrm>
            <a:off x="0" y="0"/>
            <a:ext cx="11522075" cy="6859587"/>
          </a:xfrm>
          <a:prstGeom prst="rect">
            <a:avLst/>
          </a:prstGeom>
          <a:noFill/>
          <a:ln w="9525">
            <a:noFill/>
            <a:miter lim="800000"/>
            <a:headEnd/>
            <a:tailEnd/>
          </a:ln>
          <a:effectLst/>
        </p:spPr>
      </p:pic>
      <p:sp>
        <p:nvSpPr>
          <p:cNvPr id="7" name="圆角矩形 6"/>
          <p:cNvSpPr/>
          <p:nvPr/>
        </p:nvSpPr>
        <p:spPr>
          <a:xfrm>
            <a:off x="0" y="1500968"/>
            <a:ext cx="2403451" cy="35796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0" y="1929596"/>
            <a:ext cx="1617633" cy="485778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9332937" y="1786721"/>
            <a:ext cx="1857388" cy="507286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ppt_x"/>
                                          </p:val>
                                        </p:tav>
                                        <p:tav tm="100000">
                                          <p:val>
                                            <p:strVal val="#ppt_x"/>
                                          </p:val>
                                        </p:tav>
                                      </p:tavLst>
                                    </p:anim>
                                    <p:anim calcmode="lin" valueType="num">
                                      <p:cBhvr additive="base">
                                        <p:cTn id="14"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191</Words>
  <Application>WPS 演示</Application>
  <PresentationFormat>自定义</PresentationFormat>
  <Paragraphs>74</Paragraphs>
  <Slides>38</Slides>
  <Notes>36</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38</vt:i4>
      </vt:variant>
    </vt:vector>
  </HeadingPairs>
  <TitlesOfParts>
    <vt:vector size="44" baseType="lpstr">
      <vt:lpstr>Arial</vt:lpstr>
      <vt:lpstr>宋体</vt:lpstr>
      <vt:lpstr>微软雅黑</vt:lpstr>
      <vt:lpstr>Calibri</vt:lpstr>
      <vt:lpstr>方正中等线简体</vt: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读秀使用帮助</vt:lpstr>
      <vt:lpstr>幻灯片 38</vt:lpstr>
    </vt:vector>
  </TitlesOfParts>
  <Company>微软中国</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11.18</dc:title>
  <dc:creator>微软用户</dc:creator>
  <cp:lastModifiedBy>User</cp:lastModifiedBy>
  <cp:revision>273</cp:revision>
  <dcterms:created xsi:type="dcterms:W3CDTF">2015-11-08T02:29:00Z</dcterms:created>
  <dcterms:modified xsi:type="dcterms:W3CDTF">2018-04-09T05:41:06Z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2052-10.1.0.6877</vt:lpwstr>
  </property>
</Properties>
</file>