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9" r:id="rId3"/>
    <p:sldId id="288" r:id="rId4"/>
    <p:sldId id="268" r:id="rId5"/>
    <p:sldId id="270" r:id="rId6"/>
    <p:sldId id="281" r:id="rId7"/>
    <p:sldId id="266" r:id="rId8"/>
    <p:sldId id="283" r:id="rId9"/>
    <p:sldId id="299" r:id="rId10"/>
    <p:sldId id="300" r:id="rId11"/>
    <p:sldId id="287" r:id="rId12"/>
    <p:sldId id="298" r:id="rId13"/>
    <p:sldId id="296" r:id="rId14"/>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66"/>
    <a:srgbClr val="008080"/>
    <a:srgbClr val="00FFCC"/>
    <a:srgbClr val="A50021"/>
    <a:srgbClr val="333300"/>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6" d="100"/>
          <a:sy n="66" d="100"/>
        </p:scale>
        <p:origin x="-1410" y="-96"/>
      </p:cViewPr>
      <p:guideLst>
        <p:guide orient="horz" pos="203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solidFill>
                  <a:srgbClr val="000000"/>
                </a:solidFill>
                <a:latin typeface="Arial" panose="020B0604020202020204" pitchFamily="34" charset="0"/>
                <a:ea typeface="宋体" panose="02010600030101010101" pitchFamily="2" charset="-122"/>
                <a:cs typeface="+mn-ea"/>
              </a:rPr>
            </a:fld>
            <a:endParaRPr lang="zh-CN" altLang="en-US" sz="1400" strike="noStrike" noProof="1"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solidFill>
                  <a:srgbClr val="000000"/>
                </a:solidFill>
                <a:latin typeface="Arial" panose="020B0604020202020204" pitchFamily="34" charset="0"/>
                <a:ea typeface="宋体" panose="02010600030101010101" pitchFamily="2" charset="-122"/>
                <a:cs typeface="+mn-ea"/>
              </a:rPr>
            </a:fld>
            <a:endParaRPr lang="zh-CN" altLang="en-US" sz="1400" strike="noStrike" noProof="1"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6225"/>
            <a:ext cx="2057400" cy="58499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6225"/>
            <a:ext cx="6019800" cy="58499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solidFill>
                  <a:srgbClr val="000000"/>
                </a:solidFill>
                <a:latin typeface="Arial" panose="020B0604020202020204" pitchFamily="34" charset="0"/>
                <a:ea typeface="宋体" panose="02010600030101010101" pitchFamily="2" charset="-122"/>
                <a:cs typeface="+mn-ea"/>
              </a:rPr>
            </a:fld>
            <a:endParaRPr lang="zh-CN" altLang="en-US" sz="1400" strike="noStrike" noProof="1"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7" name="日期占位符 3"/>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solidFill>
                  <a:schemeClr val="tx1"/>
                </a:solidFill>
              </a:defRPr>
            </a:lvl1pPr>
          </a:lstStyle>
          <a:p>
            <a:pPr marL="0" marR="0" indent="0" algn="l" defTabSz="914400" rtl="0" fontAlgn="base" latinLnBrk="0">
              <a:lnSpc>
                <a:spcPct val="100000"/>
              </a:lnSpc>
              <a:spcBef>
                <a:spcPct val="0"/>
              </a:spcBef>
              <a:spcAft>
                <a:spcPct val="0"/>
              </a:spcAft>
              <a:buClrTx/>
              <a:buSzTx/>
              <a:buFontTx/>
              <a:buNone/>
              <a:defRPr/>
            </a:pPr>
            <a:fld id="{46B5606A-6508-4B32-9416-8D5A0DF287F0}" type="datetime1">
              <a:rPr kumimoji="0" lang="zh-CN" altLang="en-US" b="0" i="0" kern="1200" cap="none" spc="0" normalizeH="0" baseline="0" noProof="0">
                <a:latin typeface="Arial" panose="020B0604020202020204" pitchFamily="34" charset="0"/>
                <a:ea typeface="宋体" panose="02010600030101010101" pitchFamily="2" charset="-122"/>
                <a:cs typeface="+mn-cs"/>
              </a:rPr>
            </a:fld>
            <a:endParaRPr kumimoji="0" lang="zh-CN" altLang="en-US" sz="1800" b="0" i="0" kern="1200" cap="none" spc="0" normalizeH="0" baseline="0" noProof="0">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solidFill>
                  <a:schemeClr val="tx1"/>
                </a:solidFill>
              </a:defRPr>
            </a:lvl1pPr>
          </a:lstStyle>
          <a:p>
            <a:pPr marL="0" marR="0" indent="0" defTabSz="914400" rtl="0" fontAlgn="base" latinLnBrk="0">
              <a:lnSpc>
                <a:spcPct val="100000"/>
              </a:lnSpc>
              <a:spcBef>
                <a:spcPct val="0"/>
              </a:spcBef>
              <a:spcAft>
                <a:spcPct val="0"/>
              </a:spcAft>
              <a:buClrTx/>
              <a:buSzTx/>
              <a:buFontTx/>
              <a:buNone/>
              <a:defRPr/>
            </a:pPr>
            <a:endParaRPr kumimoji="0" lang="zh-CN" altLang="zh-CN" b="0" i="0" kern="1200" cap="none" spc="0" normalizeH="0" baseline="0" noProof="0">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algn="r" fontAlgn="base"/>
            <a:fld id="{9A0DB2DC-4C9A-4742-B13C-FB6460FD3503}" type="slidenum">
              <a:rPr lang="zh-CN" altLang="en-US" sz="1400" noProof="1" dirty="0">
                <a:latin typeface="Arial" panose="020B0604020202020204" pitchFamily="34" charset="0"/>
                <a:ea typeface="宋体" panose="02010600030101010101" pitchFamily="2" charset="-122"/>
                <a:cs typeface="+mn-ea"/>
              </a:rPr>
            </a:fld>
            <a:endParaRPr lang="zh-CN" altLang="en-US" sz="1400"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solidFill>
                  <a:srgbClr val="000000"/>
                </a:solidFill>
                <a:latin typeface="Arial" panose="020B0604020202020204" pitchFamily="34" charset="0"/>
                <a:ea typeface="宋体" panose="02010600030101010101" pitchFamily="2" charset="-122"/>
                <a:cs typeface="+mn-ea"/>
              </a:rPr>
            </a:fld>
            <a:endParaRPr lang="zh-CN" altLang="en-US" sz="1400" strike="noStrike" noProof="1"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solidFill>
                  <a:srgbClr val="000000"/>
                </a:solidFill>
                <a:latin typeface="Arial" panose="020B0604020202020204" pitchFamily="34" charset="0"/>
                <a:ea typeface="宋体" panose="02010600030101010101" pitchFamily="2" charset="-122"/>
                <a:cs typeface="+mn-ea"/>
              </a:rPr>
            </a:fld>
            <a:endParaRPr lang="zh-CN" altLang="en-US" sz="1400" strike="noStrike" noProof="1"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solidFill>
                  <a:srgbClr val="000000"/>
                </a:solidFill>
                <a:latin typeface="Arial" panose="020B0604020202020204" pitchFamily="34" charset="0"/>
                <a:ea typeface="宋体" panose="02010600030101010101" pitchFamily="2" charset="-122"/>
                <a:cs typeface="+mn-ea"/>
              </a:rPr>
            </a:fld>
            <a:endParaRPr lang="zh-CN" altLang="en-US" sz="1400" strike="noStrike" noProof="1"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solidFill>
                  <a:srgbClr val="000000"/>
                </a:solidFill>
                <a:latin typeface="Arial" panose="020B0604020202020204" pitchFamily="34" charset="0"/>
                <a:ea typeface="宋体" panose="02010600030101010101" pitchFamily="2" charset="-122"/>
                <a:cs typeface="+mn-ea"/>
              </a:rPr>
            </a:fld>
            <a:endParaRPr lang="zh-CN" altLang="en-US" sz="1400" strike="noStrike" noProof="1"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solidFill>
                  <a:srgbClr val="000000"/>
                </a:solidFill>
                <a:latin typeface="Arial" panose="020B0604020202020204" pitchFamily="34" charset="0"/>
                <a:ea typeface="宋体" panose="02010600030101010101" pitchFamily="2" charset="-122"/>
                <a:cs typeface="+mn-ea"/>
              </a:rPr>
            </a:fld>
            <a:endParaRPr lang="zh-CN" altLang="en-US" sz="1400" strike="noStrike" noProof="1"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solidFill>
                  <a:srgbClr val="000000"/>
                </a:solidFill>
                <a:latin typeface="Arial" panose="020B0604020202020204" pitchFamily="34" charset="0"/>
                <a:ea typeface="宋体" panose="02010600030101010101" pitchFamily="2" charset="-122"/>
                <a:cs typeface="+mn-ea"/>
              </a:rPr>
            </a:fld>
            <a:endParaRPr lang="zh-CN" altLang="en-US" sz="1400" strike="noStrike" noProof="1"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solidFill>
                  <a:srgbClr val="000000"/>
                </a:solidFill>
                <a:latin typeface="Arial" panose="020B0604020202020204" pitchFamily="34" charset="0"/>
                <a:ea typeface="宋体" panose="02010600030101010101" pitchFamily="2" charset="-122"/>
                <a:cs typeface="+mn-ea"/>
              </a:rPr>
            </a:fld>
            <a:endParaRPr lang="zh-CN" altLang="en-US" sz="1400" strike="noStrike" noProof="1"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zh-CN" altLang="en-US" sz="1400" strike="noStrike" noProof="1" dirty="0">
                <a:solidFill>
                  <a:srgbClr val="000000"/>
                </a:solidFill>
                <a:latin typeface="Arial" panose="020B0604020202020204" pitchFamily="34" charset="0"/>
                <a:ea typeface="宋体" panose="02010600030101010101" pitchFamily="2" charset="-122"/>
                <a:cs typeface="+mn-ea"/>
              </a:rPr>
            </a:fld>
            <a:endParaRPr lang="zh-CN" altLang="en-US" sz="1400" strike="noStrike" noProof="1"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p:sp>
        <p:nvSpPr>
          <p:cNvPr id="1026" name="Rectangle 2"/>
          <p:cNvSpPr>
            <a:spLocks noGrp="1"/>
          </p:cNvSpPr>
          <p:nvPr>
            <p:ph type="title"/>
          </p:nvPr>
        </p:nvSpPr>
        <p:spPr>
          <a:xfrm>
            <a:off x="457200" y="276225"/>
            <a:ext cx="8229600" cy="704850"/>
          </a:xfrm>
          <a:prstGeom prst="rect">
            <a:avLst/>
          </a:prstGeom>
          <a:noFill/>
          <a:ln w="9525">
            <a:noFill/>
          </a:ln>
        </p:spPr>
        <p:txBody>
          <a:bodyPr anchor="ctr"/>
          <a:p>
            <a:pPr lvl="0"/>
            <a:r>
              <a:rPr lang="zh-CN" altLang="zh-CN" dirty="0"/>
              <a:t>单击此处编辑母版标题样式</a:t>
            </a:r>
            <a:endParaRPr lang="zh-CN" altLang="zh-CN" dirty="0"/>
          </a:p>
        </p:txBody>
      </p:sp>
      <p:sp>
        <p:nvSpPr>
          <p:cNvPr id="1027" name="Rectangle 3"/>
          <p:cNvSpPr>
            <a:spLocks noGrp="1"/>
          </p:cNvSpPr>
          <p:nvPr>
            <p:ph type="body"/>
          </p:nvPr>
        </p:nvSpPr>
        <p:spPr>
          <a:xfrm>
            <a:off x="457200" y="1125538"/>
            <a:ext cx="8229600" cy="5000625"/>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2052"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400">
                <a:solidFill>
                  <a:srgbClr val="000000"/>
                </a:solidFill>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1" hangingPunct="1">
              <a:defRPr sz="1400">
                <a:solidFill>
                  <a:srgbClr val="000000"/>
                </a:solidFill>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lvl="0" algn="r" eaLnBrk="1" fontAlgn="base" hangingPunct="1"/>
            <a:fld id="{9A0DB2DC-4C9A-4742-B13C-FB6460FD3503}" type="slidenum">
              <a:rPr lang="zh-CN" altLang="en-US" sz="1400" strike="noStrike" noProof="1" dirty="0">
                <a:solidFill>
                  <a:srgbClr val="000000"/>
                </a:solidFill>
                <a:latin typeface="Arial" panose="020B0604020202020204" pitchFamily="34" charset="0"/>
                <a:ea typeface="宋体" panose="02010600030101010101" pitchFamily="2" charset="-122"/>
                <a:cs typeface="+mn-ea"/>
              </a:rPr>
            </a:fld>
            <a:endParaRPr lang="zh-CN" altLang="en-US" sz="1400" strike="noStrike" noProof="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3200">
          <a:solidFill>
            <a:schemeClr val="tx2"/>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3200">
          <a:solidFill>
            <a:schemeClr val="tx2"/>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3200">
          <a:solidFill>
            <a:schemeClr val="tx2"/>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3200">
          <a:solidFill>
            <a:schemeClr val="tx2"/>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3200">
          <a:solidFill>
            <a:schemeClr val="tx2"/>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3200">
          <a:solidFill>
            <a:schemeClr val="tx2"/>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3200">
          <a:solidFill>
            <a:schemeClr val="tx2"/>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eaLnBrk="0" fontAlgn="base" hangingPunct="0">
        <a:spcBef>
          <a:spcPct val="20000"/>
        </a:spcBef>
        <a:spcAft>
          <a:spcPct val="0"/>
        </a:spcAft>
        <a:buChar char="»"/>
        <a:defRPr sz="1400">
          <a:solidFill>
            <a:schemeClr val="tx1"/>
          </a:solidFill>
          <a:latin typeface="+mn-lt"/>
          <a:ea typeface="+mn-ea"/>
        </a:defRPr>
      </a:lvl6pPr>
      <a:lvl7pPr marL="2971800" indent="-228600" algn="l" rtl="0" eaLnBrk="0" fontAlgn="base" hangingPunct="0">
        <a:spcBef>
          <a:spcPct val="20000"/>
        </a:spcBef>
        <a:spcAft>
          <a:spcPct val="0"/>
        </a:spcAft>
        <a:buChar char="»"/>
        <a:defRPr sz="1400">
          <a:solidFill>
            <a:schemeClr val="tx1"/>
          </a:solidFill>
          <a:latin typeface="+mn-lt"/>
          <a:ea typeface="+mn-ea"/>
        </a:defRPr>
      </a:lvl7pPr>
      <a:lvl8pPr marL="3429000" indent="-228600" algn="l" rtl="0" eaLnBrk="0" fontAlgn="base" hangingPunct="0">
        <a:spcBef>
          <a:spcPct val="20000"/>
        </a:spcBef>
        <a:spcAft>
          <a:spcPct val="0"/>
        </a:spcAft>
        <a:buChar char="»"/>
        <a:defRPr sz="1400">
          <a:solidFill>
            <a:schemeClr val="tx1"/>
          </a:solidFill>
          <a:latin typeface="+mn-lt"/>
          <a:ea typeface="+mn-ea"/>
        </a:defRPr>
      </a:lvl8pPr>
      <a:lvl9pPr marL="38862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097" name="矩形 18"/>
          <p:cNvSpPr/>
          <p:nvPr/>
        </p:nvSpPr>
        <p:spPr>
          <a:xfrm>
            <a:off x="134938" y="6343650"/>
            <a:ext cx="1436687" cy="246063"/>
          </a:xfrm>
          <a:prstGeom prst="rect">
            <a:avLst/>
          </a:prstGeom>
          <a:noFill/>
          <a:ln w="9525">
            <a:noFill/>
          </a:ln>
        </p:spPr>
        <p:txBody>
          <a:bodyPr wrap="none">
            <a:spAutoFit/>
          </a:bodyPr>
          <a:p>
            <a:r>
              <a:rPr lang="en-US" altLang="zh-CN" sz="1000" b="0" dirty="0">
                <a:solidFill>
                  <a:schemeClr val="bg1"/>
                </a:solidFill>
                <a:latin typeface="微软雅黑" panose="020B0503020204020204" pitchFamily="34" charset="-122"/>
                <a:ea typeface="微软雅黑" panose="020B0503020204020204" pitchFamily="34" charset="-122"/>
              </a:rPr>
              <a:t>www.ppthi-hoo.com</a:t>
            </a:r>
            <a:endParaRPr lang="zh-CN" altLang="en-US" sz="1000" b="0" dirty="0">
              <a:solidFill>
                <a:schemeClr val="bg1"/>
              </a:solidFill>
              <a:latin typeface="Arial" panose="020B0604020202020204" pitchFamily="34" charset="0"/>
              <a:ea typeface="宋体" panose="02010600030101010101" pitchFamily="2" charset="-122"/>
            </a:endParaRPr>
          </a:p>
        </p:txBody>
      </p:sp>
      <p:sp>
        <p:nvSpPr>
          <p:cNvPr id="4106" name="Text Box 14"/>
          <p:cNvSpPr txBox="1"/>
          <p:nvPr/>
        </p:nvSpPr>
        <p:spPr>
          <a:xfrm>
            <a:off x="179388" y="144463"/>
            <a:ext cx="249237" cy="369887"/>
          </a:xfrm>
          <a:prstGeom prst="rect">
            <a:avLst/>
          </a:prstGeom>
          <a:noFill/>
          <a:ln w="9525">
            <a:noFill/>
          </a:ln>
        </p:spPr>
        <p:txBody>
          <a:bodyPr wrap="none">
            <a:spAutoFit/>
          </a:bodyPr>
          <a:p>
            <a:r>
              <a:rPr lang="zh-CN" altLang="en-US" b="0" dirty="0">
                <a:latin typeface="Arial" panose="020B0604020202020204" pitchFamily="34" charset="0"/>
                <a:ea typeface="宋体" panose="02010600030101010101" pitchFamily="2" charset="-122"/>
              </a:rPr>
              <a:t> </a:t>
            </a:r>
            <a:endParaRPr lang="zh-CN" altLang="en-US" b="0" dirty="0">
              <a:latin typeface="Arial" panose="020B0604020202020204" pitchFamily="34" charset="0"/>
              <a:ea typeface="宋体" panose="02010600030101010101" pitchFamily="2" charset="-122"/>
            </a:endParaRPr>
          </a:p>
        </p:txBody>
      </p:sp>
      <p:sp>
        <p:nvSpPr>
          <p:cNvPr id="4108" name="TextBox 1"/>
          <p:cNvSpPr txBox="1"/>
          <p:nvPr/>
        </p:nvSpPr>
        <p:spPr>
          <a:xfrm>
            <a:off x="4427538" y="5732463"/>
            <a:ext cx="185737" cy="369887"/>
          </a:xfrm>
          <a:prstGeom prst="rect">
            <a:avLst/>
          </a:prstGeom>
          <a:noFill/>
          <a:ln w="9525">
            <a:noFill/>
          </a:ln>
        </p:spPr>
        <p:txBody>
          <a:bodyPr wrap="none">
            <a:spAutoFit/>
          </a:bodyPr>
          <a:p>
            <a:endParaRPr lang="zh-CN" altLang="en-US" b="0" dirty="0">
              <a:latin typeface="Arial" panose="020B0604020202020204" pitchFamily="34" charset="0"/>
              <a:ea typeface="宋体" panose="02010600030101010101" pitchFamily="2" charset="-122"/>
            </a:endParaRPr>
          </a:p>
        </p:txBody>
      </p:sp>
      <p:sp>
        <p:nvSpPr>
          <p:cNvPr id="3" name="TextBox 2"/>
          <p:cNvSpPr txBox="1"/>
          <p:nvPr/>
        </p:nvSpPr>
        <p:spPr>
          <a:xfrm>
            <a:off x="3348038" y="5300663"/>
            <a:ext cx="4824412" cy="1187450"/>
          </a:xfrm>
          <a:prstGeom prst="rect">
            <a:avLst/>
          </a:prstGeom>
          <a:noFill/>
          <a:ln w="9525">
            <a:noFill/>
          </a:ln>
        </p:spPr>
        <p:txBody>
          <a:bodyPr>
            <a:spAutoFit/>
          </a:bodyPr>
          <a:p>
            <a:pPr algn="ctr"/>
            <a:r>
              <a:rPr lang="zh-CN" altLang="en-US" sz="2400" dirty="0">
                <a:latin typeface="Arial" panose="020B0604020202020204" pitchFamily="34" charset="0"/>
                <a:ea typeface="宋体" panose="02010600030101010101" pitchFamily="2" charset="-122"/>
              </a:rPr>
              <a:t>主讲人：金圣博</a:t>
            </a:r>
            <a:endParaRPr lang="zh-CN" altLang="en-US" sz="2400" dirty="0">
              <a:latin typeface="Arial" panose="020B0604020202020204" pitchFamily="34" charset="0"/>
              <a:ea typeface="宋体" panose="02010600030101010101" pitchFamily="2" charset="-122"/>
            </a:endParaRPr>
          </a:p>
          <a:p>
            <a:pPr algn="ctr"/>
            <a:r>
              <a:rPr lang="zh-CN" altLang="en-US" sz="2400" dirty="0">
                <a:latin typeface="Arial" panose="020B0604020202020204" pitchFamily="34" charset="0"/>
                <a:ea typeface="宋体" panose="02010600030101010101" pitchFamily="2" charset="-122"/>
              </a:rPr>
              <a:t>外国语学院  俄语系</a:t>
            </a:r>
            <a:endParaRPr lang="zh-CN" altLang="en-US" sz="2400" dirty="0">
              <a:latin typeface="Arial" panose="020B0604020202020204" pitchFamily="34" charset="0"/>
              <a:ea typeface="宋体" panose="02010600030101010101" pitchFamily="2" charset="-122"/>
            </a:endParaRPr>
          </a:p>
          <a:p>
            <a:pPr algn="ctr"/>
            <a:endParaRPr lang="zh-CN" altLang="en-US" sz="2400" dirty="0">
              <a:latin typeface="Arial" panose="020B0604020202020204" pitchFamily="34" charset="0"/>
              <a:ea typeface="宋体" panose="02010600030101010101" pitchFamily="2" charset="-122"/>
            </a:endParaRPr>
          </a:p>
        </p:txBody>
      </p:sp>
      <p:sp>
        <p:nvSpPr>
          <p:cNvPr id="4114" name="矩形 4113"/>
          <p:cNvSpPr/>
          <p:nvPr/>
        </p:nvSpPr>
        <p:spPr>
          <a:xfrm>
            <a:off x="1476375" y="1484313"/>
            <a:ext cx="7056438" cy="914400"/>
          </a:xfrm>
          <a:prstGeom prst="rect">
            <a:avLst/>
          </a:prstGeom>
        </p:spPr>
        <p:txBody>
          <a:bodyPr wrap="none" fromWordArt="1">
            <a:prstTxWarp prst="textPlain">
              <a:avLst>
                <a:gd name="adj" fmla="val 50000"/>
              </a:avLst>
            </a:prstTxWarp>
            <a:normAutofit/>
          </a:bodyPr>
          <a:p>
            <a:pPr algn="ctr"/>
            <a:r>
              <a:rPr lang="zh-CN" altLang="en-US" sz="3600" b="0" spc="720">
                <a:ln w="28575" cap="flat" cmpd="sng">
                  <a:solidFill>
                    <a:schemeClr val="tx1"/>
                  </a:solidFill>
                  <a:prstDash val="solid"/>
                  <a:headEnd type="none" w="med" len="med"/>
                  <a:tailEnd type="none" w="med" len="med"/>
                </a:ln>
                <a:solidFill>
                  <a:srgbClr val="0000FF"/>
                </a:solidFill>
                <a:effectLst>
                  <a:outerShdw dist="45791" dir="3378595" algn="ctr" rotWithShape="0">
                    <a:srgbClr val="4D4D4D">
                      <a:alpha val="80000"/>
                    </a:srgbClr>
                  </a:outerShdw>
                </a:effectLst>
                <a:latin typeface="宋体" panose="02010600030101010101" pitchFamily="2" charset="-122"/>
                <a:ea typeface="宋体" panose="02010600030101010101" pitchFamily="2" charset="-122"/>
              </a:rPr>
              <a:t>和平与发展是当今时代的主题</a:t>
            </a:r>
            <a:endParaRPr lang="zh-CN" altLang="en-US" sz="3600" b="0" spc="720">
              <a:ln w="28575" cap="flat" cmpd="sng">
                <a:solidFill>
                  <a:schemeClr val="tx1"/>
                </a:solidFill>
                <a:prstDash val="solid"/>
                <a:headEnd type="none" w="med" len="med"/>
                <a:tailEnd type="none" w="med" len="med"/>
              </a:ln>
              <a:solidFill>
                <a:srgbClr val="0000FF"/>
              </a:solidFill>
              <a:effectLst>
                <a:outerShdw dist="45791" dir="3378595" algn="ctr" rotWithShape="0">
                  <a:srgbClr val="4D4D4D">
                    <a:alpha val="80000"/>
                  </a:srgbClr>
                </a:outerShdw>
              </a:effectLst>
              <a:latin typeface="宋体" panose="02010600030101010101" pitchFamily="2" charset="-122"/>
              <a:ea typeface="宋体" panose="02010600030101010101" pitchFamily="2" charset="-122"/>
            </a:endParaRPr>
          </a:p>
        </p:txBody>
      </p:sp>
      <p:pic>
        <p:nvPicPr>
          <p:cNvPr id="4115" name="图片 4114"/>
          <p:cNvPicPr>
            <a:picLocks noChangeAspect="1"/>
          </p:cNvPicPr>
          <p:nvPr/>
        </p:nvPicPr>
        <p:blipFill>
          <a:blip r:embed="rId1"/>
          <a:stretch>
            <a:fillRect/>
          </a:stretch>
        </p:blipFill>
        <p:spPr>
          <a:xfrm>
            <a:off x="0" y="4941888"/>
            <a:ext cx="1828800" cy="1419225"/>
          </a:xfrm>
          <a:prstGeom prst="rect">
            <a:avLst/>
          </a:prstGeom>
          <a:noFill/>
          <a:ln w="9525">
            <a:noFill/>
          </a:ln>
        </p:spPr>
      </p:pic>
      <p:pic>
        <p:nvPicPr>
          <p:cNvPr id="4116" name="图片 4115"/>
          <p:cNvPicPr>
            <a:picLocks noChangeAspect="1"/>
          </p:cNvPicPr>
          <p:nvPr/>
        </p:nvPicPr>
        <p:blipFill>
          <a:blip r:embed="rId1"/>
          <a:stretch>
            <a:fillRect/>
          </a:stretch>
        </p:blipFill>
        <p:spPr>
          <a:xfrm>
            <a:off x="3203575" y="3357563"/>
            <a:ext cx="1828800" cy="1419225"/>
          </a:xfrm>
          <a:prstGeom prst="rect">
            <a:avLst/>
          </a:prstGeom>
          <a:noFill/>
          <a:ln w="9525">
            <a:noFill/>
          </a:ln>
        </p:spPr>
      </p:pic>
      <p:pic>
        <p:nvPicPr>
          <p:cNvPr id="4117" name="图片 4116"/>
          <p:cNvPicPr>
            <a:picLocks noChangeAspect="1"/>
          </p:cNvPicPr>
          <p:nvPr/>
        </p:nvPicPr>
        <p:blipFill>
          <a:blip r:embed="rId1"/>
          <a:stretch>
            <a:fillRect/>
          </a:stretch>
        </p:blipFill>
        <p:spPr>
          <a:xfrm>
            <a:off x="6948488" y="2708275"/>
            <a:ext cx="1828800" cy="1419225"/>
          </a:xfrm>
          <a:prstGeom prst="rect">
            <a:avLst/>
          </a:prstGeom>
          <a:noFill/>
          <a:ln w="9525">
            <a:noFill/>
          </a:ln>
        </p:spPr>
      </p:pic>
      <p:pic>
        <p:nvPicPr>
          <p:cNvPr id="4118" name="图片 4117"/>
          <p:cNvPicPr>
            <a:picLocks noChangeAspect="1"/>
          </p:cNvPicPr>
          <p:nvPr/>
        </p:nvPicPr>
        <p:blipFill>
          <a:blip r:embed="rId1"/>
          <a:stretch>
            <a:fillRect/>
          </a:stretch>
        </p:blipFill>
        <p:spPr>
          <a:xfrm>
            <a:off x="0" y="2492375"/>
            <a:ext cx="1828800" cy="14192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1" name="五角星 5"/>
          <p:cNvSpPr>
            <a:spLocks noChangeAspect="1"/>
          </p:cNvSpPr>
          <p:nvPr/>
        </p:nvSpPr>
        <p:spPr>
          <a:xfrm rot="-1800000">
            <a:off x="6110288" y="4754563"/>
            <a:ext cx="1017587" cy="1017587"/>
          </a:xfrm>
          <a:custGeom>
            <a:avLst/>
            <a:gdLst/>
            <a:ahLst/>
            <a:cxnLst/>
            <a:pathLst/>
          </a:custGeom>
          <a:solidFill>
            <a:srgbClr val="FFFF00"/>
          </a:solidFill>
          <a:ln w="25400" cap="flat" cmpd="sng">
            <a:solidFill>
              <a:srgbClr val="FF9966"/>
            </a:solidFill>
            <a:prstDash val="solid"/>
            <a:round/>
            <a:headEnd type="none" w="med" len="med"/>
            <a:tailEnd type="none" w="med" len="med"/>
          </a:ln>
        </p:spPr>
        <p:txBody>
          <a:bodyPr/>
          <a:p>
            <a:endParaRPr lang="zh-CN" altLang="en-US"/>
          </a:p>
        </p:txBody>
      </p:sp>
      <p:sp>
        <p:nvSpPr>
          <p:cNvPr id="42" name="五角星 5"/>
          <p:cNvSpPr>
            <a:spLocks noChangeAspect="1"/>
          </p:cNvSpPr>
          <p:nvPr/>
        </p:nvSpPr>
        <p:spPr>
          <a:xfrm rot="-1800000">
            <a:off x="8018463" y="2770188"/>
            <a:ext cx="677862" cy="679450"/>
          </a:xfrm>
          <a:custGeom>
            <a:avLst/>
            <a:gdLst/>
            <a:ahLst/>
            <a:cxnLst/>
            <a:pathLst/>
          </a:custGeom>
          <a:solidFill>
            <a:srgbClr val="FFFF00"/>
          </a:solidFill>
          <a:ln w="25400" cap="flat" cmpd="sng">
            <a:solidFill>
              <a:srgbClr val="FF9966"/>
            </a:solidFill>
            <a:prstDash val="solid"/>
            <a:round/>
            <a:headEnd type="none" w="med" len="med"/>
            <a:tailEnd type="none" w="med" len="med"/>
          </a:ln>
        </p:spPr>
        <p:txBody>
          <a:bodyPr/>
          <a:p>
            <a:endParaRPr lang="zh-CN" altLang="en-US"/>
          </a:p>
        </p:txBody>
      </p:sp>
      <p:sp>
        <p:nvSpPr>
          <p:cNvPr id="44" name="五角星 5"/>
          <p:cNvSpPr>
            <a:spLocks noChangeAspect="1"/>
          </p:cNvSpPr>
          <p:nvPr/>
        </p:nvSpPr>
        <p:spPr>
          <a:xfrm rot="-1800000">
            <a:off x="5781675" y="1416050"/>
            <a:ext cx="350838" cy="350838"/>
          </a:xfrm>
          <a:custGeom>
            <a:avLst/>
            <a:gdLst/>
            <a:ahLst/>
            <a:cxnLst/>
            <a:pathLst/>
          </a:custGeom>
          <a:solidFill>
            <a:srgbClr val="FFFF00"/>
          </a:solidFill>
          <a:ln w="12700" cap="flat" cmpd="sng">
            <a:solidFill>
              <a:srgbClr val="FF9966"/>
            </a:solidFill>
            <a:prstDash val="solid"/>
            <a:round/>
            <a:headEnd type="none" w="med" len="med"/>
            <a:tailEnd type="none" w="med" len="med"/>
          </a:ln>
        </p:spPr>
        <p:txBody>
          <a:bodyPr/>
          <a:p>
            <a:endParaRPr lang="zh-CN" altLang="en-US"/>
          </a:p>
        </p:txBody>
      </p:sp>
      <p:sp>
        <p:nvSpPr>
          <p:cNvPr id="46" name="五角星 5"/>
          <p:cNvSpPr>
            <a:spLocks noChangeAspect="1"/>
          </p:cNvSpPr>
          <p:nvPr/>
        </p:nvSpPr>
        <p:spPr>
          <a:xfrm rot="-1800000">
            <a:off x="7113588" y="995363"/>
            <a:ext cx="503237" cy="503237"/>
          </a:xfrm>
          <a:custGeom>
            <a:avLst/>
            <a:gdLst/>
            <a:ahLst/>
            <a:cxnLst/>
            <a:pathLst/>
          </a:custGeom>
          <a:solidFill>
            <a:srgbClr val="FFFF00"/>
          </a:solidFill>
          <a:ln w="12700" cap="flat" cmpd="sng">
            <a:solidFill>
              <a:srgbClr val="FF9966"/>
            </a:solidFill>
            <a:prstDash val="solid"/>
            <a:round/>
            <a:headEnd type="none" w="med" len="med"/>
            <a:tailEnd type="none" w="med" len="med"/>
          </a:ln>
        </p:spPr>
        <p:txBody>
          <a:bodyPr/>
          <a:p>
            <a:endParaRPr lang="zh-CN" altLang="en-US"/>
          </a:p>
        </p:txBody>
      </p:sp>
      <p:pic>
        <p:nvPicPr>
          <p:cNvPr id="14" name="图片 13" descr="C:\Users\ASUS\AppData\Local\Microsoft\Windows\INetCache\Content.Word\timg (25).jpg"/>
          <p:cNvPicPr/>
          <p:nvPr/>
        </p:nvPicPr>
        <p:blipFill>
          <a:blip r:embed="rId1">
            <a:extLst>
              <a:ext uri="{28A0092B-C50C-407E-A947-70E740481C1C}">
                <a14:useLocalDpi xmlns:a14="http://schemas.microsoft.com/office/drawing/2010/main" val="0"/>
              </a:ext>
            </a:extLst>
          </a:blip>
          <a:srcRect/>
          <a:stretch>
            <a:fillRect/>
          </a:stretch>
        </p:blipFill>
        <p:spPr bwMode="auto">
          <a:xfrm>
            <a:off x="468504" y="1341214"/>
            <a:ext cx="4175125" cy="2665858"/>
          </a:xfrm>
          <a:prstGeom prst="rect">
            <a:avLst/>
          </a:prstGeom>
          <a:ln>
            <a:noFill/>
          </a:ln>
          <a:effectLst>
            <a:softEdge rad="112500"/>
          </a:effectLst>
        </p:spPr>
      </p:pic>
      <p:sp>
        <p:nvSpPr>
          <p:cNvPr id="15" name="文本框 14"/>
          <p:cNvSpPr txBox="1"/>
          <p:nvPr/>
        </p:nvSpPr>
        <p:spPr>
          <a:xfrm>
            <a:off x="3276600" y="333375"/>
            <a:ext cx="3865563" cy="762000"/>
          </a:xfrm>
          <a:prstGeom prst="rect">
            <a:avLst/>
          </a:prstGeom>
          <a:noFill/>
          <a:ln w="9525">
            <a:noFill/>
          </a:ln>
        </p:spPr>
        <p:txBody>
          <a:bodyPr>
            <a:spAutoFit/>
          </a:bodyPr>
          <a:p>
            <a:r>
              <a:rPr lang="zh-CN" altLang="en-US" sz="4400">
                <a:latin typeface="黑体" panose="02010609060101010101" pitchFamily="49" charset="-122"/>
                <a:ea typeface="黑体" panose="02010609060101010101" pitchFamily="49" charset="-122"/>
              </a:rPr>
              <a:t>社会实践</a:t>
            </a:r>
            <a:endParaRPr lang="zh-CN" altLang="en-US" sz="4400">
              <a:latin typeface="黑体" panose="02010609060101010101" pitchFamily="49" charset="-122"/>
              <a:ea typeface="黑体" panose="02010609060101010101" pitchFamily="49" charset="-122"/>
            </a:endParaRPr>
          </a:p>
        </p:txBody>
      </p:sp>
      <p:pic>
        <p:nvPicPr>
          <p:cNvPr id="11281" name="图片 11280" descr="2"/>
          <p:cNvPicPr>
            <a:picLocks noChangeAspect="1"/>
          </p:cNvPicPr>
          <p:nvPr/>
        </p:nvPicPr>
        <p:blipFill>
          <a:blip r:embed="rId2"/>
          <a:stretch>
            <a:fillRect/>
          </a:stretch>
        </p:blipFill>
        <p:spPr>
          <a:xfrm>
            <a:off x="5076825" y="1341438"/>
            <a:ext cx="3671888" cy="2592387"/>
          </a:xfrm>
          <a:prstGeom prst="rect">
            <a:avLst/>
          </a:prstGeom>
          <a:noFill/>
          <a:ln w="9525">
            <a:noFill/>
          </a:ln>
        </p:spPr>
      </p:pic>
      <p:pic>
        <p:nvPicPr>
          <p:cNvPr id="11282" name="图片 11281" descr="3"/>
          <p:cNvPicPr>
            <a:picLocks noChangeAspect="1"/>
          </p:cNvPicPr>
          <p:nvPr/>
        </p:nvPicPr>
        <p:blipFill>
          <a:blip r:embed="rId3"/>
          <a:stretch>
            <a:fillRect/>
          </a:stretch>
        </p:blipFill>
        <p:spPr>
          <a:xfrm>
            <a:off x="539750" y="4149725"/>
            <a:ext cx="4032250" cy="2468563"/>
          </a:xfrm>
          <a:prstGeom prst="rect">
            <a:avLst/>
          </a:prstGeom>
          <a:noFill/>
          <a:ln w="9525">
            <a:noFill/>
          </a:ln>
        </p:spPr>
      </p:pic>
      <p:pic>
        <p:nvPicPr>
          <p:cNvPr id="11283" name="图片 11282" descr="8"/>
          <p:cNvPicPr>
            <a:picLocks noChangeAspect="1"/>
          </p:cNvPicPr>
          <p:nvPr/>
        </p:nvPicPr>
        <p:blipFill>
          <a:blip r:embed="rId4"/>
          <a:stretch>
            <a:fillRect/>
          </a:stretch>
        </p:blipFill>
        <p:spPr>
          <a:xfrm>
            <a:off x="5148263" y="4292600"/>
            <a:ext cx="3671887" cy="230505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289" name="文本框 1"/>
          <p:cNvSpPr txBox="1"/>
          <p:nvPr/>
        </p:nvSpPr>
        <p:spPr>
          <a:xfrm>
            <a:off x="323850" y="1196975"/>
            <a:ext cx="3240088" cy="3425825"/>
          </a:xfrm>
          <a:prstGeom prst="rect">
            <a:avLst/>
          </a:prstGeom>
          <a:noFill/>
          <a:ln w="9525">
            <a:noFill/>
          </a:ln>
        </p:spPr>
        <p:txBody>
          <a:bodyPr>
            <a:spAutoFit/>
          </a:bodyPr>
          <a:p>
            <a:pPr>
              <a:lnSpc>
                <a:spcPct val="130000"/>
              </a:lnSpc>
            </a:pPr>
            <a:r>
              <a:rPr lang="en-US" altLang="zh-CN" sz="2800">
                <a:latin typeface="Arial" panose="020B0604020202020204" pitchFamily="34" charset="0"/>
                <a:ea typeface="宋体" panose="02010600030101010101" pitchFamily="2" charset="-122"/>
              </a:rPr>
              <a:t>  </a:t>
            </a:r>
            <a:r>
              <a:rPr lang="en-US" altLang="zh-CN" sz="2800" dirty="0">
                <a:latin typeface="Arial" panose="020B0604020202020204" pitchFamily="34" charset="0"/>
                <a:ea typeface="宋体" panose="02010600030101010101" pitchFamily="2" charset="-122"/>
              </a:rPr>
              <a:t>   </a:t>
            </a:r>
            <a:r>
              <a:rPr lang="zh-CN" altLang="en-US" sz="2800" dirty="0">
                <a:solidFill>
                  <a:srgbClr val="FF0000"/>
                </a:solidFill>
                <a:latin typeface="Arial" panose="020B0604020202020204" pitchFamily="34" charset="0"/>
                <a:ea typeface="宋体" panose="02010600030101010101" pitchFamily="2" charset="-122"/>
              </a:rPr>
              <a:t>“</a:t>
            </a:r>
            <a:r>
              <a:rPr lang="zh-CN" altLang="en-US" sz="2800">
                <a:solidFill>
                  <a:srgbClr val="FF0000"/>
                </a:solidFill>
                <a:latin typeface="Arial" panose="020B0604020202020204" pitchFamily="34" charset="0"/>
                <a:ea typeface="宋体" panose="02010600030101010101" pitchFamily="2" charset="-122"/>
              </a:rPr>
              <a:t>中国梦”</a:t>
            </a:r>
            <a:r>
              <a:rPr lang="zh-CN" altLang="en-US" sz="2800" dirty="0">
                <a:latin typeface="Arial" panose="020B0604020202020204" pitchFamily="34" charset="0"/>
                <a:ea typeface="宋体" panose="02010600030101010101" pitchFamily="2" charset="-122"/>
              </a:rPr>
              <a:t>是和平、发展、合作、共赢的世界梦。 </a:t>
            </a:r>
            <a:endParaRPr lang="zh-CN" altLang="en-US" sz="2800" dirty="0">
              <a:latin typeface="Arial" panose="020B0604020202020204" pitchFamily="34" charset="0"/>
              <a:ea typeface="宋体" panose="02010600030101010101" pitchFamily="2" charset="-122"/>
            </a:endParaRPr>
          </a:p>
          <a:p>
            <a:pPr>
              <a:lnSpc>
                <a:spcPct val="130000"/>
              </a:lnSpc>
            </a:pPr>
            <a:r>
              <a:rPr lang="zh-CN" altLang="en-US" sz="2800" dirty="0">
                <a:latin typeface="Arial" panose="020B0604020202020204" pitchFamily="34" charset="0"/>
                <a:ea typeface="宋体" panose="02010600030101010101" pitchFamily="2" charset="-122"/>
              </a:rPr>
              <a:t>    </a:t>
            </a:r>
            <a:r>
              <a:rPr lang="zh-CN" altLang="en-US" sz="2800" dirty="0">
                <a:solidFill>
                  <a:srgbClr val="FF3300"/>
                </a:solidFill>
                <a:latin typeface="Arial" panose="020B0604020202020204" pitchFamily="34" charset="0"/>
                <a:ea typeface="宋体" panose="02010600030101010101" pitchFamily="2" charset="-122"/>
              </a:rPr>
              <a:t>和平、发展</a:t>
            </a:r>
            <a:r>
              <a:rPr lang="zh-CN" altLang="en-US" sz="2800" dirty="0">
                <a:latin typeface="Arial" panose="020B0604020202020204" pitchFamily="34" charset="0"/>
                <a:ea typeface="宋体" panose="02010600030101010101" pitchFamily="2" charset="-122"/>
              </a:rPr>
              <a:t>是实现</a:t>
            </a:r>
            <a:r>
              <a:rPr lang="zh-CN" altLang="zh-CN" sz="2800" dirty="0">
                <a:latin typeface="Arial" panose="020B0604020202020204" pitchFamily="34" charset="0"/>
                <a:ea typeface="宋体" panose="02010600030101010101" pitchFamily="2" charset="-122"/>
              </a:rPr>
              <a:t>“中国梦”</a:t>
            </a:r>
            <a:r>
              <a:rPr lang="zh-CN" altLang="en-US" sz="2800" dirty="0">
                <a:latin typeface="Arial" panose="020B0604020202020204" pitchFamily="34" charset="0"/>
                <a:ea typeface="宋体" panose="02010600030101010101" pitchFamily="2" charset="-122"/>
              </a:rPr>
              <a:t>的必由之路。</a:t>
            </a:r>
            <a:endParaRPr lang="en-US" altLang="zh-CN" sz="2800" dirty="0">
              <a:latin typeface="Arial" panose="020B0604020202020204" pitchFamily="34" charset="0"/>
              <a:ea typeface="宋体" panose="02010600030101010101" pitchFamily="2" charset="-122"/>
            </a:endParaRPr>
          </a:p>
        </p:txBody>
      </p:sp>
      <p:pic>
        <p:nvPicPr>
          <p:cNvPr id="12291" name="图示 2"/>
          <p:cNvPicPr/>
          <p:nvPr/>
        </p:nvPicPr>
        <p:blipFill>
          <a:blip r:embed="rId1"/>
          <a:srcRect t="6422" r="22086" b="20786"/>
          <a:stretch>
            <a:fillRect/>
          </a:stretch>
        </p:blipFill>
        <p:spPr>
          <a:xfrm>
            <a:off x="3492500" y="1341438"/>
            <a:ext cx="5410200" cy="2590800"/>
          </a:xfrm>
          <a:prstGeom prst="rect">
            <a:avLst/>
          </a:prstGeom>
          <a:noFill/>
          <a:ln w="9525">
            <a:noFill/>
          </a:ln>
        </p:spPr>
      </p:pic>
      <p:pic>
        <p:nvPicPr>
          <p:cNvPr id="12292" name="图片 12291" descr="timg"/>
          <p:cNvPicPr>
            <a:picLocks noChangeAspect="1"/>
          </p:cNvPicPr>
          <p:nvPr/>
        </p:nvPicPr>
        <p:blipFill>
          <a:blip r:embed="rId2"/>
          <a:srcRect l="11753" r="5341" b="17155"/>
          <a:stretch>
            <a:fillRect/>
          </a:stretch>
        </p:blipFill>
        <p:spPr>
          <a:xfrm>
            <a:off x="612775" y="4733290"/>
            <a:ext cx="6091555" cy="122428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13313" name="Group 4"/>
          <p:cNvGrpSpPr/>
          <p:nvPr/>
        </p:nvGrpSpPr>
        <p:grpSpPr>
          <a:xfrm>
            <a:off x="1791018" y="2396255"/>
            <a:ext cx="4723676" cy="2941238"/>
            <a:chOff x="3106" y="1119"/>
            <a:chExt cx="1571" cy="746"/>
          </a:xfrm>
        </p:grpSpPr>
        <p:sp>
          <p:nvSpPr>
            <p:cNvPr id="13314" name="WordArt 5"/>
            <p:cNvSpPr>
              <a:spLocks noTextEdit="1"/>
            </p:cNvSpPr>
            <p:nvPr/>
          </p:nvSpPr>
          <p:spPr>
            <a:xfrm>
              <a:off x="3384" y="1119"/>
              <a:ext cx="1293" cy="319"/>
            </a:xfrm>
            <a:prstGeom prst="rect">
              <a:avLst/>
            </a:prstGeom>
          </p:spPr>
          <p:txBody>
            <a:bodyPr wrap="none" fromWordArt="1">
              <a:prstTxWarp prst="textPlain">
                <a:avLst>
                  <a:gd name="adj" fmla="val 50000"/>
                </a:avLst>
              </a:prstTxWarp>
              <a:normAutofit/>
            </a:bodyPr>
            <a:p>
              <a:pPr algn="ctr"/>
              <a:r>
                <a:rPr lang="zh-CN" altLang="en-US" sz="2400" b="1">
                  <a:ln w="19050" cap="flat" cmpd="sng">
                    <a:solidFill>
                      <a:schemeClr val="tx1"/>
                    </a:solidFill>
                    <a:prstDash val="solid"/>
                    <a:headEnd type="none" w="med" len="med"/>
                    <a:tailEnd type="none" w="med" len="med"/>
                  </a:ln>
                  <a:solidFill>
                    <a:srgbClr val="FF9966"/>
                  </a:solidFill>
                  <a:latin typeface="华文新魏" panose="02010800040101010101" charset="-122"/>
                  <a:ea typeface="华文新魏" panose="02010800040101010101" charset="-122"/>
                </a:rPr>
                <a:t>谢谢观赏</a:t>
              </a:r>
              <a:endParaRPr lang="zh-CN" altLang="en-US" sz="2400" b="1">
                <a:ln w="19050" cap="flat" cmpd="sng">
                  <a:solidFill>
                    <a:schemeClr val="tx1"/>
                  </a:solidFill>
                  <a:prstDash val="solid"/>
                  <a:headEnd type="none" w="med" len="med"/>
                  <a:tailEnd type="none" w="med" len="med"/>
                </a:ln>
                <a:solidFill>
                  <a:srgbClr val="FF9966"/>
                </a:solidFill>
                <a:latin typeface="华文新魏" panose="02010800040101010101" charset="-122"/>
                <a:ea typeface="华文新魏" panose="02010800040101010101" charset="-122"/>
              </a:endParaRPr>
            </a:p>
          </p:txBody>
        </p:sp>
        <p:sp>
          <p:nvSpPr>
            <p:cNvPr id="13315" name="WordArt 6"/>
            <p:cNvSpPr>
              <a:spLocks noTextEdit="1"/>
            </p:cNvSpPr>
            <p:nvPr/>
          </p:nvSpPr>
          <p:spPr>
            <a:xfrm flipV="1">
              <a:off x="3106" y="1649"/>
              <a:ext cx="1293" cy="216"/>
            </a:xfrm>
            <a:prstGeom prst="rect">
              <a:avLst/>
            </a:prstGeom>
          </p:spPr>
          <p:txBody>
            <a:bodyPr wrap="none" fromWordArt="1">
              <a:prstTxWarp prst="textPlain">
                <a:avLst>
                  <a:gd name="adj" fmla="val 50000"/>
                </a:avLst>
              </a:prstTxWarp>
              <a:normAutofit/>
            </a:bodyPr>
            <a:p>
              <a:pPr algn="ctr"/>
              <a:r>
                <a:rPr lang="zh-CN" altLang="en-US" sz="2400" b="1">
                  <a:gradFill rotWithShape="1">
                    <a:gsLst>
                      <a:gs pos="0">
                        <a:schemeClr val="tx1">
                          <a:alpha val="0"/>
                        </a:schemeClr>
                      </a:gs>
                      <a:gs pos="100000">
                        <a:srgbClr val="F8F8F8">
                          <a:alpha val="17998"/>
                        </a:srgbClr>
                      </a:gs>
                    </a:gsLst>
                    <a:lin ang="5400000" scaled="1"/>
                    <a:tileRect/>
                  </a:gradFill>
                  <a:latin typeface="黑体" panose="02010609060101010101" pitchFamily="49" charset="-122"/>
                  <a:ea typeface="黑体" panose="02010609060101010101" pitchFamily="49" charset="-122"/>
                </a:rPr>
                <a:t>谢谢观赏</a:t>
              </a:r>
              <a:endParaRPr lang="zh-CN" altLang="en-US" sz="2400" b="1">
                <a:gradFill rotWithShape="1">
                  <a:gsLst>
                    <a:gs pos="0">
                      <a:schemeClr val="tx1">
                        <a:alpha val="0"/>
                      </a:schemeClr>
                    </a:gs>
                    <a:gs pos="100000">
                      <a:srgbClr val="F8F8F8">
                        <a:alpha val="17998"/>
                      </a:srgbClr>
                    </a:gs>
                  </a:gsLst>
                  <a:lin ang="5400000" scaled="1"/>
                  <a:tileRect/>
                </a:gradFill>
                <a:latin typeface="黑体" panose="02010609060101010101" pitchFamily="49" charset="-122"/>
                <a:ea typeface="黑体" panose="02010609060101010101" pitchFamily="49" charset="-122"/>
              </a:endParaRPr>
            </a:p>
          </p:txBody>
        </p:sp>
      </p:grpSp>
      <p:grpSp>
        <p:nvGrpSpPr>
          <p:cNvPr id="2" name="Group 4"/>
          <p:cNvGrpSpPr/>
          <p:nvPr/>
        </p:nvGrpSpPr>
        <p:grpSpPr>
          <a:xfrm>
            <a:off x="3627438" y="2396808"/>
            <a:ext cx="2465387" cy="1044575"/>
            <a:chOff x="3106" y="1317"/>
            <a:chExt cx="1293" cy="548"/>
          </a:xfrm>
        </p:grpSpPr>
        <p:sp>
          <p:nvSpPr>
            <p:cNvPr id="3" name="WordArt 5"/>
            <p:cNvSpPr>
              <a:spLocks noTextEdit="1"/>
            </p:cNvSpPr>
            <p:nvPr/>
          </p:nvSpPr>
          <p:spPr>
            <a:xfrm>
              <a:off x="3106" y="1317"/>
              <a:ext cx="1293" cy="319"/>
            </a:xfrm>
            <a:prstGeom prst="rect">
              <a:avLst/>
            </a:prstGeom>
          </p:spPr>
          <p:txBody>
            <a:bodyPr wrap="none" fromWordArt="1">
              <a:prstTxWarp prst="textPlain">
                <a:avLst>
                  <a:gd name="adj" fmla="val 50000"/>
                </a:avLst>
              </a:prstTxWarp>
              <a:noAutofit/>
            </a:bodyPr>
            <a:p>
              <a:pPr algn="ctr"/>
              <a:endParaRPr lang="zh-CN" altLang="en-US" sz="4800" b="1">
                <a:solidFill>
                  <a:srgbClr val="FF3300"/>
                </a:solidFill>
                <a:latin typeface="华文新魏" panose="02010800040101010101" charset="-122"/>
                <a:ea typeface="华文新魏" panose="02010800040101010101" charset="-122"/>
              </a:endParaRPr>
            </a:p>
          </p:txBody>
        </p:sp>
        <p:sp>
          <p:nvSpPr>
            <p:cNvPr id="4" name="WordArt 6"/>
            <p:cNvSpPr>
              <a:spLocks noTextEdit="1"/>
            </p:cNvSpPr>
            <p:nvPr/>
          </p:nvSpPr>
          <p:spPr>
            <a:xfrm flipV="1">
              <a:off x="3106" y="1649"/>
              <a:ext cx="1293" cy="216"/>
            </a:xfrm>
            <a:prstGeom prst="rect">
              <a:avLst/>
            </a:prstGeom>
          </p:spPr>
          <p:txBody>
            <a:bodyPr wrap="none" fromWordArt="1">
              <a:prstTxWarp prst="textPlain">
                <a:avLst>
                  <a:gd name="adj" fmla="val 50000"/>
                </a:avLst>
              </a:prstTxWarp>
              <a:normAutofit/>
            </a:bodyPr>
            <a:p>
              <a:pPr algn="ctr"/>
              <a:r>
                <a:rPr lang="zh-CN" altLang="en-US" sz="2400" b="1">
                  <a:gradFill rotWithShape="1">
                    <a:gsLst>
                      <a:gs pos="0">
                        <a:schemeClr val="tx1">
                          <a:alpha val="0"/>
                        </a:schemeClr>
                      </a:gs>
                      <a:gs pos="100000">
                        <a:srgbClr val="F8F8F8">
                          <a:alpha val="17998"/>
                        </a:srgbClr>
                      </a:gs>
                    </a:gsLst>
                    <a:lin ang="5400000" scaled="1"/>
                    <a:tileRect/>
                  </a:gradFill>
                  <a:latin typeface="黑体" panose="02010609060101010101" pitchFamily="49" charset="-122"/>
                  <a:ea typeface="黑体" panose="02010609060101010101" pitchFamily="49" charset="-122"/>
                </a:rPr>
                <a:t>谢谢观赏</a:t>
              </a:r>
              <a:endParaRPr lang="zh-CN" altLang="en-US" sz="2400" b="1">
                <a:gradFill rotWithShape="1">
                  <a:gsLst>
                    <a:gs pos="0">
                      <a:schemeClr val="tx1">
                        <a:alpha val="0"/>
                      </a:schemeClr>
                    </a:gs>
                    <a:gs pos="100000">
                      <a:srgbClr val="F8F8F8">
                        <a:alpha val="17998"/>
                      </a:srgbClr>
                    </a:gs>
                  </a:gsLst>
                  <a:lin ang="5400000" scaled="1"/>
                  <a:tileRect/>
                </a:gradFill>
                <a:latin typeface="黑体" panose="02010609060101010101" pitchFamily="49" charset="-122"/>
                <a:ea typeface="黑体" panose="02010609060101010101" pitchFamily="49"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5121" name="Picture 2"/>
          <p:cNvPicPr>
            <a:picLocks noChangeAspect="1"/>
          </p:cNvPicPr>
          <p:nvPr/>
        </p:nvPicPr>
        <p:blipFill>
          <a:blip r:embed="rId1"/>
          <a:stretch>
            <a:fillRect/>
          </a:stretch>
        </p:blipFill>
        <p:spPr>
          <a:xfrm>
            <a:off x="827088" y="1412875"/>
            <a:ext cx="576262" cy="576263"/>
          </a:xfrm>
          <a:prstGeom prst="rect">
            <a:avLst/>
          </a:prstGeom>
          <a:noFill/>
          <a:ln w="9525">
            <a:noFill/>
          </a:ln>
        </p:spPr>
      </p:pic>
      <p:pic>
        <p:nvPicPr>
          <p:cNvPr id="5122" name="Picture 2"/>
          <p:cNvPicPr>
            <a:picLocks noChangeAspect="1"/>
          </p:cNvPicPr>
          <p:nvPr/>
        </p:nvPicPr>
        <p:blipFill>
          <a:blip r:embed="rId1"/>
          <a:stretch>
            <a:fillRect/>
          </a:stretch>
        </p:blipFill>
        <p:spPr>
          <a:xfrm>
            <a:off x="900113" y="2420938"/>
            <a:ext cx="576262" cy="576262"/>
          </a:xfrm>
          <a:prstGeom prst="rect">
            <a:avLst/>
          </a:prstGeom>
          <a:noFill/>
          <a:ln w="9525">
            <a:noFill/>
          </a:ln>
        </p:spPr>
      </p:pic>
      <p:sp>
        <p:nvSpPr>
          <p:cNvPr id="40" name="五角星 10"/>
          <p:cNvSpPr>
            <a:spLocks noChangeAspect="1" noChangeArrowheads="1"/>
          </p:cNvSpPr>
          <p:nvPr/>
        </p:nvSpPr>
        <p:spPr bwMode="auto">
          <a:xfrm rot="19800000">
            <a:off x="3967163" y="5297488"/>
            <a:ext cx="1420813" cy="1419225"/>
          </a:xfrm>
          <a:prstGeom prst="star5">
            <a:avLst/>
          </a:prstGeom>
          <a:solidFill>
            <a:srgbClr val="FFFF00"/>
          </a:solidFill>
          <a:ln w="25400">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41" name="五角星 5"/>
          <p:cNvSpPr>
            <a:spLocks noChangeAspect="1"/>
          </p:cNvSpPr>
          <p:nvPr/>
        </p:nvSpPr>
        <p:spPr>
          <a:xfrm rot="-1800000">
            <a:off x="6110288" y="4754563"/>
            <a:ext cx="1017587" cy="1017587"/>
          </a:xfrm>
          <a:custGeom>
            <a:avLst/>
            <a:gdLst/>
            <a:ahLst/>
            <a:cxnLst/>
            <a:pathLst/>
          </a:custGeom>
          <a:solidFill>
            <a:srgbClr val="FFFF00"/>
          </a:solidFill>
          <a:ln w="25400" cap="flat" cmpd="sng">
            <a:solidFill>
              <a:srgbClr val="FF9966"/>
            </a:solidFill>
            <a:prstDash val="solid"/>
            <a:round/>
            <a:headEnd type="none" w="med" len="med"/>
            <a:tailEnd type="none" w="med" len="med"/>
          </a:ln>
        </p:spPr>
        <p:txBody>
          <a:bodyPr/>
          <a:p>
            <a:endParaRPr lang="zh-CN" altLang="en-US"/>
          </a:p>
        </p:txBody>
      </p:sp>
      <p:sp>
        <p:nvSpPr>
          <p:cNvPr id="42" name="五角星 5"/>
          <p:cNvSpPr>
            <a:spLocks noChangeAspect="1"/>
          </p:cNvSpPr>
          <p:nvPr/>
        </p:nvSpPr>
        <p:spPr>
          <a:xfrm rot="-1800000">
            <a:off x="8018463" y="2770188"/>
            <a:ext cx="677862" cy="679450"/>
          </a:xfrm>
          <a:custGeom>
            <a:avLst/>
            <a:gdLst/>
            <a:ahLst/>
            <a:cxnLst/>
            <a:pathLst/>
          </a:custGeom>
          <a:solidFill>
            <a:srgbClr val="FFFF00"/>
          </a:solidFill>
          <a:ln w="25400" cap="flat" cmpd="sng">
            <a:solidFill>
              <a:srgbClr val="FF9966"/>
            </a:solidFill>
            <a:prstDash val="solid"/>
            <a:round/>
            <a:headEnd type="none" w="med" len="med"/>
            <a:tailEnd type="none" w="med" len="med"/>
          </a:ln>
        </p:spPr>
        <p:txBody>
          <a:bodyPr/>
          <a:p>
            <a:endParaRPr lang="zh-CN" altLang="en-US"/>
          </a:p>
        </p:txBody>
      </p:sp>
      <p:sp>
        <p:nvSpPr>
          <p:cNvPr id="43" name="五角星 13"/>
          <p:cNvSpPr>
            <a:spLocks noChangeAspect="1" noChangeArrowheads="1"/>
          </p:cNvSpPr>
          <p:nvPr/>
        </p:nvSpPr>
        <p:spPr bwMode="auto">
          <a:xfrm rot="19800000">
            <a:off x="7824788" y="1604963"/>
            <a:ext cx="531813" cy="531813"/>
          </a:xfrm>
          <a:prstGeom prst="star5">
            <a:avLst/>
          </a:prstGeom>
          <a:solidFill>
            <a:srgbClr val="FFFF00"/>
          </a:solidFill>
          <a:ln w="25400">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44" name="五角星 5"/>
          <p:cNvSpPr>
            <a:spLocks noChangeAspect="1"/>
          </p:cNvSpPr>
          <p:nvPr/>
        </p:nvSpPr>
        <p:spPr>
          <a:xfrm rot="-1800000">
            <a:off x="5781675" y="1416050"/>
            <a:ext cx="350838" cy="350838"/>
          </a:xfrm>
          <a:custGeom>
            <a:avLst/>
            <a:gdLst/>
            <a:ahLst/>
            <a:cxnLst/>
            <a:pathLst/>
          </a:custGeom>
          <a:solidFill>
            <a:srgbClr val="FFFF00"/>
          </a:solidFill>
          <a:ln w="12700" cap="flat" cmpd="sng">
            <a:solidFill>
              <a:srgbClr val="FF9966"/>
            </a:solidFill>
            <a:prstDash val="solid"/>
            <a:round/>
            <a:headEnd type="none" w="med" len="med"/>
            <a:tailEnd type="none" w="med" len="med"/>
          </a:ln>
        </p:spPr>
        <p:txBody>
          <a:bodyPr/>
          <a:p>
            <a:endParaRPr lang="zh-CN" altLang="en-US"/>
          </a:p>
        </p:txBody>
      </p:sp>
      <p:sp>
        <p:nvSpPr>
          <p:cNvPr id="45" name="五角星 15"/>
          <p:cNvSpPr>
            <a:spLocks noChangeAspect="1" noChangeArrowheads="1"/>
          </p:cNvSpPr>
          <p:nvPr/>
        </p:nvSpPr>
        <p:spPr bwMode="auto">
          <a:xfrm rot="20626826">
            <a:off x="6443663" y="1155700"/>
            <a:ext cx="390525" cy="390525"/>
          </a:xfrm>
          <a:prstGeom prst="star5">
            <a:avLst/>
          </a:prstGeom>
          <a:solidFill>
            <a:srgbClr val="FFFF00"/>
          </a:solidFill>
          <a:ln w="12700">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46" name="五角星 5"/>
          <p:cNvSpPr>
            <a:spLocks noChangeAspect="1"/>
          </p:cNvSpPr>
          <p:nvPr/>
        </p:nvSpPr>
        <p:spPr>
          <a:xfrm rot="-1800000">
            <a:off x="7113588" y="995363"/>
            <a:ext cx="503237" cy="503237"/>
          </a:xfrm>
          <a:custGeom>
            <a:avLst/>
            <a:gdLst/>
            <a:ahLst/>
            <a:cxnLst/>
            <a:pathLst/>
          </a:custGeom>
          <a:solidFill>
            <a:srgbClr val="FFFF00"/>
          </a:solidFill>
          <a:ln w="12700" cap="flat" cmpd="sng">
            <a:solidFill>
              <a:srgbClr val="FF9966"/>
            </a:solidFill>
            <a:prstDash val="solid"/>
            <a:round/>
            <a:headEnd type="none" w="med" len="med"/>
            <a:tailEnd type="none" w="med" len="med"/>
          </a:ln>
        </p:spPr>
        <p:txBody>
          <a:bodyPr/>
          <a:p>
            <a:endParaRPr lang="zh-CN" altLang="en-US"/>
          </a:p>
        </p:txBody>
      </p:sp>
      <p:sp>
        <p:nvSpPr>
          <p:cNvPr id="47" name="五角星 17"/>
          <p:cNvSpPr>
            <a:spLocks noChangeAspect="1" noChangeArrowheads="1"/>
          </p:cNvSpPr>
          <p:nvPr/>
        </p:nvSpPr>
        <p:spPr bwMode="auto">
          <a:xfrm rot="19800000">
            <a:off x="7616825" y="4097338"/>
            <a:ext cx="835025" cy="835025"/>
          </a:xfrm>
          <a:prstGeom prst="star5">
            <a:avLst/>
          </a:prstGeom>
          <a:solidFill>
            <a:srgbClr val="FFFF00"/>
          </a:solidFill>
          <a:ln w="25400">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48" name="五角星 18"/>
          <p:cNvSpPr>
            <a:spLocks noChangeAspect="1" noChangeArrowheads="1"/>
          </p:cNvSpPr>
          <p:nvPr/>
        </p:nvSpPr>
        <p:spPr bwMode="auto">
          <a:xfrm rot="797352">
            <a:off x="5314950" y="1724025"/>
            <a:ext cx="231775" cy="231775"/>
          </a:xfrm>
          <a:prstGeom prst="star5">
            <a:avLst/>
          </a:prstGeom>
          <a:solidFill>
            <a:srgbClr val="FFFF00"/>
          </a:solidFill>
          <a:ln w="3175">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9" name="五角星 10"/>
          <p:cNvSpPr>
            <a:spLocks noChangeAspect="1" noChangeArrowheads="1"/>
          </p:cNvSpPr>
          <p:nvPr/>
        </p:nvSpPr>
        <p:spPr bwMode="auto">
          <a:xfrm rot="19800000">
            <a:off x="3946525" y="5345113"/>
            <a:ext cx="1420813" cy="1419225"/>
          </a:xfrm>
          <a:prstGeom prst="star5">
            <a:avLst/>
          </a:prstGeom>
          <a:solidFill>
            <a:srgbClr val="FFFF00"/>
          </a:solidFill>
          <a:ln w="25400">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pic>
        <p:nvPicPr>
          <p:cNvPr id="5133" name="Picture 2"/>
          <p:cNvPicPr>
            <a:picLocks noChangeAspect="1"/>
          </p:cNvPicPr>
          <p:nvPr/>
        </p:nvPicPr>
        <p:blipFill>
          <a:blip r:embed="rId1"/>
          <a:stretch>
            <a:fillRect/>
          </a:stretch>
        </p:blipFill>
        <p:spPr>
          <a:xfrm>
            <a:off x="900113" y="3716338"/>
            <a:ext cx="576262" cy="576262"/>
          </a:xfrm>
          <a:prstGeom prst="rect">
            <a:avLst/>
          </a:prstGeom>
          <a:noFill/>
          <a:ln w="9525">
            <a:noFill/>
          </a:ln>
        </p:spPr>
      </p:pic>
      <p:sp>
        <p:nvSpPr>
          <p:cNvPr id="5128" name="AutoShape 3"/>
          <p:cNvSpPr/>
          <p:nvPr/>
        </p:nvSpPr>
        <p:spPr>
          <a:xfrm>
            <a:off x="1258888" y="549275"/>
            <a:ext cx="6913562" cy="431800"/>
          </a:xfrm>
          <a:prstGeom prst="rect">
            <a:avLst/>
          </a:prstGeom>
          <a:solidFill>
            <a:srgbClr val="FFC000">
              <a:alpha val="78035"/>
            </a:srgbClr>
          </a:solidFill>
          <a:ln w="12700" cap="flat" cmpd="sng">
            <a:solidFill>
              <a:schemeClr val="bg1"/>
            </a:solidFill>
            <a:prstDash val="solid"/>
            <a:miter/>
            <a:headEnd type="none" w="med" len="med"/>
            <a:tailEnd type="none" w="med" len="med"/>
          </a:ln>
        </p:spPr>
        <p:txBody>
          <a:bodyPr anchor="ctr"/>
          <a:p>
            <a:endParaRPr lang="zh-CN" altLang="en-US" b="0" dirty="0">
              <a:latin typeface="Calibri" panose="020F0502020204030204" pitchFamily="34" charset="0"/>
              <a:ea typeface="宋体" panose="02010600030101010101" pitchFamily="2" charset="-122"/>
              <a:sym typeface="Calibri" panose="020F0502020204030204" pitchFamily="34" charset="0"/>
            </a:endParaRPr>
          </a:p>
        </p:txBody>
      </p:sp>
      <p:pic>
        <p:nvPicPr>
          <p:cNvPr id="5135" name="Picture 2"/>
          <p:cNvPicPr>
            <a:picLocks noChangeAspect="1"/>
          </p:cNvPicPr>
          <p:nvPr/>
        </p:nvPicPr>
        <p:blipFill>
          <a:blip r:embed="rId1"/>
          <a:stretch>
            <a:fillRect/>
          </a:stretch>
        </p:blipFill>
        <p:spPr>
          <a:xfrm>
            <a:off x="882650" y="4932363"/>
            <a:ext cx="577850" cy="576262"/>
          </a:xfrm>
          <a:prstGeom prst="rect">
            <a:avLst/>
          </a:prstGeom>
          <a:noFill/>
          <a:ln w="9525">
            <a:noFill/>
          </a:ln>
        </p:spPr>
      </p:pic>
      <p:sp>
        <p:nvSpPr>
          <p:cNvPr id="5136" name="TextBox 11"/>
          <p:cNvSpPr/>
          <p:nvPr/>
        </p:nvSpPr>
        <p:spPr>
          <a:xfrm>
            <a:off x="1476375" y="3644900"/>
            <a:ext cx="6613525" cy="1006475"/>
          </a:xfrm>
          <a:prstGeom prst="rect">
            <a:avLst/>
          </a:prstGeom>
          <a:noFill/>
          <a:ln w="9525">
            <a:noFill/>
          </a:ln>
        </p:spPr>
        <p:txBody>
          <a:bodyPr>
            <a:spAutoFit/>
          </a:bodyPr>
          <a:p>
            <a:r>
              <a:rPr lang="zh-CN" altLang="en-US" sz="2000" dirty="0">
                <a:latin typeface="Calibri" panose="020F0502020204030204" pitchFamily="34" charset="0"/>
                <a:ea typeface="微软雅黑" panose="020B0503020204020204" pitchFamily="34" charset="-122"/>
                <a:sym typeface="Calibri" panose="020F0502020204030204" pitchFamily="34" charset="0"/>
              </a:rPr>
              <a:t>第三，和平与发展是相辅相成的，世界和平是促进各国共同发展的前提条件，各国共同发展是保持世界和平的重要基础；</a:t>
            </a:r>
            <a:endParaRPr lang="en-US" altLang="zh-CN" sz="2000" dirty="0">
              <a:latin typeface="Calibri" panose="020F0502020204030204" pitchFamily="34" charset="0"/>
              <a:ea typeface="微软雅黑" panose="020B0503020204020204" pitchFamily="34" charset="-122"/>
              <a:sym typeface="Calibri" panose="020F0502020204030204" pitchFamily="34" charset="0"/>
            </a:endParaRPr>
          </a:p>
        </p:txBody>
      </p:sp>
      <p:sp>
        <p:nvSpPr>
          <p:cNvPr id="5137" name="TextBox 8"/>
          <p:cNvSpPr/>
          <p:nvPr/>
        </p:nvSpPr>
        <p:spPr>
          <a:xfrm>
            <a:off x="1476375" y="2349500"/>
            <a:ext cx="6613525" cy="1006475"/>
          </a:xfrm>
          <a:prstGeom prst="rect">
            <a:avLst/>
          </a:prstGeom>
          <a:noFill/>
          <a:ln w="9525">
            <a:noFill/>
          </a:ln>
        </p:spPr>
        <p:txBody>
          <a:bodyPr>
            <a:spAutoFit/>
          </a:bodyPr>
          <a:p>
            <a:r>
              <a:rPr lang="zh-CN" altLang="en-US" sz="2000" dirty="0">
                <a:latin typeface="Calibri" panose="020F0502020204030204" pitchFamily="34" charset="0"/>
                <a:ea typeface="微软雅黑" panose="020B0503020204020204" pitchFamily="34" charset="-122"/>
                <a:sym typeface="Calibri" panose="020F0502020204030204" pitchFamily="34" charset="0"/>
              </a:rPr>
              <a:t>第二，和平与发展是当前世界两大带有全球性的战略问题，是东西方之间、发达国家与发展中国家之间矛盾全局的集中体现；</a:t>
            </a:r>
            <a:endParaRPr lang="en-US" altLang="zh-CN" sz="2000" dirty="0">
              <a:latin typeface="Calibri" panose="020F0502020204030204" pitchFamily="34" charset="0"/>
              <a:ea typeface="微软雅黑" panose="020B0503020204020204" pitchFamily="34" charset="-122"/>
              <a:sym typeface="Calibri" panose="020F0502020204030204" pitchFamily="34" charset="0"/>
            </a:endParaRPr>
          </a:p>
        </p:txBody>
      </p:sp>
      <p:sp>
        <p:nvSpPr>
          <p:cNvPr id="5138" name="TextBox 4"/>
          <p:cNvSpPr/>
          <p:nvPr/>
        </p:nvSpPr>
        <p:spPr>
          <a:xfrm>
            <a:off x="1403350" y="1412875"/>
            <a:ext cx="6772275" cy="701675"/>
          </a:xfrm>
          <a:prstGeom prst="rect">
            <a:avLst/>
          </a:prstGeom>
          <a:noFill/>
          <a:ln w="9525">
            <a:noFill/>
          </a:ln>
        </p:spPr>
        <p:txBody>
          <a:bodyPr>
            <a:spAutoFit/>
          </a:bodyPr>
          <a:p>
            <a:r>
              <a:rPr lang="zh-CN" altLang="en-US" sz="2000" dirty="0">
                <a:latin typeface="Calibri" panose="020F0502020204030204" pitchFamily="34" charset="0"/>
                <a:ea typeface="微软雅黑" panose="020B0503020204020204" pitchFamily="34" charset="-122"/>
                <a:sym typeface="Calibri" panose="020F0502020204030204" pitchFamily="34" charset="0"/>
              </a:rPr>
              <a:t>第一，世界大战在相当长的时期内可以避免，我们有可能争取较长时期的和平环境 ；</a:t>
            </a:r>
            <a:endParaRPr lang="en-US" altLang="zh-CN" sz="2000" dirty="0">
              <a:latin typeface="Calibri" panose="020F0502020204030204" pitchFamily="34" charset="0"/>
              <a:ea typeface="微软雅黑" panose="020B0503020204020204" pitchFamily="34" charset="-122"/>
              <a:sym typeface="Calibri" panose="020F0502020204030204" pitchFamily="34" charset="0"/>
            </a:endParaRPr>
          </a:p>
        </p:txBody>
      </p:sp>
      <p:sp>
        <p:nvSpPr>
          <p:cNvPr id="5139" name="TextBox 14"/>
          <p:cNvSpPr/>
          <p:nvPr/>
        </p:nvSpPr>
        <p:spPr>
          <a:xfrm>
            <a:off x="1476375" y="4941888"/>
            <a:ext cx="6489700" cy="1006475"/>
          </a:xfrm>
          <a:prstGeom prst="rect">
            <a:avLst/>
          </a:prstGeom>
          <a:noFill/>
          <a:ln w="9525">
            <a:noFill/>
          </a:ln>
        </p:spPr>
        <p:txBody>
          <a:bodyPr>
            <a:spAutoFit/>
          </a:bodyPr>
          <a:p>
            <a:r>
              <a:rPr lang="zh-CN" altLang="en-US" sz="2000" dirty="0">
                <a:latin typeface="Calibri" panose="020F0502020204030204" pitchFamily="34" charset="0"/>
                <a:ea typeface="微软雅黑" panose="020B0503020204020204" pitchFamily="34" charset="-122"/>
                <a:sym typeface="Calibri" panose="020F0502020204030204" pitchFamily="34" charset="0"/>
              </a:rPr>
              <a:t>第四，和平与发展成为时代主题，并不意味着这两个问题已经解决，两大问题还需要各国人民长期不懈地共同努力。</a:t>
            </a:r>
            <a:endParaRPr lang="en-US" altLang="zh-CN" sz="2000" dirty="0">
              <a:latin typeface="Calibri" panose="020F0502020204030204" pitchFamily="34" charset="0"/>
              <a:ea typeface="微软雅黑" panose="020B0503020204020204" pitchFamily="34" charset="-122"/>
              <a:sym typeface="Calibri" panose="020F0502020204030204" pitchFamily="34" charset="0"/>
            </a:endParaRPr>
          </a:p>
        </p:txBody>
      </p:sp>
      <p:sp>
        <p:nvSpPr>
          <p:cNvPr id="5140" name="文本框 2"/>
          <p:cNvSpPr txBox="1"/>
          <p:nvPr/>
        </p:nvSpPr>
        <p:spPr>
          <a:xfrm>
            <a:off x="1476375" y="476250"/>
            <a:ext cx="6481763" cy="579438"/>
          </a:xfrm>
          <a:prstGeom prst="rect">
            <a:avLst/>
          </a:prstGeom>
          <a:noFill/>
          <a:ln w="9525">
            <a:noFill/>
          </a:ln>
        </p:spPr>
        <p:txBody>
          <a:bodyPr>
            <a:spAutoFit/>
          </a:bodyPr>
          <a:p>
            <a:pPr algn="ctr"/>
            <a:r>
              <a:rPr lang="zh-CN" altLang="en-US" sz="3200">
                <a:latin typeface="Arial" panose="020B0604020202020204" pitchFamily="34" charset="0"/>
                <a:ea typeface="黑体" panose="02010609060101010101" pitchFamily="49" charset="-122"/>
              </a:rPr>
              <a:t>对时代主题的判断，其基本点是：</a:t>
            </a:r>
            <a:endParaRPr lang="zh-CN" altLang="en-US" sz="3200">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p:cTn id="7" dur="1000" fill="hold"/>
                                        <p:tgtEl>
                                          <p:spTgt spid="5128"/>
                                        </p:tgtEl>
                                        <p:attrNameLst>
                                          <p:attrName>ppt_w</p:attrName>
                                        </p:attrNameLst>
                                      </p:cBhvr>
                                      <p:tavLst>
                                        <p:tav tm="0">
                                          <p:val>
                                            <p:strVal val="#ppt_w+.3"/>
                                          </p:val>
                                        </p:tav>
                                        <p:tav tm="100000">
                                          <p:val>
                                            <p:strVal val="#ppt_w"/>
                                          </p:val>
                                        </p:tav>
                                      </p:tavLst>
                                    </p:anim>
                                    <p:anim calcmode="lin" valueType="num">
                                      <p:cBhvr>
                                        <p:cTn id="8" dur="1000" fill="hold"/>
                                        <p:tgtEl>
                                          <p:spTgt spid="5128"/>
                                        </p:tgtEl>
                                        <p:attrNameLst>
                                          <p:attrName>ppt_h</p:attrName>
                                        </p:attrNameLst>
                                      </p:cBhvr>
                                      <p:tavLst>
                                        <p:tav tm="0">
                                          <p:val>
                                            <p:strVal val="#ppt_h"/>
                                          </p:val>
                                        </p:tav>
                                        <p:tav tm="100000">
                                          <p:val>
                                            <p:strVal val="#ppt_h"/>
                                          </p:val>
                                        </p:tav>
                                      </p:tavLst>
                                    </p:anim>
                                    <p:animEffect filter="fade">
                                      <p:cBhvr>
                                        <p:cTn id="9" dur="1000"/>
                                        <p:tgtEl>
                                          <p:spTgt spid="5128"/>
                                        </p:tgtEl>
                                      </p:cBhvr>
                                    </p:animEffect>
                                  </p:childTnLst>
                                </p:cTn>
                              </p:par>
                              <p:par>
                                <p:cTn id="10" presetID="15" presetClass="entr" presetSubtype="0"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1000" fill="hold"/>
                                        <p:tgtEl>
                                          <p:spTgt spid="48"/>
                                        </p:tgtEl>
                                        <p:attrNameLst>
                                          <p:attrName>ppt_w</p:attrName>
                                        </p:attrNameLst>
                                      </p:cBhvr>
                                      <p:tavLst>
                                        <p:tav tm="0">
                                          <p:val>
                                            <p:fltVal val="0.000000"/>
                                          </p:val>
                                        </p:tav>
                                        <p:tav tm="100000">
                                          <p:val>
                                            <p:strVal val="#ppt_w"/>
                                          </p:val>
                                        </p:tav>
                                      </p:tavLst>
                                    </p:anim>
                                    <p:anim calcmode="lin" valueType="num">
                                      <p:cBhvr>
                                        <p:cTn id="13" dur="1000" fill="hold"/>
                                        <p:tgtEl>
                                          <p:spTgt spid="48"/>
                                        </p:tgtEl>
                                        <p:attrNameLst>
                                          <p:attrName>ppt_h</p:attrName>
                                        </p:attrNameLst>
                                      </p:cBhvr>
                                      <p:tavLst>
                                        <p:tav tm="0">
                                          <p:val>
                                            <p:fltVal val="0.000000"/>
                                          </p:val>
                                        </p:tav>
                                        <p:tav tm="100000">
                                          <p:val>
                                            <p:strVal val="#ppt_h"/>
                                          </p:val>
                                        </p:tav>
                                      </p:tavLst>
                                    </p:anim>
                                    <p:anim calcmode="lin" valueType="num">
                                      <p:cBhvr>
                                        <p:cTn id="14" dur="1000" fill="hold"/>
                                        <p:tgtEl>
                                          <p:spTgt spid="48"/>
                                        </p:tgtEl>
                                        <p:attrNameLst>
                                          <p:attrName>ppt_x</p:attrName>
                                        </p:attrNameLst>
                                      </p:cBhvr>
                                      <p:tavLst>
                                        <p:tav tm="0" fmla="#ppt_x+(cos(-2*pi*(1-$))*-#ppt_x-sin(-2*pi*(1-$))*(1-#ppt_y))*(1-$)">
                                          <p:val>
                                            <p:fltVal val="0.000000"/>
                                          </p:val>
                                        </p:tav>
                                        <p:tav tm="100000">
                                          <p:val>
                                            <p:fltVal val="1.000000"/>
                                          </p:val>
                                        </p:tav>
                                      </p:tavLst>
                                    </p:anim>
                                    <p:anim calcmode="lin" valueType="num">
                                      <p:cBhvr>
                                        <p:cTn id="15" dur="1000" fill="hold"/>
                                        <p:tgtEl>
                                          <p:spTgt spid="48"/>
                                        </p:tgtEl>
                                        <p:attrNameLst>
                                          <p:attrName>ppt_y</p:attrName>
                                        </p:attrNameLst>
                                      </p:cBhvr>
                                      <p:tavLst>
                                        <p:tav tm="0" fmla="#ppt_y+(sin(-2*pi*(1-$))*-#ppt_x+cos(-2*pi*(1-$))*(1-#ppt_y))*(1-$)">
                                          <p:val>
                                            <p:fltVal val="0.000000"/>
                                          </p:val>
                                        </p:tav>
                                        <p:tav tm="100000">
                                          <p:val>
                                            <p:fltVal val="1.000000"/>
                                          </p:val>
                                        </p:tav>
                                      </p:tavLst>
                                    </p:anim>
                                  </p:childTnLst>
                                </p:cTn>
                              </p:par>
                              <p:par>
                                <p:cTn id="16" presetID="15" presetClass="entr" presetSubtype="0" fill="hold" nodeType="withEffect">
                                  <p:stCondLst>
                                    <p:cond delay="100"/>
                                  </p:stCondLst>
                                  <p:childTnLst>
                                    <p:set>
                                      <p:cBhvr>
                                        <p:cTn id="17" dur="1" fill="hold">
                                          <p:stCondLst>
                                            <p:cond delay="0"/>
                                          </p:stCondLst>
                                        </p:cTn>
                                        <p:tgtEl>
                                          <p:spTgt spid="44"/>
                                        </p:tgtEl>
                                        <p:attrNameLst>
                                          <p:attrName>style.visibility</p:attrName>
                                        </p:attrNameLst>
                                      </p:cBhvr>
                                      <p:to>
                                        <p:strVal val="visible"/>
                                      </p:to>
                                    </p:set>
                                    <p:anim calcmode="lin" valueType="num">
                                      <p:cBhvr>
                                        <p:cTn id="18" dur="1000" fill="hold"/>
                                        <p:tgtEl>
                                          <p:spTgt spid="44"/>
                                        </p:tgtEl>
                                        <p:attrNameLst>
                                          <p:attrName>ppt_w</p:attrName>
                                        </p:attrNameLst>
                                      </p:cBhvr>
                                      <p:tavLst>
                                        <p:tav tm="0">
                                          <p:val>
                                            <p:fltVal val="0.000000"/>
                                          </p:val>
                                        </p:tav>
                                        <p:tav tm="100000">
                                          <p:val>
                                            <p:strVal val="#ppt_w"/>
                                          </p:val>
                                        </p:tav>
                                      </p:tavLst>
                                    </p:anim>
                                    <p:anim calcmode="lin" valueType="num">
                                      <p:cBhvr>
                                        <p:cTn id="19" dur="1000" fill="hold"/>
                                        <p:tgtEl>
                                          <p:spTgt spid="44"/>
                                        </p:tgtEl>
                                        <p:attrNameLst>
                                          <p:attrName>ppt_h</p:attrName>
                                        </p:attrNameLst>
                                      </p:cBhvr>
                                      <p:tavLst>
                                        <p:tav tm="0">
                                          <p:val>
                                            <p:fltVal val="0.000000"/>
                                          </p:val>
                                        </p:tav>
                                        <p:tav tm="100000">
                                          <p:val>
                                            <p:strVal val="#ppt_h"/>
                                          </p:val>
                                        </p:tav>
                                      </p:tavLst>
                                    </p:anim>
                                    <p:anim calcmode="lin" valueType="num">
                                      <p:cBhvr>
                                        <p:cTn id="20" dur="1000" fill="hold"/>
                                        <p:tgtEl>
                                          <p:spTgt spid="44"/>
                                        </p:tgtEl>
                                        <p:attrNameLst>
                                          <p:attrName>ppt_x</p:attrName>
                                        </p:attrNameLst>
                                      </p:cBhvr>
                                      <p:tavLst>
                                        <p:tav tm="0" fmla="#ppt_x+(cos(-2*pi*(1-$))*-#ppt_x-sin(-2*pi*(1-$))*(1-#ppt_y))*(1-$)">
                                          <p:val>
                                            <p:fltVal val="0.000000"/>
                                          </p:val>
                                        </p:tav>
                                        <p:tav tm="100000">
                                          <p:val>
                                            <p:fltVal val="1.000000"/>
                                          </p:val>
                                        </p:tav>
                                      </p:tavLst>
                                    </p:anim>
                                    <p:anim calcmode="lin" valueType="num">
                                      <p:cBhvr>
                                        <p:cTn id="21" dur="1000" fill="hold"/>
                                        <p:tgtEl>
                                          <p:spTgt spid="44"/>
                                        </p:tgtEl>
                                        <p:attrNameLst>
                                          <p:attrName>ppt_y</p:attrName>
                                        </p:attrNameLst>
                                      </p:cBhvr>
                                      <p:tavLst>
                                        <p:tav tm="0" fmla="#ppt_y+(sin(-2*pi*(1-$))*-#ppt_x+cos(-2*pi*(1-$))*(1-#ppt_y))*(1-$)">
                                          <p:val>
                                            <p:fltVal val="0.000000"/>
                                          </p:val>
                                        </p:tav>
                                        <p:tav tm="100000">
                                          <p:val>
                                            <p:fltVal val="1.000000"/>
                                          </p:val>
                                        </p:tav>
                                      </p:tavLst>
                                    </p:anim>
                                  </p:childTnLst>
                                </p:cTn>
                              </p:par>
                              <p:par>
                                <p:cTn id="22" presetID="15" presetClass="entr" presetSubtype="0" fill="hold" nodeType="withEffect">
                                  <p:stCondLst>
                                    <p:cond delay="200"/>
                                  </p:stCondLst>
                                  <p:childTnLst>
                                    <p:set>
                                      <p:cBhvr>
                                        <p:cTn id="23" dur="1" fill="hold">
                                          <p:stCondLst>
                                            <p:cond delay="0"/>
                                          </p:stCondLst>
                                        </p:cTn>
                                        <p:tgtEl>
                                          <p:spTgt spid="45"/>
                                        </p:tgtEl>
                                        <p:attrNameLst>
                                          <p:attrName>style.visibility</p:attrName>
                                        </p:attrNameLst>
                                      </p:cBhvr>
                                      <p:to>
                                        <p:strVal val="visible"/>
                                      </p:to>
                                    </p:set>
                                    <p:anim calcmode="lin" valueType="num">
                                      <p:cBhvr>
                                        <p:cTn id="24" dur="1000" fill="hold"/>
                                        <p:tgtEl>
                                          <p:spTgt spid="45"/>
                                        </p:tgtEl>
                                        <p:attrNameLst>
                                          <p:attrName>ppt_w</p:attrName>
                                        </p:attrNameLst>
                                      </p:cBhvr>
                                      <p:tavLst>
                                        <p:tav tm="0">
                                          <p:val>
                                            <p:fltVal val="0.000000"/>
                                          </p:val>
                                        </p:tav>
                                        <p:tav tm="100000">
                                          <p:val>
                                            <p:strVal val="#ppt_w"/>
                                          </p:val>
                                        </p:tav>
                                      </p:tavLst>
                                    </p:anim>
                                    <p:anim calcmode="lin" valueType="num">
                                      <p:cBhvr>
                                        <p:cTn id="25" dur="1000" fill="hold"/>
                                        <p:tgtEl>
                                          <p:spTgt spid="45"/>
                                        </p:tgtEl>
                                        <p:attrNameLst>
                                          <p:attrName>ppt_h</p:attrName>
                                        </p:attrNameLst>
                                      </p:cBhvr>
                                      <p:tavLst>
                                        <p:tav tm="0">
                                          <p:val>
                                            <p:fltVal val="0.000000"/>
                                          </p:val>
                                        </p:tav>
                                        <p:tav tm="100000">
                                          <p:val>
                                            <p:strVal val="#ppt_h"/>
                                          </p:val>
                                        </p:tav>
                                      </p:tavLst>
                                    </p:anim>
                                    <p:anim calcmode="lin" valueType="num">
                                      <p:cBhvr>
                                        <p:cTn id="26" dur="1000" fill="hold"/>
                                        <p:tgtEl>
                                          <p:spTgt spid="45"/>
                                        </p:tgtEl>
                                        <p:attrNameLst>
                                          <p:attrName>ppt_x</p:attrName>
                                        </p:attrNameLst>
                                      </p:cBhvr>
                                      <p:tavLst>
                                        <p:tav tm="0" fmla="#ppt_x+(cos(-2*pi*(1-$))*-#ppt_x-sin(-2*pi*(1-$))*(1-#ppt_y))*(1-$)">
                                          <p:val>
                                            <p:fltVal val="0.000000"/>
                                          </p:val>
                                        </p:tav>
                                        <p:tav tm="100000">
                                          <p:val>
                                            <p:fltVal val="1.000000"/>
                                          </p:val>
                                        </p:tav>
                                      </p:tavLst>
                                    </p:anim>
                                    <p:anim calcmode="lin" valueType="num">
                                      <p:cBhvr>
                                        <p:cTn id="27" dur="1000" fill="hold"/>
                                        <p:tgtEl>
                                          <p:spTgt spid="45"/>
                                        </p:tgtEl>
                                        <p:attrNameLst>
                                          <p:attrName>ppt_y</p:attrName>
                                        </p:attrNameLst>
                                      </p:cBhvr>
                                      <p:tavLst>
                                        <p:tav tm="0" fmla="#ppt_y+(sin(-2*pi*(1-$))*-#ppt_x+cos(-2*pi*(1-$))*(1-#ppt_y))*(1-$)">
                                          <p:val>
                                            <p:fltVal val="0.000000"/>
                                          </p:val>
                                        </p:tav>
                                        <p:tav tm="100000">
                                          <p:val>
                                            <p:fltVal val="1.000000"/>
                                          </p:val>
                                        </p:tav>
                                      </p:tavLst>
                                    </p:anim>
                                  </p:childTnLst>
                                </p:cTn>
                              </p:par>
                              <p:par>
                                <p:cTn id="28" presetID="15" presetClass="entr" presetSubtype="0" fill="hold" nodeType="withEffect">
                                  <p:stCondLst>
                                    <p:cond delay="300"/>
                                  </p:stCondLst>
                                  <p:childTnLst>
                                    <p:set>
                                      <p:cBhvr>
                                        <p:cTn id="29" dur="1" fill="hold">
                                          <p:stCondLst>
                                            <p:cond delay="0"/>
                                          </p:stCondLst>
                                        </p:cTn>
                                        <p:tgtEl>
                                          <p:spTgt spid="46"/>
                                        </p:tgtEl>
                                        <p:attrNameLst>
                                          <p:attrName>style.visibility</p:attrName>
                                        </p:attrNameLst>
                                      </p:cBhvr>
                                      <p:to>
                                        <p:strVal val="visible"/>
                                      </p:to>
                                    </p:set>
                                    <p:anim calcmode="lin" valueType="num">
                                      <p:cBhvr>
                                        <p:cTn id="30" dur="1000" fill="hold"/>
                                        <p:tgtEl>
                                          <p:spTgt spid="46"/>
                                        </p:tgtEl>
                                        <p:attrNameLst>
                                          <p:attrName>ppt_w</p:attrName>
                                        </p:attrNameLst>
                                      </p:cBhvr>
                                      <p:tavLst>
                                        <p:tav tm="0">
                                          <p:val>
                                            <p:fltVal val="0.000000"/>
                                          </p:val>
                                        </p:tav>
                                        <p:tav tm="100000">
                                          <p:val>
                                            <p:strVal val="#ppt_w"/>
                                          </p:val>
                                        </p:tav>
                                      </p:tavLst>
                                    </p:anim>
                                    <p:anim calcmode="lin" valueType="num">
                                      <p:cBhvr>
                                        <p:cTn id="31" dur="1000" fill="hold"/>
                                        <p:tgtEl>
                                          <p:spTgt spid="46"/>
                                        </p:tgtEl>
                                        <p:attrNameLst>
                                          <p:attrName>ppt_h</p:attrName>
                                        </p:attrNameLst>
                                      </p:cBhvr>
                                      <p:tavLst>
                                        <p:tav tm="0">
                                          <p:val>
                                            <p:fltVal val="0.000000"/>
                                          </p:val>
                                        </p:tav>
                                        <p:tav tm="100000">
                                          <p:val>
                                            <p:strVal val="#ppt_h"/>
                                          </p:val>
                                        </p:tav>
                                      </p:tavLst>
                                    </p:anim>
                                    <p:anim calcmode="lin" valueType="num">
                                      <p:cBhvr>
                                        <p:cTn id="32" dur="1000" fill="hold"/>
                                        <p:tgtEl>
                                          <p:spTgt spid="46"/>
                                        </p:tgtEl>
                                        <p:attrNameLst>
                                          <p:attrName>ppt_x</p:attrName>
                                        </p:attrNameLst>
                                      </p:cBhvr>
                                      <p:tavLst>
                                        <p:tav tm="0" fmla="#ppt_x+(cos(-2*pi*(1-$))*-#ppt_x-sin(-2*pi*(1-$))*(1-#ppt_y))*(1-$)">
                                          <p:val>
                                            <p:fltVal val="0.000000"/>
                                          </p:val>
                                        </p:tav>
                                        <p:tav tm="100000">
                                          <p:val>
                                            <p:fltVal val="1.000000"/>
                                          </p:val>
                                        </p:tav>
                                      </p:tavLst>
                                    </p:anim>
                                    <p:anim calcmode="lin" valueType="num">
                                      <p:cBhvr>
                                        <p:cTn id="33" dur="1000" fill="hold"/>
                                        <p:tgtEl>
                                          <p:spTgt spid="46"/>
                                        </p:tgtEl>
                                        <p:attrNameLst>
                                          <p:attrName>ppt_y</p:attrName>
                                        </p:attrNameLst>
                                      </p:cBhvr>
                                      <p:tavLst>
                                        <p:tav tm="0" fmla="#ppt_y+(sin(-2*pi*(1-$))*-#ppt_x+cos(-2*pi*(1-$))*(1-#ppt_y))*(1-$)">
                                          <p:val>
                                            <p:fltVal val="0.000000"/>
                                          </p:val>
                                        </p:tav>
                                        <p:tav tm="100000">
                                          <p:val>
                                            <p:fltVal val="1.000000"/>
                                          </p:val>
                                        </p:tav>
                                      </p:tavLst>
                                    </p:anim>
                                  </p:childTnLst>
                                </p:cTn>
                              </p:par>
                              <p:par>
                                <p:cTn id="34" presetID="15" presetClass="entr" presetSubtype="0" fill="hold" nodeType="withEffect">
                                  <p:stCondLst>
                                    <p:cond delay="400"/>
                                  </p:stCondLst>
                                  <p:childTnLst>
                                    <p:set>
                                      <p:cBhvr>
                                        <p:cTn id="35" dur="1" fill="hold">
                                          <p:stCondLst>
                                            <p:cond delay="0"/>
                                          </p:stCondLst>
                                        </p:cTn>
                                        <p:tgtEl>
                                          <p:spTgt spid="43"/>
                                        </p:tgtEl>
                                        <p:attrNameLst>
                                          <p:attrName>style.visibility</p:attrName>
                                        </p:attrNameLst>
                                      </p:cBhvr>
                                      <p:to>
                                        <p:strVal val="visible"/>
                                      </p:to>
                                    </p:set>
                                    <p:anim calcmode="lin" valueType="num">
                                      <p:cBhvr>
                                        <p:cTn id="36" dur="1000" fill="hold"/>
                                        <p:tgtEl>
                                          <p:spTgt spid="43"/>
                                        </p:tgtEl>
                                        <p:attrNameLst>
                                          <p:attrName>ppt_w</p:attrName>
                                        </p:attrNameLst>
                                      </p:cBhvr>
                                      <p:tavLst>
                                        <p:tav tm="0">
                                          <p:val>
                                            <p:fltVal val="0.000000"/>
                                          </p:val>
                                        </p:tav>
                                        <p:tav tm="100000">
                                          <p:val>
                                            <p:strVal val="#ppt_w"/>
                                          </p:val>
                                        </p:tav>
                                      </p:tavLst>
                                    </p:anim>
                                    <p:anim calcmode="lin" valueType="num">
                                      <p:cBhvr>
                                        <p:cTn id="37" dur="1000" fill="hold"/>
                                        <p:tgtEl>
                                          <p:spTgt spid="43"/>
                                        </p:tgtEl>
                                        <p:attrNameLst>
                                          <p:attrName>ppt_h</p:attrName>
                                        </p:attrNameLst>
                                      </p:cBhvr>
                                      <p:tavLst>
                                        <p:tav tm="0">
                                          <p:val>
                                            <p:fltVal val="0.000000"/>
                                          </p:val>
                                        </p:tav>
                                        <p:tav tm="100000">
                                          <p:val>
                                            <p:strVal val="#ppt_h"/>
                                          </p:val>
                                        </p:tav>
                                      </p:tavLst>
                                    </p:anim>
                                    <p:anim calcmode="lin" valueType="num">
                                      <p:cBhvr>
                                        <p:cTn id="38" dur="1000" fill="hold"/>
                                        <p:tgtEl>
                                          <p:spTgt spid="43"/>
                                        </p:tgtEl>
                                        <p:attrNameLst>
                                          <p:attrName>ppt_x</p:attrName>
                                        </p:attrNameLst>
                                      </p:cBhvr>
                                      <p:tavLst>
                                        <p:tav tm="0" fmla="#ppt_x+(cos(-2*pi*(1-$))*-#ppt_x-sin(-2*pi*(1-$))*(1-#ppt_y))*(1-$)">
                                          <p:val>
                                            <p:fltVal val="0.000000"/>
                                          </p:val>
                                        </p:tav>
                                        <p:tav tm="100000">
                                          <p:val>
                                            <p:fltVal val="1.000000"/>
                                          </p:val>
                                        </p:tav>
                                      </p:tavLst>
                                    </p:anim>
                                    <p:anim calcmode="lin" valueType="num">
                                      <p:cBhvr>
                                        <p:cTn id="39" dur="1000" fill="hold"/>
                                        <p:tgtEl>
                                          <p:spTgt spid="43"/>
                                        </p:tgtEl>
                                        <p:attrNameLst>
                                          <p:attrName>ppt_y</p:attrName>
                                        </p:attrNameLst>
                                      </p:cBhvr>
                                      <p:tavLst>
                                        <p:tav tm="0" fmla="#ppt_y+(sin(-2*pi*(1-$))*-#ppt_x+cos(-2*pi*(1-$))*(1-#ppt_y))*(1-$)">
                                          <p:val>
                                            <p:fltVal val="0.000000"/>
                                          </p:val>
                                        </p:tav>
                                        <p:tav tm="100000">
                                          <p:val>
                                            <p:fltVal val="1.000000"/>
                                          </p:val>
                                        </p:tav>
                                      </p:tavLst>
                                    </p:anim>
                                  </p:childTnLst>
                                </p:cTn>
                              </p:par>
                              <p:par>
                                <p:cTn id="40" presetID="15" presetClass="entr" presetSubtype="0" fill="hold" nodeType="withEffect">
                                  <p:stCondLst>
                                    <p:cond delay="50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000000"/>
                                          </p:val>
                                        </p:tav>
                                        <p:tav tm="100000">
                                          <p:val>
                                            <p:strVal val="#ppt_w"/>
                                          </p:val>
                                        </p:tav>
                                      </p:tavLst>
                                    </p:anim>
                                    <p:anim calcmode="lin" valueType="num">
                                      <p:cBhvr>
                                        <p:cTn id="43" dur="1000" fill="hold"/>
                                        <p:tgtEl>
                                          <p:spTgt spid="42"/>
                                        </p:tgtEl>
                                        <p:attrNameLst>
                                          <p:attrName>ppt_h</p:attrName>
                                        </p:attrNameLst>
                                      </p:cBhvr>
                                      <p:tavLst>
                                        <p:tav tm="0">
                                          <p:val>
                                            <p:fltVal val="0.000000"/>
                                          </p:val>
                                        </p:tav>
                                        <p:tav tm="100000">
                                          <p:val>
                                            <p:strVal val="#ppt_h"/>
                                          </p:val>
                                        </p:tav>
                                      </p:tavLst>
                                    </p:anim>
                                    <p:anim calcmode="lin" valueType="num">
                                      <p:cBhvr>
                                        <p:cTn id="44" dur="1000" fill="hold"/>
                                        <p:tgtEl>
                                          <p:spTgt spid="42"/>
                                        </p:tgtEl>
                                        <p:attrNameLst>
                                          <p:attrName>ppt_x</p:attrName>
                                        </p:attrNameLst>
                                      </p:cBhvr>
                                      <p:tavLst>
                                        <p:tav tm="0" fmla="#ppt_x+(cos(-2*pi*(1-$))*-#ppt_x-sin(-2*pi*(1-$))*(1-#ppt_y))*(1-$)">
                                          <p:val>
                                            <p:fltVal val="0.000000"/>
                                          </p:val>
                                        </p:tav>
                                        <p:tav tm="100000">
                                          <p:val>
                                            <p:fltVal val="1.000000"/>
                                          </p:val>
                                        </p:tav>
                                      </p:tavLst>
                                    </p:anim>
                                    <p:anim calcmode="lin" valueType="num">
                                      <p:cBhvr>
                                        <p:cTn id="45" dur="1000" fill="hold"/>
                                        <p:tgtEl>
                                          <p:spTgt spid="42"/>
                                        </p:tgtEl>
                                        <p:attrNameLst>
                                          <p:attrName>ppt_y</p:attrName>
                                        </p:attrNameLst>
                                      </p:cBhvr>
                                      <p:tavLst>
                                        <p:tav tm="0" fmla="#ppt_y+(sin(-2*pi*(1-$))*-#ppt_x+cos(-2*pi*(1-$))*(1-#ppt_y))*(1-$)">
                                          <p:val>
                                            <p:fltVal val="0.000000"/>
                                          </p:val>
                                        </p:tav>
                                        <p:tav tm="100000">
                                          <p:val>
                                            <p:fltVal val="1.000000"/>
                                          </p:val>
                                        </p:tav>
                                      </p:tavLst>
                                    </p:anim>
                                  </p:childTnLst>
                                </p:cTn>
                              </p:par>
                              <p:par>
                                <p:cTn id="46" presetID="15" presetClass="entr" presetSubtype="0" fill="hold" nodeType="withEffect">
                                  <p:stCondLst>
                                    <p:cond delay="6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1000" fill="hold"/>
                                        <p:tgtEl>
                                          <p:spTgt spid="47"/>
                                        </p:tgtEl>
                                        <p:attrNameLst>
                                          <p:attrName>ppt_w</p:attrName>
                                        </p:attrNameLst>
                                      </p:cBhvr>
                                      <p:tavLst>
                                        <p:tav tm="0">
                                          <p:val>
                                            <p:fltVal val="0.000000"/>
                                          </p:val>
                                        </p:tav>
                                        <p:tav tm="100000">
                                          <p:val>
                                            <p:strVal val="#ppt_w"/>
                                          </p:val>
                                        </p:tav>
                                      </p:tavLst>
                                    </p:anim>
                                    <p:anim calcmode="lin" valueType="num">
                                      <p:cBhvr>
                                        <p:cTn id="49" dur="1000" fill="hold"/>
                                        <p:tgtEl>
                                          <p:spTgt spid="47"/>
                                        </p:tgtEl>
                                        <p:attrNameLst>
                                          <p:attrName>ppt_h</p:attrName>
                                        </p:attrNameLst>
                                      </p:cBhvr>
                                      <p:tavLst>
                                        <p:tav tm="0">
                                          <p:val>
                                            <p:fltVal val="0.000000"/>
                                          </p:val>
                                        </p:tav>
                                        <p:tav tm="100000">
                                          <p:val>
                                            <p:strVal val="#ppt_h"/>
                                          </p:val>
                                        </p:tav>
                                      </p:tavLst>
                                    </p:anim>
                                    <p:anim calcmode="lin" valueType="num">
                                      <p:cBhvr>
                                        <p:cTn id="50" dur="1000" fill="hold"/>
                                        <p:tgtEl>
                                          <p:spTgt spid="47"/>
                                        </p:tgtEl>
                                        <p:attrNameLst>
                                          <p:attrName>ppt_x</p:attrName>
                                        </p:attrNameLst>
                                      </p:cBhvr>
                                      <p:tavLst>
                                        <p:tav tm="0" fmla="#ppt_x+(cos(-2*pi*(1-$))*-#ppt_x-sin(-2*pi*(1-$))*(1-#ppt_y))*(1-$)">
                                          <p:val>
                                            <p:fltVal val="0.000000"/>
                                          </p:val>
                                        </p:tav>
                                        <p:tav tm="100000">
                                          <p:val>
                                            <p:fltVal val="1.000000"/>
                                          </p:val>
                                        </p:tav>
                                      </p:tavLst>
                                    </p:anim>
                                    <p:anim calcmode="lin" valueType="num">
                                      <p:cBhvr>
                                        <p:cTn id="51" dur="1000" fill="hold"/>
                                        <p:tgtEl>
                                          <p:spTgt spid="47"/>
                                        </p:tgtEl>
                                        <p:attrNameLst>
                                          <p:attrName>ppt_y</p:attrName>
                                        </p:attrNameLst>
                                      </p:cBhvr>
                                      <p:tavLst>
                                        <p:tav tm="0" fmla="#ppt_y+(sin(-2*pi*(1-$))*-#ppt_x+cos(-2*pi*(1-$))*(1-#ppt_y))*(1-$)">
                                          <p:val>
                                            <p:fltVal val="0.000000"/>
                                          </p:val>
                                        </p:tav>
                                        <p:tav tm="100000">
                                          <p:val>
                                            <p:fltVal val="1.000000"/>
                                          </p:val>
                                        </p:tav>
                                      </p:tavLst>
                                    </p:anim>
                                  </p:childTnLst>
                                </p:cTn>
                              </p:par>
                              <p:par>
                                <p:cTn id="52" presetID="15" presetClass="entr" presetSubtype="0" fill="hold" nodeType="withEffect">
                                  <p:stCondLst>
                                    <p:cond delay="700"/>
                                  </p:stCondLst>
                                  <p:childTnLst>
                                    <p:set>
                                      <p:cBhvr>
                                        <p:cTn id="53" dur="1" fill="hold">
                                          <p:stCondLst>
                                            <p:cond delay="0"/>
                                          </p:stCondLst>
                                        </p:cTn>
                                        <p:tgtEl>
                                          <p:spTgt spid="41"/>
                                        </p:tgtEl>
                                        <p:attrNameLst>
                                          <p:attrName>style.visibility</p:attrName>
                                        </p:attrNameLst>
                                      </p:cBhvr>
                                      <p:to>
                                        <p:strVal val="visible"/>
                                      </p:to>
                                    </p:set>
                                    <p:anim calcmode="lin" valueType="num">
                                      <p:cBhvr>
                                        <p:cTn id="54" dur="1000" fill="hold"/>
                                        <p:tgtEl>
                                          <p:spTgt spid="41"/>
                                        </p:tgtEl>
                                        <p:attrNameLst>
                                          <p:attrName>ppt_w</p:attrName>
                                        </p:attrNameLst>
                                      </p:cBhvr>
                                      <p:tavLst>
                                        <p:tav tm="0">
                                          <p:val>
                                            <p:fltVal val="0.000000"/>
                                          </p:val>
                                        </p:tav>
                                        <p:tav tm="100000">
                                          <p:val>
                                            <p:strVal val="#ppt_w"/>
                                          </p:val>
                                        </p:tav>
                                      </p:tavLst>
                                    </p:anim>
                                    <p:anim calcmode="lin" valueType="num">
                                      <p:cBhvr>
                                        <p:cTn id="55" dur="1000" fill="hold"/>
                                        <p:tgtEl>
                                          <p:spTgt spid="41"/>
                                        </p:tgtEl>
                                        <p:attrNameLst>
                                          <p:attrName>ppt_h</p:attrName>
                                        </p:attrNameLst>
                                      </p:cBhvr>
                                      <p:tavLst>
                                        <p:tav tm="0">
                                          <p:val>
                                            <p:fltVal val="0.000000"/>
                                          </p:val>
                                        </p:tav>
                                        <p:tav tm="100000">
                                          <p:val>
                                            <p:strVal val="#ppt_h"/>
                                          </p:val>
                                        </p:tav>
                                      </p:tavLst>
                                    </p:anim>
                                    <p:anim calcmode="lin" valueType="num">
                                      <p:cBhvr>
                                        <p:cTn id="56" dur="1000" fill="hold"/>
                                        <p:tgtEl>
                                          <p:spTgt spid="41"/>
                                        </p:tgtEl>
                                        <p:attrNameLst>
                                          <p:attrName>ppt_x</p:attrName>
                                        </p:attrNameLst>
                                      </p:cBhvr>
                                      <p:tavLst>
                                        <p:tav tm="0" fmla="#ppt_x+(cos(-2*pi*(1-$))*-#ppt_x-sin(-2*pi*(1-$))*(1-#ppt_y))*(1-$)">
                                          <p:val>
                                            <p:fltVal val="0.000000"/>
                                          </p:val>
                                        </p:tav>
                                        <p:tav tm="100000">
                                          <p:val>
                                            <p:fltVal val="1.000000"/>
                                          </p:val>
                                        </p:tav>
                                      </p:tavLst>
                                    </p:anim>
                                    <p:anim calcmode="lin" valueType="num">
                                      <p:cBhvr>
                                        <p:cTn id="57" dur="1000" fill="hold"/>
                                        <p:tgtEl>
                                          <p:spTgt spid="41"/>
                                        </p:tgtEl>
                                        <p:attrNameLst>
                                          <p:attrName>ppt_y</p:attrName>
                                        </p:attrNameLst>
                                      </p:cBhvr>
                                      <p:tavLst>
                                        <p:tav tm="0" fmla="#ppt_y+(sin(-2*pi*(1-$))*-#ppt_x+cos(-2*pi*(1-$))*(1-#ppt_y))*(1-$)">
                                          <p:val>
                                            <p:fltVal val="0.000000"/>
                                          </p:val>
                                        </p:tav>
                                        <p:tav tm="100000">
                                          <p:val>
                                            <p:fltVal val="1.000000"/>
                                          </p:val>
                                        </p:tav>
                                      </p:tavLst>
                                    </p:anim>
                                  </p:childTnLst>
                                </p:cTn>
                              </p:par>
                              <p:par>
                                <p:cTn id="58" presetID="15" presetClass="entr" presetSubtype="0" fill="hold" nodeType="withEffect">
                                  <p:stCondLst>
                                    <p:cond delay="800"/>
                                  </p:stCondLst>
                                  <p:childTnLst>
                                    <p:set>
                                      <p:cBhvr>
                                        <p:cTn id="59" dur="1" fill="hold">
                                          <p:stCondLst>
                                            <p:cond delay="0"/>
                                          </p:stCondLst>
                                        </p:cTn>
                                        <p:tgtEl>
                                          <p:spTgt spid="40"/>
                                        </p:tgtEl>
                                        <p:attrNameLst>
                                          <p:attrName>style.visibility</p:attrName>
                                        </p:attrNameLst>
                                      </p:cBhvr>
                                      <p:to>
                                        <p:strVal val="visible"/>
                                      </p:to>
                                    </p:set>
                                    <p:anim calcmode="lin" valueType="num">
                                      <p:cBhvr>
                                        <p:cTn id="60" dur="1000" fill="hold"/>
                                        <p:tgtEl>
                                          <p:spTgt spid="40"/>
                                        </p:tgtEl>
                                        <p:attrNameLst>
                                          <p:attrName>ppt_w</p:attrName>
                                        </p:attrNameLst>
                                      </p:cBhvr>
                                      <p:tavLst>
                                        <p:tav tm="0">
                                          <p:val>
                                            <p:fltVal val="0.000000"/>
                                          </p:val>
                                        </p:tav>
                                        <p:tav tm="100000">
                                          <p:val>
                                            <p:strVal val="#ppt_w"/>
                                          </p:val>
                                        </p:tav>
                                      </p:tavLst>
                                    </p:anim>
                                    <p:anim calcmode="lin" valueType="num">
                                      <p:cBhvr>
                                        <p:cTn id="61" dur="1000" fill="hold"/>
                                        <p:tgtEl>
                                          <p:spTgt spid="40"/>
                                        </p:tgtEl>
                                        <p:attrNameLst>
                                          <p:attrName>ppt_h</p:attrName>
                                        </p:attrNameLst>
                                      </p:cBhvr>
                                      <p:tavLst>
                                        <p:tav tm="0">
                                          <p:val>
                                            <p:fltVal val="0.000000"/>
                                          </p:val>
                                        </p:tav>
                                        <p:tav tm="100000">
                                          <p:val>
                                            <p:strVal val="#ppt_h"/>
                                          </p:val>
                                        </p:tav>
                                      </p:tavLst>
                                    </p:anim>
                                    <p:anim calcmode="lin" valueType="num">
                                      <p:cBhvr>
                                        <p:cTn id="62" dur="1000" fill="hold"/>
                                        <p:tgtEl>
                                          <p:spTgt spid="40"/>
                                        </p:tgtEl>
                                        <p:attrNameLst>
                                          <p:attrName>ppt_x</p:attrName>
                                        </p:attrNameLst>
                                      </p:cBhvr>
                                      <p:tavLst>
                                        <p:tav tm="0" fmla="#ppt_x+(cos(-2*pi*(1-$))*-#ppt_x-sin(-2*pi*(1-$))*(1-#ppt_y))*(1-$)">
                                          <p:val>
                                            <p:fltVal val="0.000000"/>
                                          </p:val>
                                        </p:tav>
                                        <p:tav tm="100000">
                                          <p:val>
                                            <p:fltVal val="1.000000"/>
                                          </p:val>
                                        </p:tav>
                                      </p:tavLst>
                                    </p:anim>
                                    <p:anim calcmode="lin" valueType="num">
                                      <p:cBhvr>
                                        <p:cTn id="63" dur="1000" fill="hold"/>
                                        <p:tgtEl>
                                          <p:spTgt spid="40"/>
                                        </p:tgtEl>
                                        <p:attrNameLst>
                                          <p:attrName>ppt_y</p:attrName>
                                        </p:attrNameLst>
                                      </p:cBhvr>
                                      <p:tavLst>
                                        <p:tav tm="0" fmla="#ppt_y+(sin(-2*pi*(1-$))*-#ppt_x+cos(-2*pi*(1-$))*(1-#ppt_y))*(1-$)">
                                          <p:val>
                                            <p:fltVal val="0.000000"/>
                                          </p:val>
                                        </p:tav>
                                        <p:tav tm="100000">
                                          <p:val>
                                            <p:fltVal val="1.000000"/>
                                          </p:val>
                                        </p:tav>
                                      </p:tavLst>
                                    </p:anim>
                                  </p:childTnLst>
                                </p:cTn>
                              </p:par>
                              <p:par>
                                <p:cTn id="64" presetID="15" presetClass="entr" presetSubtype="0" fill="hold" nodeType="withEffect">
                                  <p:stCondLst>
                                    <p:cond delay="80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fltVal val="0.000000"/>
                                          </p:val>
                                        </p:tav>
                                        <p:tav tm="100000">
                                          <p:val>
                                            <p:strVal val="#ppt_w"/>
                                          </p:val>
                                        </p:tav>
                                      </p:tavLst>
                                    </p:anim>
                                    <p:anim calcmode="lin" valueType="num">
                                      <p:cBhvr>
                                        <p:cTn id="67" dur="1000" fill="hold"/>
                                        <p:tgtEl>
                                          <p:spTgt spid="9"/>
                                        </p:tgtEl>
                                        <p:attrNameLst>
                                          <p:attrName>ppt_h</p:attrName>
                                        </p:attrNameLst>
                                      </p:cBhvr>
                                      <p:tavLst>
                                        <p:tav tm="0">
                                          <p:val>
                                            <p:fltVal val="0.000000"/>
                                          </p:val>
                                        </p:tav>
                                        <p:tav tm="100000">
                                          <p:val>
                                            <p:strVal val="#ppt_h"/>
                                          </p:val>
                                        </p:tav>
                                      </p:tavLst>
                                    </p:anim>
                                    <p:anim calcmode="lin" valueType="num">
                                      <p:cBhvr>
                                        <p:cTn id="68" dur="1000" fill="hold"/>
                                        <p:tgtEl>
                                          <p:spTgt spid="9"/>
                                        </p:tgtEl>
                                        <p:attrNameLst>
                                          <p:attrName>ppt_x</p:attrName>
                                        </p:attrNameLst>
                                      </p:cBhvr>
                                      <p:tavLst>
                                        <p:tav tm="0" fmla="#ppt_x+(cos(-2*pi*(1-$))*-#ppt_x-sin(-2*pi*(1-$))*(1-#ppt_y))*(1-$)">
                                          <p:val>
                                            <p:fltVal val="0.000000"/>
                                          </p:val>
                                        </p:tav>
                                        <p:tav tm="100000">
                                          <p:val>
                                            <p:fltVal val="1.000000"/>
                                          </p:val>
                                        </p:tav>
                                      </p:tavLst>
                                    </p:anim>
                                    <p:anim calcmode="lin" valueType="num">
                                      <p:cBhvr>
                                        <p:cTn id="69" dur="1000" fill="hold"/>
                                        <p:tgtEl>
                                          <p:spTgt spid="9"/>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6145" name="Picture 2"/>
          <p:cNvPicPr>
            <a:picLocks noChangeAspect="1"/>
          </p:cNvPicPr>
          <p:nvPr/>
        </p:nvPicPr>
        <p:blipFill>
          <a:blip r:embed="rId1"/>
          <a:stretch>
            <a:fillRect/>
          </a:stretch>
        </p:blipFill>
        <p:spPr>
          <a:xfrm>
            <a:off x="830263" y="2409825"/>
            <a:ext cx="576262" cy="576263"/>
          </a:xfrm>
          <a:prstGeom prst="rect">
            <a:avLst/>
          </a:prstGeom>
          <a:noFill/>
          <a:ln w="9525">
            <a:noFill/>
          </a:ln>
        </p:spPr>
      </p:pic>
      <p:pic>
        <p:nvPicPr>
          <p:cNvPr id="6146" name="Picture 2"/>
          <p:cNvPicPr>
            <a:picLocks noChangeAspect="1"/>
          </p:cNvPicPr>
          <p:nvPr/>
        </p:nvPicPr>
        <p:blipFill>
          <a:blip r:embed="rId1"/>
          <a:stretch>
            <a:fillRect/>
          </a:stretch>
        </p:blipFill>
        <p:spPr>
          <a:xfrm>
            <a:off x="830263" y="3213100"/>
            <a:ext cx="576262" cy="576263"/>
          </a:xfrm>
          <a:prstGeom prst="rect">
            <a:avLst/>
          </a:prstGeom>
          <a:noFill/>
          <a:ln w="9525">
            <a:noFill/>
          </a:ln>
        </p:spPr>
      </p:pic>
      <p:sp>
        <p:nvSpPr>
          <p:cNvPr id="40" name="五角星 10"/>
          <p:cNvSpPr>
            <a:spLocks noChangeAspect="1" noChangeArrowheads="1"/>
          </p:cNvSpPr>
          <p:nvPr/>
        </p:nvSpPr>
        <p:spPr bwMode="auto">
          <a:xfrm rot="19800000">
            <a:off x="4211638" y="5876925"/>
            <a:ext cx="900113" cy="682625"/>
          </a:xfrm>
          <a:prstGeom prst="star5">
            <a:avLst/>
          </a:prstGeom>
          <a:solidFill>
            <a:srgbClr val="FFFF00"/>
          </a:solidFill>
          <a:ln w="25400">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41" name="五角星 5"/>
          <p:cNvSpPr>
            <a:spLocks noChangeAspect="1"/>
          </p:cNvSpPr>
          <p:nvPr/>
        </p:nvSpPr>
        <p:spPr>
          <a:xfrm rot="-1800000">
            <a:off x="6110288" y="4754563"/>
            <a:ext cx="1017587" cy="1017587"/>
          </a:xfrm>
          <a:custGeom>
            <a:avLst/>
            <a:gdLst/>
            <a:ahLst/>
            <a:cxnLst/>
            <a:pathLst/>
          </a:custGeom>
          <a:solidFill>
            <a:srgbClr val="FFFF00"/>
          </a:solidFill>
          <a:ln w="25400" cap="flat" cmpd="sng">
            <a:solidFill>
              <a:srgbClr val="FF9966"/>
            </a:solidFill>
            <a:prstDash val="solid"/>
            <a:round/>
            <a:headEnd type="none" w="med" len="med"/>
            <a:tailEnd type="none" w="med" len="med"/>
          </a:ln>
        </p:spPr>
        <p:txBody>
          <a:bodyPr/>
          <a:p>
            <a:endParaRPr lang="zh-CN" altLang="en-US"/>
          </a:p>
        </p:txBody>
      </p:sp>
      <p:sp>
        <p:nvSpPr>
          <p:cNvPr id="42" name="五角星 5"/>
          <p:cNvSpPr>
            <a:spLocks noChangeAspect="1"/>
          </p:cNvSpPr>
          <p:nvPr/>
        </p:nvSpPr>
        <p:spPr>
          <a:xfrm rot="-1800000">
            <a:off x="8018463" y="2770188"/>
            <a:ext cx="677862" cy="679450"/>
          </a:xfrm>
          <a:custGeom>
            <a:avLst/>
            <a:gdLst/>
            <a:ahLst/>
            <a:cxnLst/>
            <a:pathLst/>
          </a:custGeom>
          <a:solidFill>
            <a:srgbClr val="FFFF00"/>
          </a:solidFill>
          <a:ln w="25400" cap="flat" cmpd="sng">
            <a:solidFill>
              <a:srgbClr val="FF9966"/>
            </a:solidFill>
            <a:prstDash val="solid"/>
            <a:round/>
            <a:headEnd type="none" w="med" len="med"/>
            <a:tailEnd type="none" w="med" len="med"/>
          </a:ln>
        </p:spPr>
        <p:txBody>
          <a:bodyPr/>
          <a:p>
            <a:endParaRPr lang="zh-CN" altLang="en-US"/>
          </a:p>
        </p:txBody>
      </p:sp>
      <p:sp>
        <p:nvSpPr>
          <p:cNvPr id="43" name="五角星 13"/>
          <p:cNvSpPr>
            <a:spLocks noChangeAspect="1" noChangeArrowheads="1"/>
          </p:cNvSpPr>
          <p:nvPr/>
        </p:nvSpPr>
        <p:spPr bwMode="auto">
          <a:xfrm rot="19800000">
            <a:off x="7812088" y="1628775"/>
            <a:ext cx="531813" cy="531813"/>
          </a:xfrm>
          <a:prstGeom prst="star5">
            <a:avLst/>
          </a:prstGeom>
          <a:solidFill>
            <a:srgbClr val="FFFF00"/>
          </a:solidFill>
          <a:ln w="25400">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44" name="五角星 5"/>
          <p:cNvSpPr>
            <a:spLocks noChangeAspect="1"/>
          </p:cNvSpPr>
          <p:nvPr/>
        </p:nvSpPr>
        <p:spPr>
          <a:xfrm rot="-1800000">
            <a:off x="5781675" y="1416050"/>
            <a:ext cx="350838" cy="350838"/>
          </a:xfrm>
          <a:custGeom>
            <a:avLst/>
            <a:gdLst/>
            <a:ahLst/>
            <a:cxnLst/>
            <a:pathLst/>
          </a:custGeom>
          <a:solidFill>
            <a:srgbClr val="FFFF00"/>
          </a:solidFill>
          <a:ln w="12700" cap="flat" cmpd="sng">
            <a:solidFill>
              <a:srgbClr val="FF9966"/>
            </a:solidFill>
            <a:prstDash val="solid"/>
            <a:round/>
            <a:headEnd type="none" w="med" len="med"/>
            <a:tailEnd type="none" w="med" len="med"/>
          </a:ln>
        </p:spPr>
        <p:txBody>
          <a:bodyPr/>
          <a:p>
            <a:endParaRPr lang="zh-CN" altLang="en-US"/>
          </a:p>
        </p:txBody>
      </p:sp>
      <p:sp>
        <p:nvSpPr>
          <p:cNvPr id="45" name="五角星 15"/>
          <p:cNvSpPr>
            <a:spLocks noChangeAspect="1" noChangeArrowheads="1"/>
          </p:cNvSpPr>
          <p:nvPr/>
        </p:nvSpPr>
        <p:spPr bwMode="auto">
          <a:xfrm rot="20626826">
            <a:off x="6443663" y="1155700"/>
            <a:ext cx="390525" cy="390525"/>
          </a:xfrm>
          <a:prstGeom prst="star5">
            <a:avLst/>
          </a:prstGeom>
          <a:solidFill>
            <a:srgbClr val="FFFF00"/>
          </a:solidFill>
          <a:ln w="12700">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46" name="五角星 5"/>
          <p:cNvSpPr>
            <a:spLocks noChangeAspect="1"/>
          </p:cNvSpPr>
          <p:nvPr/>
        </p:nvSpPr>
        <p:spPr>
          <a:xfrm rot="-1800000">
            <a:off x="7113588" y="995363"/>
            <a:ext cx="503237" cy="503237"/>
          </a:xfrm>
          <a:custGeom>
            <a:avLst/>
            <a:gdLst/>
            <a:ahLst/>
            <a:cxnLst/>
            <a:pathLst/>
          </a:custGeom>
          <a:solidFill>
            <a:srgbClr val="FFFF00"/>
          </a:solidFill>
          <a:ln w="12700" cap="flat" cmpd="sng">
            <a:solidFill>
              <a:srgbClr val="FF9966"/>
            </a:solidFill>
            <a:prstDash val="solid"/>
            <a:round/>
            <a:headEnd type="none" w="med" len="med"/>
            <a:tailEnd type="none" w="med" len="med"/>
          </a:ln>
        </p:spPr>
        <p:txBody>
          <a:bodyPr/>
          <a:p>
            <a:endParaRPr lang="zh-CN" altLang="en-US"/>
          </a:p>
        </p:txBody>
      </p:sp>
      <p:sp>
        <p:nvSpPr>
          <p:cNvPr id="47" name="五角星 17"/>
          <p:cNvSpPr>
            <a:spLocks noChangeAspect="1" noChangeArrowheads="1"/>
          </p:cNvSpPr>
          <p:nvPr/>
        </p:nvSpPr>
        <p:spPr bwMode="auto">
          <a:xfrm rot="19800000">
            <a:off x="7616825" y="4097338"/>
            <a:ext cx="835025" cy="835025"/>
          </a:xfrm>
          <a:prstGeom prst="star5">
            <a:avLst/>
          </a:prstGeom>
          <a:solidFill>
            <a:srgbClr val="FFFF00"/>
          </a:solidFill>
          <a:ln w="25400">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48" name="五角星 18"/>
          <p:cNvSpPr>
            <a:spLocks noChangeAspect="1" noChangeArrowheads="1"/>
          </p:cNvSpPr>
          <p:nvPr/>
        </p:nvSpPr>
        <p:spPr bwMode="auto">
          <a:xfrm rot="797352">
            <a:off x="5314950" y="1724025"/>
            <a:ext cx="231775" cy="231775"/>
          </a:xfrm>
          <a:prstGeom prst="star5">
            <a:avLst/>
          </a:prstGeom>
          <a:solidFill>
            <a:srgbClr val="FFFF00"/>
          </a:solidFill>
          <a:ln w="3175">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pic>
        <p:nvPicPr>
          <p:cNvPr id="6156" name="Picture 2"/>
          <p:cNvPicPr>
            <a:picLocks noChangeAspect="1"/>
          </p:cNvPicPr>
          <p:nvPr/>
        </p:nvPicPr>
        <p:blipFill>
          <a:blip r:embed="rId1"/>
          <a:stretch>
            <a:fillRect/>
          </a:stretch>
        </p:blipFill>
        <p:spPr>
          <a:xfrm>
            <a:off x="830263" y="4137025"/>
            <a:ext cx="576262" cy="576263"/>
          </a:xfrm>
          <a:prstGeom prst="rect">
            <a:avLst/>
          </a:prstGeom>
          <a:noFill/>
          <a:ln w="9525">
            <a:noFill/>
          </a:ln>
        </p:spPr>
      </p:pic>
      <p:sp>
        <p:nvSpPr>
          <p:cNvPr id="5128" name="AutoShape 3"/>
          <p:cNvSpPr/>
          <p:nvPr/>
        </p:nvSpPr>
        <p:spPr>
          <a:xfrm>
            <a:off x="1403350" y="464185"/>
            <a:ext cx="7198995" cy="509905"/>
          </a:xfrm>
          <a:prstGeom prst="rect">
            <a:avLst/>
          </a:prstGeom>
          <a:solidFill>
            <a:srgbClr val="FFC000">
              <a:alpha val="78036"/>
            </a:srgbClr>
          </a:solidFill>
          <a:ln w="12700" cap="flat" cmpd="sng">
            <a:solidFill>
              <a:schemeClr val="bg1"/>
            </a:solidFill>
            <a:prstDash val="solid"/>
            <a:miter/>
            <a:headEnd type="none" w="med" len="med"/>
            <a:tailEnd type="none" w="med" len="med"/>
          </a:ln>
        </p:spPr>
        <p:txBody>
          <a:bodyPr anchor="ctr"/>
          <a:p>
            <a:endParaRPr lang="zh-CN" altLang="en-US" b="0" dirty="0">
              <a:latin typeface="Calibri" panose="020F0502020204030204" pitchFamily="34" charset="0"/>
              <a:ea typeface="宋体" panose="02010600030101010101" pitchFamily="2" charset="-122"/>
              <a:sym typeface="Calibri" panose="020F0502020204030204" pitchFamily="34" charset="0"/>
            </a:endParaRPr>
          </a:p>
        </p:txBody>
      </p:sp>
      <p:pic>
        <p:nvPicPr>
          <p:cNvPr id="6158" name="Picture 2"/>
          <p:cNvPicPr>
            <a:picLocks noChangeAspect="1"/>
          </p:cNvPicPr>
          <p:nvPr/>
        </p:nvPicPr>
        <p:blipFill>
          <a:blip r:embed="rId1"/>
          <a:stretch>
            <a:fillRect/>
          </a:stretch>
        </p:blipFill>
        <p:spPr>
          <a:xfrm>
            <a:off x="882650" y="4932363"/>
            <a:ext cx="577850" cy="576262"/>
          </a:xfrm>
          <a:prstGeom prst="rect">
            <a:avLst/>
          </a:prstGeom>
          <a:noFill/>
          <a:ln w="9525">
            <a:noFill/>
          </a:ln>
        </p:spPr>
      </p:pic>
      <p:sp>
        <p:nvSpPr>
          <p:cNvPr id="6159" name="TextBox 11"/>
          <p:cNvSpPr/>
          <p:nvPr/>
        </p:nvSpPr>
        <p:spPr>
          <a:xfrm>
            <a:off x="1460500" y="4192588"/>
            <a:ext cx="2058988" cy="398462"/>
          </a:xfrm>
          <a:prstGeom prst="rect">
            <a:avLst/>
          </a:prstGeom>
          <a:noFill/>
          <a:ln w="9525">
            <a:noFill/>
          </a:ln>
        </p:spPr>
        <p:txBody>
          <a:bodyPr>
            <a:spAutoFit/>
          </a:bodyPr>
          <a:p>
            <a:r>
              <a:rPr lang="zh-CN" altLang="en-US" sz="2000" dirty="0">
                <a:latin typeface="Calibri" panose="020F0502020204030204" pitchFamily="34" charset="0"/>
                <a:ea typeface="微软雅黑" panose="020B0503020204020204" pitchFamily="34" charset="-122"/>
                <a:sym typeface="Calibri" panose="020F0502020204030204" pitchFamily="34" charset="0"/>
              </a:rPr>
              <a:t>民族矛盾</a:t>
            </a:r>
            <a:endParaRPr lang="zh-CN" altLang="en-US" sz="2000" dirty="0">
              <a:latin typeface="Calibri" panose="020F0502020204030204" pitchFamily="34" charset="0"/>
              <a:ea typeface="微软雅黑" panose="020B0503020204020204" pitchFamily="34" charset="-122"/>
              <a:sym typeface="Calibri" panose="020F0502020204030204" pitchFamily="34" charset="0"/>
            </a:endParaRPr>
          </a:p>
        </p:txBody>
      </p:sp>
      <p:sp>
        <p:nvSpPr>
          <p:cNvPr id="6160" name="TextBox 8"/>
          <p:cNvSpPr/>
          <p:nvPr/>
        </p:nvSpPr>
        <p:spPr>
          <a:xfrm>
            <a:off x="1460500" y="3324225"/>
            <a:ext cx="1795463" cy="398463"/>
          </a:xfrm>
          <a:prstGeom prst="rect">
            <a:avLst/>
          </a:prstGeom>
          <a:noFill/>
          <a:ln w="9525">
            <a:noFill/>
          </a:ln>
        </p:spPr>
        <p:txBody>
          <a:bodyPr>
            <a:spAutoFit/>
          </a:bodyPr>
          <a:p>
            <a:r>
              <a:rPr lang="zh-CN" altLang="en-US" sz="2000" dirty="0">
                <a:latin typeface="Calibri" panose="020F0502020204030204" pitchFamily="34" charset="0"/>
                <a:ea typeface="微软雅黑" panose="020B0503020204020204" pitchFamily="34" charset="-122"/>
                <a:sym typeface="Calibri" panose="020F0502020204030204" pitchFamily="34" charset="0"/>
              </a:rPr>
              <a:t>领土争端</a:t>
            </a:r>
            <a:endParaRPr lang="zh-CN" altLang="en-US" sz="2000" dirty="0">
              <a:latin typeface="Calibri" panose="020F0502020204030204" pitchFamily="34" charset="0"/>
              <a:ea typeface="微软雅黑" panose="020B0503020204020204" pitchFamily="34" charset="-122"/>
              <a:sym typeface="Calibri" panose="020F0502020204030204" pitchFamily="34" charset="0"/>
            </a:endParaRPr>
          </a:p>
        </p:txBody>
      </p:sp>
      <p:sp>
        <p:nvSpPr>
          <p:cNvPr id="6161" name="TextBox 4"/>
          <p:cNvSpPr/>
          <p:nvPr/>
        </p:nvSpPr>
        <p:spPr>
          <a:xfrm>
            <a:off x="1403350" y="2565400"/>
            <a:ext cx="2549525" cy="701675"/>
          </a:xfrm>
          <a:prstGeom prst="rect">
            <a:avLst/>
          </a:prstGeom>
          <a:noFill/>
          <a:ln w="9525">
            <a:noFill/>
          </a:ln>
        </p:spPr>
        <p:txBody>
          <a:bodyPr>
            <a:spAutoFit/>
          </a:bodyPr>
          <a:p>
            <a:r>
              <a:rPr lang="zh-CN" altLang="en-US" sz="2000" dirty="0">
                <a:latin typeface="Calibri" panose="020F0502020204030204" pitchFamily="34" charset="0"/>
                <a:ea typeface="微软雅黑" panose="020B0503020204020204" pitchFamily="34" charset="-122"/>
                <a:sym typeface="Calibri" panose="020F0502020204030204" pitchFamily="34" charset="0"/>
              </a:rPr>
              <a:t>霸权主义（主要根源）</a:t>
            </a:r>
            <a:endParaRPr lang="zh-CN" altLang="en-US" sz="2000" dirty="0">
              <a:latin typeface="Calibri" panose="020F0502020204030204" pitchFamily="34" charset="0"/>
              <a:ea typeface="微软雅黑" panose="020B0503020204020204" pitchFamily="34" charset="-122"/>
              <a:sym typeface="Calibri" panose="020F0502020204030204" pitchFamily="34" charset="0"/>
            </a:endParaRPr>
          </a:p>
          <a:p>
            <a:endParaRPr lang="zh-CN" altLang="en-US" sz="2000" dirty="0">
              <a:latin typeface="Calibri" panose="020F0502020204030204" pitchFamily="34" charset="0"/>
              <a:ea typeface="微软雅黑" panose="020B0503020204020204" pitchFamily="34" charset="-122"/>
              <a:sym typeface="Calibri" panose="020F0502020204030204" pitchFamily="34" charset="0"/>
            </a:endParaRPr>
          </a:p>
        </p:txBody>
      </p:sp>
      <p:sp>
        <p:nvSpPr>
          <p:cNvPr id="6162" name="TextBox 14"/>
          <p:cNvSpPr/>
          <p:nvPr/>
        </p:nvSpPr>
        <p:spPr>
          <a:xfrm>
            <a:off x="1476375" y="5157788"/>
            <a:ext cx="2363788" cy="398462"/>
          </a:xfrm>
          <a:prstGeom prst="rect">
            <a:avLst/>
          </a:prstGeom>
          <a:noFill/>
          <a:ln w="9525">
            <a:noFill/>
          </a:ln>
        </p:spPr>
        <p:txBody>
          <a:bodyPr>
            <a:spAutoFit/>
          </a:bodyPr>
          <a:p>
            <a:r>
              <a:rPr lang="zh-CN" altLang="en-US" sz="2000" dirty="0">
                <a:latin typeface="Calibri" panose="020F0502020204030204" pitchFamily="34" charset="0"/>
                <a:ea typeface="微软雅黑" panose="020B0503020204020204" pitchFamily="34" charset="-122"/>
                <a:sym typeface="Calibri" panose="020F0502020204030204" pitchFamily="34" charset="0"/>
              </a:rPr>
              <a:t>种族冲突</a:t>
            </a:r>
            <a:endParaRPr lang="zh-CN" altLang="en-US" sz="2000" dirty="0">
              <a:latin typeface="Calibri" panose="020F0502020204030204" pitchFamily="34" charset="0"/>
              <a:ea typeface="微软雅黑" panose="020B0503020204020204" pitchFamily="34" charset="-122"/>
              <a:sym typeface="Calibri" panose="020F0502020204030204" pitchFamily="34" charset="0"/>
            </a:endParaRPr>
          </a:p>
        </p:txBody>
      </p:sp>
      <p:sp>
        <p:nvSpPr>
          <p:cNvPr id="6163" name="文本框 2"/>
          <p:cNvSpPr txBox="1"/>
          <p:nvPr/>
        </p:nvSpPr>
        <p:spPr>
          <a:xfrm>
            <a:off x="970598" y="464185"/>
            <a:ext cx="7850187" cy="583565"/>
          </a:xfrm>
          <a:prstGeom prst="rect">
            <a:avLst/>
          </a:prstGeom>
          <a:noFill/>
          <a:ln w="9525">
            <a:noFill/>
          </a:ln>
        </p:spPr>
        <p:txBody>
          <a:bodyPr wrap="square">
            <a:spAutoFit/>
          </a:bodyPr>
          <a:p>
            <a:pPr algn="ctr"/>
            <a:r>
              <a:rPr lang="zh-CN" altLang="en-US" sz="3200">
                <a:latin typeface="Arial" panose="020B0604020202020204" pitchFamily="34" charset="0"/>
                <a:ea typeface="黑体" panose="02010609060101010101" pitchFamily="49" charset="-122"/>
              </a:rPr>
              <a:t>当前影响世界和平和发展的因素：</a:t>
            </a:r>
            <a:endParaRPr lang="zh-CN" altLang="en-US" sz="3200">
              <a:latin typeface="Arial" panose="020B0604020202020204" pitchFamily="34" charset="0"/>
              <a:ea typeface="黑体" panose="02010609060101010101" pitchFamily="49" charset="-122"/>
            </a:endParaRPr>
          </a:p>
        </p:txBody>
      </p:sp>
      <p:pic>
        <p:nvPicPr>
          <p:cNvPr id="6164" name="Picture 2"/>
          <p:cNvPicPr>
            <a:picLocks noChangeAspect="1"/>
          </p:cNvPicPr>
          <p:nvPr/>
        </p:nvPicPr>
        <p:blipFill>
          <a:blip r:embed="rId1"/>
          <a:stretch>
            <a:fillRect/>
          </a:stretch>
        </p:blipFill>
        <p:spPr>
          <a:xfrm>
            <a:off x="4497388" y="2409825"/>
            <a:ext cx="576262" cy="576263"/>
          </a:xfrm>
          <a:prstGeom prst="rect">
            <a:avLst/>
          </a:prstGeom>
          <a:noFill/>
          <a:ln w="9525">
            <a:noFill/>
          </a:ln>
        </p:spPr>
      </p:pic>
      <p:pic>
        <p:nvPicPr>
          <p:cNvPr id="6165" name="Picture 2"/>
          <p:cNvPicPr>
            <a:picLocks noChangeAspect="1"/>
          </p:cNvPicPr>
          <p:nvPr/>
        </p:nvPicPr>
        <p:blipFill>
          <a:blip r:embed="rId1"/>
          <a:stretch>
            <a:fillRect/>
          </a:stretch>
        </p:blipFill>
        <p:spPr>
          <a:xfrm>
            <a:off x="4497388" y="3213100"/>
            <a:ext cx="576262" cy="576263"/>
          </a:xfrm>
          <a:prstGeom prst="rect">
            <a:avLst/>
          </a:prstGeom>
          <a:noFill/>
          <a:ln w="9525">
            <a:noFill/>
          </a:ln>
        </p:spPr>
      </p:pic>
      <p:pic>
        <p:nvPicPr>
          <p:cNvPr id="6166" name="Picture 2"/>
          <p:cNvPicPr>
            <a:picLocks noChangeAspect="1"/>
          </p:cNvPicPr>
          <p:nvPr/>
        </p:nvPicPr>
        <p:blipFill>
          <a:blip r:embed="rId1"/>
          <a:stretch>
            <a:fillRect/>
          </a:stretch>
        </p:blipFill>
        <p:spPr>
          <a:xfrm>
            <a:off x="4497388" y="4089400"/>
            <a:ext cx="576262" cy="576263"/>
          </a:xfrm>
          <a:prstGeom prst="rect">
            <a:avLst/>
          </a:prstGeom>
          <a:noFill/>
          <a:ln w="9525">
            <a:noFill/>
          </a:ln>
        </p:spPr>
      </p:pic>
      <p:pic>
        <p:nvPicPr>
          <p:cNvPr id="6167" name="Picture 2"/>
          <p:cNvPicPr>
            <a:picLocks noChangeAspect="1"/>
          </p:cNvPicPr>
          <p:nvPr/>
        </p:nvPicPr>
        <p:blipFill>
          <a:blip r:embed="rId1"/>
          <a:stretch>
            <a:fillRect/>
          </a:stretch>
        </p:blipFill>
        <p:spPr>
          <a:xfrm>
            <a:off x="4549775" y="4975225"/>
            <a:ext cx="576263" cy="576263"/>
          </a:xfrm>
          <a:prstGeom prst="rect">
            <a:avLst/>
          </a:prstGeom>
          <a:noFill/>
          <a:ln w="9525">
            <a:noFill/>
          </a:ln>
        </p:spPr>
      </p:pic>
      <p:sp>
        <p:nvSpPr>
          <p:cNvPr id="6168" name="文本框 5"/>
          <p:cNvSpPr txBox="1"/>
          <p:nvPr/>
        </p:nvSpPr>
        <p:spPr>
          <a:xfrm>
            <a:off x="5292725" y="2565400"/>
            <a:ext cx="2022475" cy="398463"/>
          </a:xfrm>
          <a:prstGeom prst="rect">
            <a:avLst/>
          </a:prstGeom>
          <a:noFill/>
          <a:ln w="9525">
            <a:noFill/>
          </a:ln>
        </p:spPr>
        <p:txBody>
          <a:bodyPr>
            <a:spAutoFit/>
          </a:bodyPr>
          <a:p>
            <a:r>
              <a:rPr lang="zh-CN" altLang="en-US" sz="2000" dirty="0">
                <a:latin typeface="Calibri" panose="020F0502020204030204" pitchFamily="34" charset="0"/>
                <a:ea typeface="微软雅黑" panose="020B0503020204020204" pitchFamily="34" charset="-122"/>
                <a:sym typeface="黑体" panose="02010609060101010101" pitchFamily="49" charset="-122"/>
              </a:rPr>
              <a:t>分裂主义</a:t>
            </a:r>
            <a:endParaRPr lang="zh-CN" altLang="en-US" sz="2000" dirty="0">
              <a:latin typeface="Calibri" panose="020F0502020204030204" pitchFamily="34" charset="0"/>
              <a:ea typeface="微软雅黑" panose="020B0503020204020204" pitchFamily="34" charset="-122"/>
              <a:sym typeface="黑体" panose="02010609060101010101" pitchFamily="49" charset="-122"/>
            </a:endParaRPr>
          </a:p>
        </p:txBody>
      </p:sp>
      <p:sp>
        <p:nvSpPr>
          <p:cNvPr id="6169" name="文本框 9"/>
          <p:cNvSpPr txBox="1"/>
          <p:nvPr/>
        </p:nvSpPr>
        <p:spPr>
          <a:xfrm>
            <a:off x="5291138" y="3298825"/>
            <a:ext cx="2074862" cy="701675"/>
          </a:xfrm>
          <a:prstGeom prst="rect">
            <a:avLst/>
          </a:prstGeom>
          <a:noFill/>
          <a:ln w="9525">
            <a:noFill/>
          </a:ln>
        </p:spPr>
        <p:txBody>
          <a:bodyPr>
            <a:spAutoFit/>
          </a:bodyPr>
          <a:p>
            <a:r>
              <a:rPr lang="zh-CN" altLang="en-US" sz="2000" dirty="0">
                <a:latin typeface="Calibri" panose="020F0502020204030204" pitchFamily="34" charset="0"/>
                <a:ea typeface="微软雅黑" panose="020B0503020204020204" pitchFamily="34" charset="-122"/>
                <a:sym typeface="黑体" panose="02010609060101010101" pitchFamily="49" charset="-122"/>
              </a:rPr>
              <a:t>恐怖主义</a:t>
            </a:r>
            <a:endParaRPr lang="zh-CN" altLang="en-US" sz="2000" dirty="0">
              <a:latin typeface="Calibri" panose="020F0502020204030204" pitchFamily="34" charset="0"/>
              <a:ea typeface="微软雅黑" panose="020B0503020204020204" pitchFamily="34" charset="-122"/>
              <a:sym typeface="黑体" panose="02010609060101010101" pitchFamily="49" charset="-122"/>
            </a:endParaRPr>
          </a:p>
          <a:p>
            <a:endParaRPr lang="zh-CN" altLang="en-US" sz="2000" dirty="0">
              <a:latin typeface="Calibri" panose="020F0502020204030204" pitchFamily="34" charset="0"/>
              <a:ea typeface="微软雅黑" panose="020B0503020204020204" pitchFamily="34" charset="-122"/>
              <a:sym typeface="黑体" panose="02010609060101010101" pitchFamily="49" charset="-122"/>
            </a:endParaRPr>
          </a:p>
        </p:txBody>
      </p:sp>
      <p:sp>
        <p:nvSpPr>
          <p:cNvPr id="6170" name="文本框 10"/>
          <p:cNvSpPr txBox="1"/>
          <p:nvPr/>
        </p:nvSpPr>
        <p:spPr>
          <a:xfrm>
            <a:off x="5168900" y="4192588"/>
            <a:ext cx="2940050" cy="398462"/>
          </a:xfrm>
          <a:prstGeom prst="rect">
            <a:avLst/>
          </a:prstGeom>
          <a:noFill/>
          <a:ln w="9525">
            <a:noFill/>
          </a:ln>
        </p:spPr>
        <p:txBody>
          <a:bodyPr>
            <a:spAutoFit/>
          </a:bodyPr>
          <a:p>
            <a:r>
              <a:rPr lang="zh-CN" altLang="en-US" sz="2000" dirty="0">
                <a:latin typeface="Calibri" panose="020F0502020204030204" pitchFamily="34" charset="0"/>
                <a:ea typeface="微软雅黑" panose="020B0503020204020204" pitchFamily="34" charset="-122"/>
              </a:rPr>
              <a:t>毒品犯罪、传染病</a:t>
            </a:r>
            <a:endParaRPr lang="zh-CN" altLang="en-US" sz="2000" dirty="0">
              <a:latin typeface="Calibri" panose="020F0502020204030204" pitchFamily="34" charset="0"/>
              <a:ea typeface="微软雅黑" panose="020B0503020204020204" pitchFamily="34" charset="-122"/>
            </a:endParaRPr>
          </a:p>
        </p:txBody>
      </p:sp>
      <p:sp>
        <p:nvSpPr>
          <p:cNvPr id="6171" name="文本框 11"/>
          <p:cNvSpPr txBox="1"/>
          <p:nvPr/>
        </p:nvSpPr>
        <p:spPr>
          <a:xfrm>
            <a:off x="5148263" y="5084763"/>
            <a:ext cx="3052762" cy="398462"/>
          </a:xfrm>
          <a:prstGeom prst="rect">
            <a:avLst/>
          </a:prstGeom>
          <a:noFill/>
          <a:ln w="9525">
            <a:noFill/>
          </a:ln>
        </p:spPr>
        <p:txBody>
          <a:bodyPr>
            <a:spAutoFit/>
          </a:bodyPr>
          <a:p>
            <a:r>
              <a:rPr lang="zh-CN" altLang="en-US" sz="2000" dirty="0">
                <a:latin typeface="Calibri" panose="020F0502020204030204" pitchFamily="34" charset="0"/>
                <a:ea typeface="微软雅黑" panose="020B0503020204020204" pitchFamily="34" charset="-122"/>
              </a:rPr>
              <a:t>金融危机、非法移民</a:t>
            </a:r>
            <a:endParaRPr lang="zh-CN" altLang="en-US" sz="2000" dirty="0">
              <a:latin typeface="Calibri" panose="020F050202020403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p:cTn id="7" dur="1000" fill="hold"/>
                                        <p:tgtEl>
                                          <p:spTgt spid="5128"/>
                                        </p:tgtEl>
                                        <p:attrNameLst>
                                          <p:attrName>ppt_w</p:attrName>
                                        </p:attrNameLst>
                                      </p:cBhvr>
                                      <p:tavLst>
                                        <p:tav tm="0">
                                          <p:val>
                                            <p:strVal val="#ppt_w+.3"/>
                                          </p:val>
                                        </p:tav>
                                        <p:tav tm="100000">
                                          <p:val>
                                            <p:strVal val="#ppt_w"/>
                                          </p:val>
                                        </p:tav>
                                      </p:tavLst>
                                    </p:anim>
                                    <p:anim calcmode="lin" valueType="num">
                                      <p:cBhvr>
                                        <p:cTn id="8" dur="1000" fill="hold"/>
                                        <p:tgtEl>
                                          <p:spTgt spid="5128"/>
                                        </p:tgtEl>
                                        <p:attrNameLst>
                                          <p:attrName>ppt_h</p:attrName>
                                        </p:attrNameLst>
                                      </p:cBhvr>
                                      <p:tavLst>
                                        <p:tav tm="0">
                                          <p:val>
                                            <p:strVal val="#ppt_h"/>
                                          </p:val>
                                        </p:tav>
                                        <p:tav tm="100000">
                                          <p:val>
                                            <p:strVal val="#ppt_h"/>
                                          </p:val>
                                        </p:tav>
                                      </p:tavLst>
                                    </p:anim>
                                    <p:animEffect filter="fade">
                                      <p:cBhvr>
                                        <p:cTn id="9" dur="1000"/>
                                        <p:tgtEl>
                                          <p:spTgt spid="5128"/>
                                        </p:tgtEl>
                                      </p:cBhvr>
                                    </p:animEffect>
                                  </p:childTnLst>
                                </p:cTn>
                              </p:par>
                              <p:par>
                                <p:cTn id="10" presetID="15" presetClass="entr" presetSubtype="0"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1000" fill="hold"/>
                                        <p:tgtEl>
                                          <p:spTgt spid="48"/>
                                        </p:tgtEl>
                                        <p:attrNameLst>
                                          <p:attrName>ppt_w</p:attrName>
                                        </p:attrNameLst>
                                      </p:cBhvr>
                                      <p:tavLst>
                                        <p:tav tm="0">
                                          <p:val>
                                            <p:fltVal val="0.000000"/>
                                          </p:val>
                                        </p:tav>
                                        <p:tav tm="100000">
                                          <p:val>
                                            <p:strVal val="#ppt_w"/>
                                          </p:val>
                                        </p:tav>
                                      </p:tavLst>
                                    </p:anim>
                                    <p:anim calcmode="lin" valueType="num">
                                      <p:cBhvr>
                                        <p:cTn id="13" dur="1000" fill="hold"/>
                                        <p:tgtEl>
                                          <p:spTgt spid="48"/>
                                        </p:tgtEl>
                                        <p:attrNameLst>
                                          <p:attrName>ppt_h</p:attrName>
                                        </p:attrNameLst>
                                      </p:cBhvr>
                                      <p:tavLst>
                                        <p:tav tm="0">
                                          <p:val>
                                            <p:fltVal val="0.000000"/>
                                          </p:val>
                                        </p:tav>
                                        <p:tav tm="100000">
                                          <p:val>
                                            <p:strVal val="#ppt_h"/>
                                          </p:val>
                                        </p:tav>
                                      </p:tavLst>
                                    </p:anim>
                                    <p:anim calcmode="lin" valueType="num">
                                      <p:cBhvr>
                                        <p:cTn id="14" dur="1000" fill="hold"/>
                                        <p:tgtEl>
                                          <p:spTgt spid="48"/>
                                        </p:tgtEl>
                                        <p:attrNameLst>
                                          <p:attrName>ppt_x</p:attrName>
                                        </p:attrNameLst>
                                      </p:cBhvr>
                                      <p:tavLst>
                                        <p:tav tm="0" fmla="#ppt_x+(cos(-2*pi*(1-$))*-#ppt_x-sin(-2*pi*(1-$))*(1-#ppt_y))*(1-$)">
                                          <p:val>
                                            <p:fltVal val="0.000000"/>
                                          </p:val>
                                        </p:tav>
                                        <p:tav tm="100000">
                                          <p:val>
                                            <p:fltVal val="1.000000"/>
                                          </p:val>
                                        </p:tav>
                                      </p:tavLst>
                                    </p:anim>
                                    <p:anim calcmode="lin" valueType="num">
                                      <p:cBhvr>
                                        <p:cTn id="15" dur="1000" fill="hold"/>
                                        <p:tgtEl>
                                          <p:spTgt spid="48"/>
                                        </p:tgtEl>
                                        <p:attrNameLst>
                                          <p:attrName>ppt_y</p:attrName>
                                        </p:attrNameLst>
                                      </p:cBhvr>
                                      <p:tavLst>
                                        <p:tav tm="0" fmla="#ppt_y+(sin(-2*pi*(1-$))*-#ppt_x+cos(-2*pi*(1-$))*(1-#ppt_y))*(1-$)">
                                          <p:val>
                                            <p:fltVal val="0.000000"/>
                                          </p:val>
                                        </p:tav>
                                        <p:tav tm="100000">
                                          <p:val>
                                            <p:fltVal val="1.000000"/>
                                          </p:val>
                                        </p:tav>
                                      </p:tavLst>
                                    </p:anim>
                                  </p:childTnLst>
                                </p:cTn>
                              </p:par>
                              <p:par>
                                <p:cTn id="16" presetID="15" presetClass="entr" presetSubtype="0" fill="hold" nodeType="withEffect">
                                  <p:stCondLst>
                                    <p:cond delay="100"/>
                                  </p:stCondLst>
                                  <p:childTnLst>
                                    <p:set>
                                      <p:cBhvr>
                                        <p:cTn id="17" dur="1" fill="hold">
                                          <p:stCondLst>
                                            <p:cond delay="0"/>
                                          </p:stCondLst>
                                        </p:cTn>
                                        <p:tgtEl>
                                          <p:spTgt spid="44"/>
                                        </p:tgtEl>
                                        <p:attrNameLst>
                                          <p:attrName>style.visibility</p:attrName>
                                        </p:attrNameLst>
                                      </p:cBhvr>
                                      <p:to>
                                        <p:strVal val="visible"/>
                                      </p:to>
                                    </p:set>
                                    <p:anim calcmode="lin" valueType="num">
                                      <p:cBhvr>
                                        <p:cTn id="18" dur="1000" fill="hold"/>
                                        <p:tgtEl>
                                          <p:spTgt spid="44"/>
                                        </p:tgtEl>
                                        <p:attrNameLst>
                                          <p:attrName>ppt_w</p:attrName>
                                        </p:attrNameLst>
                                      </p:cBhvr>
                                      <p:tavLst>
                                        <p:tav tm="0">
                                          <p:val>
                                            <p:fltVal val="0.000000"/>
                                          </p:val>
                                        </p:tav>
                                        <p:tav tm="100000">
                                          <p:val>
                                            <p:strVal val="#ppt_w"/>
                                          </p:val>
                                        </p:tav>
                                      </p:tavLst>
                                    </p:anim>
                                    <p:anim calcmode="lin" valueType="num">
                                      <p:cBhvr>
                                        <p:cTn id="19" dur="1000" fill="hold"/>
                                        <p:tgtEl>
                                          <p:spTgt spid="44"/>
                                        </p:tgtEl>
                                        <p:attrNameLst>
                                          <p:attrName>ppt_h</p:attrName>
                                        </p:attrNameLst>
                                      </p:cBhvr>
                                      <p:tavLst>
                                        <p:tav tm="0">
                                          <p:val>
                                            <p:fltVal val="0.000000"/>
                                          </p:val>
                                        </p:tav>
                                        <p:tav tm="100000">
                                          <p:val>
                                            <p:strVal val="#ppt_h"/>
                                          </p:val>
                                        </p:tav>
                                      </p:tavLst>
                                    </p:anim>
                                    <p:anim calcmode="lin" valueType="num">
                                      <p:cBhvr>
                                        <p:cTn id="20" dur="1000" fill="hold"/>
                                        <p:tgtEl>
                                          <p:spTgt spid="44"/>
                                        </p:tgtEl>
                                        <p:attrNameLst>
                                          <p:attrName>ppt_x</p:attrName>
                                        </p:attrNameLst>
                                      </p:cBhvr>
                                      <p:tavLst>
                                        <p:tav tm="0" fmla="#ppt_x+(cos(-2*pi*(1-$))*-#ppt_x-sin(-2*pi*(1-$))*(1-#ppt_y))*(1-$)">
                                          <p:val>
                                            <p:fltVal val="0.000000"/>
                                          </p:val>
                                        </p:tav>
                                        <p:tav tm="100000">
                                          <p:val>
                                            <p:fltVal val="1.000000"/>
                                          </p:val>
                                        </p:tav>
                                      </p:tavLst>
                                    </p:anim>
                                    <p:anim calcmode="lin" valueType="num">
                                      <p:cBhvr>
                                        <p:cTn id="21" dur="1000" fill="hold"/>
                                        <p:tgtEl>
                                          <p:spTgt spid="44"/>
                                        </p:tgtEl>
                                        <p:attrNameLst>
                                          <p:attrName>ppt_y</p:attrName>
                                        </p:attrNameLst>
                                      </p:cBhvr>
                                      <p:tavLst>
                                        <p:tav tm="0" fmla="#ppt_y+(sin(-2*pi*(1-$))*-#ppt_x+cos(-2*pi*(1-$))*(1-#ppt_y))*(1-$)">
                                          <p:val>
                                            <p:fltVal val="0.000000"/>
                                          </p:val>
                                        </p:tav>
                                        <p:tav tm="100000">
                                          <p:val>
                                            <p:fltVal val="1.000000"/>
                                          </p:val>
                                        </p:tav>
                                      </p:tavLst>
                                    </p:anim>
                                  </p:childTnLst>
                                </p:cTn>
                              </p:par>
                              <p:par>
                                <p:cTn id="22" presetID="15" presetClass="entr" presetSubtype="0" fill="hold" nodeType="withEffect">
                                  <p:stCondLst>
                                    <p:cond delay="200"/>
                                  </p:stCondLst>
                                  <p:childTnLst>
                                    <p:set>
                                      <p:cBhvr>
                                        <p:cTn id="23" dur="1" fill="hold">
                                          <p:stCondLst>
                                            <p:cond delay="0"/>
                                          </p:stCondLst>
                                        </p:cTn>
                                        <p:tgtEl>
                                          <p:spTgt spid="45"/>
                                        </p:tgtEl>
                                        <p:attrNameLst>
                                          <p:attrName>style.visibility</p:attrName>
                                        </p:attrNameLst>
                                      </p:cBhvr>
                                      <p:to>
                                        <p:strVal val="visible"/>
                                      </p:to>
                                    </p:set>
                                    <p:anim calcmode="lin" valueType="num">
                                      <p:cBhvr>
                                        <p:cTn id="24" dur="1000" fill="hold"/>
                                        <p:tgtEl>
                                          <p:spTgt spid="45"/>
                                        </p:tgtEl>
                                        <p:attrNameLst>
                                          <p:attrName>ppt_w</p:attrName>
                                        </p:attrNameLst>
                                      </p:cBhvr>
                                      <p:tavLst>
                                        <p:tav tm="0">
                                          <p:val>
                                            <p:fltVal val="0.000000"/>
                                          </p:val>
                                        </p:tav>
                                        <p:tav tm="100000">
                                          <p:val>
                                            <p:strVal val="#ppt_w"/>
                                          </p:val>
                                        </p:tav>
                                      </p:tavLst>
                                    </p:anim>
                                    <p:anim calcmode="lin" valueType="num">
                                      <p:cBhvr>
                                        <p:cTn id="25" dur="1000" fill="hold"/>
                                        <p:tgtEl>
                                          <p:spTgt spid="45"/>
                                        </p:tgtEl>
                                        <p:attrNameLst>
                                          <p:attrName>ppt_h</p:attrName>
                                        </p:attrNameLst>
                                      </p:cBhvr>
                                      <p:tavLst>
                                        <p:tav tm="0">
                                          <p:val>
                                            <p:fltVal val="0.000000"/>
                                          </p:val>
                                        </p:tav>
                                        <p:tav tm="100000">
                                          <p:val>
                                            <p:strVal val="#ppt_h"/>
                                          </p:val>
                                        </p:tav>
                                      </p:tavLst>
                                    </p:anim>
                                    <p:anim calcmode="lin" valueType="num">
                                      <p:cBhvr>
                                        <p:cTn id="26" dur="1000" fill="hold"/>
                                        <p:tgtEl>
                                          <p:spTgt spid="45"/>
                                        </p:tgtEl>
                                        <p:attrNameLst>
                                          <p:attrName>ppt_x</p:attrName>
                                        </p:attrNameLst>
                                      </p:cBhvr>
                                      <p:tavLst>
                                        <p:tav tm="0" fmla="#ppt_x+(cos(-2*pi*(1-$))*-#ppt_x-sin(-2*pi*(1-$))*(1-#ppt_y))*(1-$)">
                                          <p:val>
                                            <p:fltVal val="0.000000"/>
                                          </p:val>
                                        </p:tav>
                                        <p:tav tm="100000">
                                          <p:val>
                                            <p:fltVal val="1.000000"/>
                                          </p:val>
                                        </p:tav>
                                      </p:tavLst>
                                    </p:anim>
                                    <p:anim calcmode="lin" valueType="num">
                                      <p:cBhvr>
                                        <p:cTn id="27" dur="1000" fill="hold"/>
                                        <p:tgtEl>
                                          <p:spTgt spid="45"/>
                                        </p:tgtEl>
                                        <p:attrNameLst>
                                          <p:attrName>ppt_y</p:attrName>
                                        </p:attrNameLst>
                                      </p:cBhvr>
                                      <p:tavLst>
                                        <p:tav tm="0" fmla="#ppt_y+(sin(-2*pi*(1-$))*-#ppt_x+cos(-2*pi*(1-$))*(1-#ppt_y))*(1-$)">
                                          <p:val>
                                            <p:fltVal val="0.000000"/>
                                          </p:val>
                                        </p:tav>
                                        <p:tav tm="100000">
                                          <p:val>
                                            <p:fltVal val="1.000000"/>
                                          </p:val>
                                        </p:tav>
                                      </p:tavLst>
                                    </p:anim>
                                  </p:childTnLst>
                                </p:cTn>
                              </p:par>
                              <p:par>
                                <p:cTn id="28" presetID="15" presetClass="entr" presetSubtype="0" fill="hold" nodeType="withEffect">
                                  <p:stCondLst>
                                    <p:cond delay="300"/>
                                  </p:stCondLst>
                                  <p:childTnLst>
                                    <p:set>
                                      <p:cBhvr>
                                        <p:cTn id="29" dur="1" fill="hold">
                                          <p:stCondLst>
                                            <p:cond delay="0"/>
                                          </p:stCondLst>
                                        </p:cTn>
                                        <p:tgtEl>
                                          <p:spTgt spid="46"/>
                                        </p:tgtEl>
                                        <p:attrNameLst>
                                          <p:attrName>style.visibility</p:attrName>
                                        </p:attrNameLst>
                                      </p:cBhvr>
                                      <p:to>
                                        <p:strVal val="visible"/>
                                      </p:to>
                                    </p:set>
                                    <p:anim calcmode="lin" valueType="num">
                                      <p:cBhvr>
                                        <p:cTn id="30" dur="1000" fill="hold"/>
                                        <p:tgtEl>
                                          <p:spTgt spid="46"/>
                                        </p:tgtEl>
                                        <p:attrNameLst>
                                          <p:attrName>ppt_w</p:attrName>
                                        </p:attrNameLst>
                                      </p:cBhvr>
                                      <p:tavLst>
                                        <p:tav tm="0">
                                          <p:val>
                                            <p:fltVal val="0.000000"/>
                                          </p:val>
                                        </p:tav>
                                        <p:tav tm="100000">
                                          <p:val>
                                            <p:strVal val="#ppt_w"/>
                                          </p:val>
                                        </p:tav>
                                      </p:tavLst>
                                    </p:anim>
                                    <p:anim calcmode="lin" valueType="num">
                                      <p:cBhvr>
                                        <p:cTn id="31" dur="1000" fill="hold"/>
                                        <p:tgtEl>
                                          <p:spTgt spid="46"/>
                                        </p:tgtEl>
                                        <p:attrNameLst>
                                          <p:attrName>ppt_h</p:attrName>
                                        </p:attrNameLst>
                                      </p:cBhvr>
                                      <p:tavLst>
                                        <p:tav tm="0">
                                          <p:val>
                                            <p:fltVal val="0.000000"/>
                                          </p:val>
                                        </p:tav>
                                        <p:tav tm="100000">
                                          <p:val>
                                            <p:strVal val="#ppt_h"/>
                                          </p:val>
                                        </p:tav>
                                      </p:tavLst>
                                    </p:anim>
                                    <p:anim calcmode="lin" valueType="num">
                                      <p:cBhvr>
                                        <p:cTn id="32" dur="1000" fill="hold"/>
                                        <p:tgtEl>
                                          <p:spTgt spid="46"/>
                                        </p:tgtEl>
                                        <p:attrNameLst>
                                          <p:attrName>ppt_x</p:attrName>
                                        </p:attrNameLst>
                                      </p:cBhvr>
                                      <p:tavLst>
                                        <p:tav tm="0" fmla="#ppt_x+(cos(-2*pi*(1-$))*-#ppt_x-sin(-2*pi*(1-$))*(1-#ppt_y))*(1-$)">
                                          <p:val>
                                            <p:fltVal val="0.000000"/>
                                          </p:val>
                                        </p:tav>
                                        <p:tav tm="100000">
                                          <p:val>
                                            <p:fltVal val="1.000000"/>
                                          </p:val>
                                        </p:tav>
                                      </p:tavLst>
                                    </p:anim>
                                    <p:anim calcmode="lin" valueType="num">
                                      <p:cBhvr>
                                        <p:cTn id="33" dur="1000" fill="hold"/>
                                        <p:tgtEl>
                                          <p:spTgt spid="46"/>
                                        </p:tgtEl>
                                        <p:attrNameLst>
                                          <p:attrName>ppt_y</p:attrName>
                                        </p:attrNameLst>
                                      </p:cBhvr>
                                      <p:tavLst>
                                        <p:tav tm="0" fmla="#ppt_y+(sin(-2*pi*(1-$))*-#ppt_x+cos(-2*pi*(1-$))*(1-#ppt_y))*(1-$)">
                                          <p:val>
                                            <p:fltVal val="0.000000"/>
                                          </p:val>
                                        </p:tav>
                                        <p:tav tm="100000">
                                          <p:val>
                                            <p:fltVal val="1.000000"/>
                                          </p:val>
                                        </p:tav>
                                      </p:tavLst>
                                    </p:anim>
                                  </p:childTnLst>
                                </p:cTn>
                              </p:par>
                              <p:par>
                                <p:cTn id="34" presetID="15" presetClass="entr" presetSubtype="0" fill="hold" nodeType="withEffect">
                                  <p:stCondLst>
                                    <p:cond delay="400"/>
                                  </p:stCondLst>
                                  <p:childTnLst>
                                    <p:set>
                                      <p:cBhvr>
                                        <p:cTn id="35" dur="1" fill="hold">
                                          <p:stCondLst>
                                            <p:cond delay="0"/>
                                          </p:stCondLst>
                                        </p:cTn>
                                        <p:tgtEl>
                                          <p:spTgt spid="43"/>
                                        </p:tgtEl>
                                        <p:attrNameLst>
                                          <p:attrName>style.visibility</p:attrName>
                                        </p:attrNameLst>
                                      </p:cBhvr>
                                      <p:to>
                                        <p:strVal val="visible"/>
                                      </p:to>
                                    </p:set>
                                    <p:anim calcmode="lin" valueType="num">
                                      <p:cBhvr>
                                        <p:cTn id="36" dur="1000" fill="hold"/>
                                        <p:tgtEl>
                                          <p:spTgt spid="43"/>
                                        </p:tgtEl>
                                        <p:attrNameLst>
                                          <p:attrName>ppt_w</p:attrName>
                                        </p:attrNameLst>
                                      </p:cBhvr>
                                      <p:tavLst>
                                        <p:tav tm="0">
                                          <p:val>
                                            <p:fltVal val="0.000000"/>
                                          </p:val>
                                        </p:tav>
                                        <p:tav tm="100000">
                                          <p:val>
                                            <p:strVal val="#ppt_w"/>
                                          </p:val>
                                        </p:tav>
                                      </p:tavLst>
                                    </p:anim>
                                    <p:anim calcmode="lin" valueType="num">
                                      <p:cBhvr>
                                        <p:cTn id="37" dur="1000" fill="hold"/>
                                        <p:tgtEl>
                                          <p:spTgt spid="43"/>
                                        </p:tgtEl>
                                        <p:attrNameLst>
                                          <p:attrName>ppt_h</p:attrName>
                                        </p:attrNameLst>
                                      </p:cBhvr>
                                      <p:tavLst>
                                        <p:tav tm="0">
                                          <p:val>
                                            <p:fltVal val="0.000000"/>
                                          </p:val>
                                        </p:tav>
                                        <p:tav tm="100000">
                                          <p:val>
                                            <p:strVal val="#ppt_h"/>
                                          </p:val>
                                        </p:tav>
                                      </p:tavLst>
                                    </p:anim>
                                    <p:anim calcmode="lin" valueType="num">
                                      <p:cBhvr>
                                        <p:cTn id="38" dur="1000" fill="hold"/>
                                        <p:tgtEl>
                                          <p:spTgt spid="43"/>
                                        </p:tgtEl>
                                        <p:attrNameLst>
                                          <p:attrName>ppt_x</p:attrName>
                                        </p:attrNameLst>
                                      </p:cBhvr>
                                      <p:tavLst>
                                        <p:tav tm="0" fmla="#ppt_x+(cos(-2*pi*(1-$))*-#ppt_x-sin(-2*pi*(1-$))*(1-#ppt_y))*(1-$)">
                                          <p:val>
                                            <p:fltVal val="0.000000"/>
                                          </p:val>
                                        </p:tav>
                                        <p:tav tm="100000">
                                          <p:val>
                                            <p:fltVal val="1.000000"/>
                                          </p:val>
                                        </p:tav>
                                      </p:tavLst>
                                    </p:anim>
                                    <p:anim calcmode="lin" valueType="num">
                                      <p:cBhvr>
                                        <p:cTn id="39" dur="1000" fill="hold"/>
                                        <p:tgtEl>
                                          <p:spTgt spid="43"/>
                                        </p:tgtEl>
                                        <p:attrNameLst>
                                          <p:attrName>ppt_y</p:attrName>
                                        </p:attrNameLst>
                                      </p:cBhvr>
                                      <p:tavLst>
                                        <p:tav tm="0" fmla="#ppt_y+(sin(-2*pi*(1-$))*-#ppt_x+cos(-2*pi*(1-$))*(1-#ppt_y))*(1-$)">
                                          <p:val>
                                            <p:fltVal val="0.000000"/>
                                          </p:val>
                                        </p:tav>
                                        <p:tav tm="100000">
                                          <p:val>
                                            <p:fltVal val="1.000000"/>
                                          </p:val>
                                        </p:tav>
                                      </p:tavLst>
                                    </p:anim>
                                  </p:childTnLst>
                                </p:cTn>
                              </p:par>
                              <p:par>
                                <p:cTn id="40" presetID="15" presetClass="entr" presetSubtype="0" fill="hold" nodeType="withEffect">
                                  <p:stCondLst>
                                    <p:cond delay="50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000000"/>
                                          </p:val>
                                        </p:tav>
                                        <p:tav tm="100000">
                                          <p:val>
                                            <p:strVal val="#ppt_w"/>
                                          </p:val>
                                        </p:tav>
                                      </p:tavLst>
                                    </p:anim>
                                    <p:anim calcmode="lin" valueType="num">
                                      <p:cBhvr>
                                        <p:cTn id="43" dur="1000" fill="hold"/>
                                        <p:tgtEl>
                                          <p:spTgt spid="42"/>
                                        </p:tgtEl>
                                        <p:attrNameLst>
                                          <p:attrName>ppt_h</p:attrName>
                                        </p:attrNameLst>
                                      </p:cBhvr>
                                      <p:tavLst>
                                        <p:tav tm="0">
                                          <p:val>
                                            <p:fltVal val="0.000000"/>
                                          </p:val>
                                        </p:tav>
                                        <p:tav tm="100000">
                                          <p:val>
                                            <p:strVal val="#ppt_h"/>
                                          </p:val>
                                        </p:tav>
                                      </p:tavLst>
                                    </p:anim>
                                    <p:anim calcmode="lin" valueType="num">
                                      <p:cBhvr>
                                        <p:cTn id="44" dur="1000" fill="hold"/>
                                        <p:tgtEl>
                                          <p:spTgt spid="42"/>
                                        </p:tgtEl>
                                        <p:attrNameLst>
                                          <p:attrName>ppt_x</p:attrName>
                                        </p:attrNameLst>
                                      </p:cBhvr>
                                      <p:tavLst>
                                        <p:tav tm="0" fmla="#ppt_x+(cos(-2*pi*(1-$))*-#ppt_x-sin(-2*pi*(1-$))*(1-#ppt_y))*(1-$)">
                                          <p:val>
                                            <p:fltVal val="0.000000"/>
                                          </p:val>
                                        </p:tav>
                                        <p:tav tm="100000">
                                          <p:val>
                                            <p:fltVal val="1.000000"/>
                                          </p:val>
                                        </p:tav>
                                      </p:tavLst>
                                    </p:anim>
                                    <p:anim calcmode="lin" valueType="num">
                                      <p:cBhvr>
                                        <p:cTn id="45" dur="1000" fill="hold"/>
                                        <p:tgtEl>
                                          <p:spTgt spid="42"/>
                                        </p:tgtEl>
                                        <p:attrNameLst>
                                          <p:attrName>ppt_y</p:attrName>
                                        </p:attrNameLst>
                                      </p:cBhvr>
                                      <p:tavLst>
                                        <p:tav tm="0" fmla="#ppt_y+(sin(-2*pi*(1-$))*-#ppt_x+cos(-2*pi*(1-$))*(1-#ppt_y))*(1-$)">
                                          <p:val>
                                            <p:fltVal val="0.000000"/>
                                          </p:val>
                                        </p:tav>
                                        <p:tav tm="100000">
                                          <p:val>
                                            <p:fltVal val="1.000000"/>
                                          </p:val>
                                        </p:tav>
                                      </p:tavLst>
                                    </p:anim>
                                  </p:childTnLst>
                                </p:cTn>
                              </p:par>
                              <p:par>
                                <p:cTn id="46" presetID="15" presetClass="entr" presetSubtype="0" fill="hold" nodeType="withEffect">
                                  <p:stCondLst>
                                    <p:cond delay="600"/>
                                  </p:stCondLst>
                                  <p:childTnLst>
                                    <p:set>
                                      <p:cBhvr>
                                        <p:cTn id="47" dur="1" fill="hold">
                                          <p:stCondLst>
                                            <p:cond delay="0"/>
                                          </p:stCondLst>
                                        </p:cTn>
                                        <p:tgtEl>
                                          <p:spTgt spid="47"/>
                                        </p:tgtEl>
                                        <p:attrNameLst>
                                          <p:attrName>style.visibility</p:attrName>
                                        </p:attrNameLst>
                                      </p:cBhvr>
                                      <p:to>
                                        <p:strVal val="visible"/>
                                      </p:to>
                                    </p:set>
                                    <p:anim calcmode="lin" valueType="num">
                                      <p:cBhvr>
                                        <p:cTn id="48" dur="1000" fill="hold"/>
                                        <p:tgtEl>
                                          <p:spTgt spid="47"/>
                                        </p:tgtEl>
                                        <p:attrNameLst>
                                          <p:attrName>ppt_w</p:attrName>
                                        </p:attrNameLst>
                                      </p:cBhvr>
                                      <p:tavLst>
                                        <p:tav tm="0">
                                          <p:val>
                                            <p:fltVal val="0.000000"/>
                                          </p:val>
                                        </p:tav>
                                        <p:tav tm="100000">
                                          <p:val>
                                            <p:strVal val="#ppt_w"/>
                                          </p:val>
                                        </p:tav>
                                      </p:tavLst>
                                    </p:anim>
                                    <p:anim calcmode="lin" valueType="num">
                                      <p:cBhvr>
                                        <p:cTn id="49" dur="1000" fill="hold"/>
                                        <p:tgtEl>
                                          <p:spTgt spid="47"/>
                                        </p:tgtEl>
                                        <p:attrNameLst>
                                          <p:attrName>ppt_h</p:attrName>
                                        </p:attrNameLst>
                                      </p:cBhvr>
                                      <p:tavLst>
                                        <p:tav tm="0">
                                          <p:val>
                                            <p:fltVal val="0.000000"/>
                                          </p:val>
                                        </p:tav>
                                        <p:tav tm="100000">
                                          <p:val>
                                            <p:strVal val="#ppt_h"/>
                                          </p:val>
                                        </p:tav>
                                      </p:tavLst>
                                    </p:anim>
                                    <p:anim calcmode="lin" valueType="num">
                                      <p:cBhvr>
                                        <p:cTn id="50" dur="1000" fill="hold"/>
                                        <p:tgtEl>
                                          <p:spTgt spid="47"/>
                                        </p:tgtEl>
                                        <p:attrNameLst>
                                          <p:attrName>ppt_x</p:attrName>
                                        </p:attrNameLst>
                                      </p:cBhvr>
                                      <p:tavLst>
                                        <p:tav tm="0" fmla="#ppt_x+(cos(-2*pi*(1-$))*-#ppt_x-sin(-2*pi*(1-$))*(1-#ppt_y))*(1-$)">
                                          <p:val>
                                            <p:fltVal val="0.000000"/>
                                          </p:val>
                                        </p:tav>
                                        <p:tav tm="100000">
                                          <p:val>
                                            <p:fltVal val="1.000000"/>
                                          </p:val>
                                        </p:tav>
                                      </p:tavLst>
                                    </p:anim>
                                    <p:anim calcmode="lin" valueType="num">
                                      <p:cBhvr>
                                        <p:cTn id="51" dur="1000" fill="hold"/>
                                        <p:tgtEl>
                                          <p:spTgt spid="47"/>
                                        </p:tgtEl>
                                        <p:attrNameLst>
                                          <p:attrName>ppt_y</p:attrName>
                                        </p:attrNameLst>
                                      </p:cBhvr>
                                      <p:tavLst>
                                        <p:tav tm="0" fmla="#ppt_y+(sin(-2*pi*(1-$))*-#ppt_x+cos(-2*pi*(1-$))*(1-#ppt_y))*(1-$)">
                                          <p:val>
                                            <p:fltVal val="0.000000"/>
                                          </p:val>
                                        </p:tav>
                                        <p:tav tm="100000">
                                          <p:val>
                                            <p:fltVal val="1.000000"/>
                                          </p:val>
                                        </p:tav>
                                      </p:tavLst>
                                    </p:anim>
                                  </p:childTnLst>
                                </p:cTn>
                              </p:par>
                              <p:par>
                                <p:cTn id="52" presetID="15" presetClass="entr" presetSubtype="0" fill="hold" nodeType="withEffect">
                                  <p:stCondLst>
                                    <p:cond delay="700"/>
                                  </p:stCondLst>
                                  <p:childTnLst>
                                    <p:set>
                                      <p:cBhvr>
                                        <p:cTn id="53" dur="1" fill="hold">
                                          <p:stCondLst>
                                            <p:cond delay="0"/>
                                          </p:stCondLst>
                                        </p:cTn>
                                        <p:tgtEl>
                                          <p:spTgt spid="41"/>
                                        </p:tgtEl>
                                        <p:attrNameLst>
                                          <p:attrName>style.visibility</p:attrName>
                                        </p:attrNameLst>
                                      </p:cBhvr>
                                      <p:to>
                                        <p:strVal val="visible"/>
                                      </p:to>
                                    </p:set>
                                    <p:anim calcmode="lin" valueType="num">
                                      <p:cBhvr>
                                        <p:cTn id="54" dur="1000" fill="hold"/>
                                        <p:tgtEl>
                                          <p:spTgt spid="41"/>
                                        </p:tgtEl>
                                        <p:attrNameLst>
                                          <p:attrName>ppt_w</p:attrName>
                                        </p:attrNameLst>
                                      </p:cBhvr>
                                      <p:tavLst>
                                        <p:tav tm="0">
                                          <p:val>
                                            <p:fltVal val="0.000000"/>
                                          </p:val>
                                        </p:tav>
                                        <p:tav tm="100000">
                                          <p:val>
                                            <p:strVal val="#ppt_w"/>
                                          </p:val>
                                        </p:tav>
                                      </p:tavLst>
                                    </p:anim>
                                    <p:anim calcmode="lin" valueType="num">
                                      <p:cBhvr>
                                        <p:cTn id="55" dur="1000" fill="hold"/>
                                        <p:tgtEl>
                                          <p:spTgt spid="41"/>
                                        </p:tgtEl>
                                        <p:attrNameLst>
                                          <p:attrName>ppt_h</p:attrName>
                                        </p:attrNameLst>
                                      </p:cBhvr>
                                      <p:tavLst>
                                        <p:tav tm="0">
                                          <p:val>
                                            <p:fltVal val="0.000000"/>
                                          </p:val>
                                        </p:tav>
                                        <p:tav tm="100000">
                                          <p:val>
                                            <p:strVal val="#ppt_h"/>
                                          </p:val>
                                        </p:tav>
                                      </p:tavLst>
                                    </p:anim>
                                    <p:anim calcmode="lin" valueType="num">
                                      <p:cBhvr>
                                        <p:cTn id="56" dur="1000" fill="hold"/>
                                        <p:tgtEl>
                                          <p:spTgt spid="41"/>
                                        </p:tgtEl>
                                        <p:attrNameLst>
                                          <p:attrName>ppt_x</p:attrName>
                                        </p:attrNameLst>
                                      </p:cBhvr>
                                      <p:tavLst>
                                        <p:tav tm="0" fmla="#ppt_x+(cos(-2*pi*(1-$))*-#ppt_x-sin(-2*pi*(1-$))*(1-#ppt_y))*(1-$)">
                                          <p:val>
                                            <p:fltVal val="0.000000"/>
                                          </p:val>
                                        </p:tav>
                                        <p:tav tm="100000">
                                          <p:val>
                                            <p:fltVal val="1.000000"/>
                                          </p:val>
                                        </p:tav>
                                      </p:tavLst>
                                    </p:anim>
                                    <p:anim calcmode="lin" valueType="num">
                                      <p:cBhvr>
                                        <p:cTn id="57" dur="1000" fill="hold"/>
                                        <p:tgtEl>
                                          <p:spTgt spid="41"/>
                                        </p:tgtEl>
                                        <p:attrNameLst>
                                          <p:attrName>ppt_y</p:attrName>
                                        </p:attrNameLst>
                                      </p:cBhvr>
                                      <p:tavLst>
                                        <p:tav tm="0" fmla="#ppt_y+(sin(-2*pi*(1-$))*-#ppt_x+cos(-2*pi*(1-$))*(1-#ppt_y))*(1-$)">
                                          <p:val>
                                            <p:fltVal val="0.000000"/>
                                          </p:val>
                                        </p:tav>
                                        <p:tav tm="100000">
                                          <p:val>
                                            <p:fltVal val="1.000000"/>
                                          </p:val>
                                        </p:tav>
                                      </p:tavLst>
                                    </p:anim>
                                  </p:childTnLst>
                                </p:cTn>
                              </p:par>
                              <p:par>
                                <p:cTn id="58" presetID="15" presetClass="entr" presetSubtype="0" fill="hold" nodeType="withEffect">
                                  <p:stCondLst>
                                    <p:cond delay="800"/>
                                  </p:stCondLst>
                                  <p:childTnLst>
                                    <p:set>
                                      <p:cBhvr>
                                        <p:cTn id="59" dur="1" fill="hold">
                                          <p:stCondLst>
                                            <p:cond delay="0"/>
                                          </p:stCondLst>
                                        </p:cTn>
                                        <p:tgtEl>
                                          <p:spTgt spid="40"/>
                                        </p:tgtEl>
                                        <p:attrNameLst>
                                          <p:attrName>style.visibility</p:attrName>
                                        </p:attrNameLst>
                                      </p:cBhvr>
                                      <p:to>
                                        <p:strVal val="visible"/>
                                      </p:to>
                                    </p:set>
                                    <p:anim calcmode="lin" valueType="num">
                                      <p:cBhvr>
                                        <p:cTn id="60" dur="1000" fill="hold"/>
                                        <p:tgtEl>
                                          <p:spTgt spid="40"/>
                                        </p:tgtEl>
                                        <p:attrNameLst>
                                          <p:attrName>ppt_w</p:attrName>
                                        </p:attrNameLst>
                                      </p:cBhvr>
                                      <p:tavLst>
                                        <p:tav tm="0">
                                          <p:val>
                                            <p:fltVal val="0.000000"/>
                                          </p:val>
                                        </p:tav>
                                        <p:tav tm="100000">
                                          <p:val>
                                            <p:strVal val="#ppt_w"/>
                                          </p:val>
                                        </p:tav>
                                      </p:tavLst>
                                    </p:anim>
                                    <p:anim calcmode="lin" valueType="num">
                                      <p:cBhvr>
                                        <p:cTn id="61" dur="1000" fill="hold"/>
                                        <p:tgtEl>
                                          <p:spTgt spid="40"/>
                                        </p:tgtEl>
                                        <p:attrNameLst>
                                          <p:attrName>ppt_h</p:attrName>
                                        </p:attrNameLst>
                                      </p:cBhvr>
                                      <p:tavLst>
                                        <p:tav tm="0">
                                          <p:val>
                                            <p:fltVal val="0.000000"/>
                                          </p:val>
                                        </p:tav>
                                        <p:tav tm="100000">
                                          <p:val>
                                            <p:strVal val="#ppt_h"/>
                                          </p:val>
                                        </p:tav>
                                      </p:tavLst>
                                    </p:anim>
                                    <p:anim calcmode="lin" valueType="num">
                                      <p:cBhvr>
                                        <p:cTn id="62" dur="1000" fill="hold"/>
                                        <p:tgtEl>
                                          <p:spTgt spid="40"/>
                                        </p:tgtEl>
                                        <p:attrNameLst>
                                          <p:attrName>ppt_x</p:attrName>
                                        </p:attrNameLst>
                                      </p:cBhvr>
                                      <p:tavLst>
                                        <p:tav tm="0" fmla="#ppt_x+(cos(-2*pi*(1-$))*-#ppt_x-sin(-2*pi*(1-$))*(1-#ppt_y))*(1-$)">
                                          <p:val>
                                            <p:fltVal val="0.000000"/>
                                          </p:val>
                                        </p:tav>
                                        <p:tav tm="100000">
                                          <p:val>
                                            <p:fltVal val="1.000000"/>
                                          </p:val>
                                        </p:tav>
                                      </p:tavLst>
                                    </p:anim>
                                    <p:anim calcmode="lin" valueType="num">
                                      <p:cBhvr>
                                        <p:cTn id="63" dur="1000" fill="hold"/>
                                        <p:tgtEl>
                                          <p:spTgt spid="40"/>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 name="文本框 17"/>
          <p:cNvSpPr txBox="1"/>
          <p:nvPr/>
        </p:nvSpPr>
        <p:spPr>
          <a:xfrm>
            <a:off x="539750" y="333375"/>
            <a:ext cx="8008938" cy="1431925"/>
          </a:xfrm>
          <a:prstGeom prst="rect">
            <a:avLst/>
          </a:prstGeom>
          <a:noFill/>
          <a:ln w="9525">
            <a:noFill/>
          </a:ln>
        </p:spPr>
        <p:txBody>
          <a:bodyPr>
            <a:spAutoFit/>
          </a:bodyPr>
          <a:p>
            <a:pPr algn="ctr"/>
            <a:r>
              <a:rPr lang="zh-CN" altLang="en-US" sz="4400" dirty="0">
                <a:latin typeface="微软雅黑" panose="020B0503020204020204" pitchFamily="34" charset="-122"/>
                <a:ea typeface="微软雅黑" panose="020B0503020204020204" pitchFamily="34" charset="-122"/>
                <a:sym typeface="微软雅黑" panose="020B0503020204020204" pitchFamily="34" charset="-122"/>
              </a:rPr>
              <a:t>　你听说过本拉登么？</a:t>
            </a:r>
            <a:endParaRPr lang="zh-CN" altLang="en-US" sz="4400" dirty="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zh-CN" altLang="en-US" sz="4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右箭头标注 22"/>
          <p:cNvSpPr/>
          <p:nvPr/>
        </p:nvSpPr>
        <p:spPr>
          <a:xfrm>
            <a:off x="250825" y="2276475"/>
            <a:ext cx="4271963" cy="3457575"/>
          </a:xfrm>
          <a:prstGeom prst="rightArrowCallout">
            <a:avLst/>
          </a:prstGeom>
          <a:solidFill>
            <a:srgbClr val="FFC000"/>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noProof="1"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24" name="文本框 23"/>
          <p:cNvSpPr txBox="1"/>
          <p:nvPr/>
        </p:nvSpPr>
        <p:spPr>
          <a:xfrm>
            <a:off x="323850" y="2420938"/>
            <a:ext cx="2833688" cy="3081337"/>
          </a:xfrm>
          <a:prstGeom prst="rect">
            <a:avLst/>
          </a:prstGeom>
          <a:noFill/>
          <a:ln w="9525">
            <a:noFill/>
          </a:ln>
        </p:spPr>
        <p:txBody>
          <a:bodyPr>
            <a:spAutoFit/>
          </a:bodyPr>
          <a:p>
            <a:r>
              <a:rPr lang="zh-CN" altLang="en-US" sz="2800">
                <a:latin typeface="Arial" panose="020B0604020202020204" pitchFamily="34" charset="0"/>
                <a:ea typeface="宋体" panose="02010600030101010101" pitchFamily="2" charset="-122"/>
              </a:rPr>
              <a:t>我知道我知道，2011年05月0</a:t>
            </a:r>
            <a:r>
              <a:rPr lang="en-US" altLang="zh-CN" sz="2800">
                <a:latin typeface="Arial" panose="020B0604020202020204" pitchFamily="34" charset="0"/>
                <a:ea typeface="宋体" panose="02010600030101010101" pitchFamily="2" charset="-122"/>
              </a:rPr>
              <a:t>1</a:t>
            </a:r>
            <a:r>
              <a:rPr lang="zh-CN" altLang="en-US" sz="2800">
                <a:latin typeface="Arial" panose="020B0604020202020204" pitchFamily="34" charset="0"/>
                <a:ea typeface="宋体" panose="02010600030101010101" pitchFamily="2" charset="-122"/>
              </a:rPr>
              <a:t>日我在白宫东厅宣布击毙拉登，我回答上来了，惊不惊喜，意不意外？括弧笑。</a:t>
            </a:r>
            <a:endParaRPr lang="zh-CN" altLang="en-US" sz="2800">
              <a:latin typeface="Arial" panose="020B0604020202020204" pitchFamily="34" charset="0"/>
              <a:ea typeface="宋体" panose="02010600030101010101" pitchFamily="2" charset="-122"/>
            </a:endParaRPr>
          </a:p>
        </p:txBody>
      </p:sp>
      <p:pic>
        <p:nvPicPr>
          <p:cNvPr id="19" name="图片 9"/>
          <p:cNvPicPr/>
          <p:nvPr/>
        </p:nvPicPr>
        <p:blipFill>
          <a:blip r:embed="rId1">
            <a:extLst>
              <a:ext uri="{28A0092B-C50C-407E-A947-70E740481C1C}">
                <a14:useLocalDpi xmlns:a14="http://schemas.microsoft.com/office/drawing/2010/main" val="0"/>
              </a:ext>
            </a:extLst>
          </a:blip>
          <a:stretch>
            <a:fillRect/>
          </a:stretch>
        </p:blipFill>
        <p:spPr>
          <a:xfrm>
            <a:off x="4479759" y="2133277"/>
            <a:ext cx="4582417" cy="42418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100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0" name="图片 10" descr="C:\Users\ASUS\Desktop\‌\Camera Roll\timg (14).jpg"/>
          <p:cNvPicPr/>
          <p:nvPr/>
        </p:nvPicPr>
        <p:blipFill>
          <a:blip r:embed="rId1">
            <a:extLst>
              <a:ext uri="{28A0092B-C50C-407E-A947-70E740481C1C}">
                <a14:useLocalDpi xmlns:a14="http://schemas.microsoft.com/office/drawing/2010/main" val="0"/>
              </a:ext>
            </a:extLst>
          </a:blip>
          <a:srcRect/>
          <a:stretch>
            <a:fillRect/>
          </a:stretch>
        </p:blipFill>
        <p:spPr bwMode="auto">
          <a:xfrm>
            <a:off x="177165" y="1210945"/>
            <a:ext cx="4255135" cy="2362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五角星 5"/>
          <p:cNvSpPr>
            <a:spLocks noChangeAspect="1"/>
          </p:cNvSpPr>
          <p:nvPr/>
        </p:nvSpPr>
        <p:spPr>
          <a:xfrm rot="-1800000">
            <a:off x="6110288" y="4754563"/>
            <a:ext cx="1017587" cy="1017587"/>
          </a:xfrm>
          <a:custGeom>
            <a:avLst/>
            <a:gdLst/>
            <a:ahLst/>
            <a:cxnLst/>
            <a:pathLst/>
          </a:custGeom>
          <a:solidFill>
            <a:srgbClr val="FFFF00"/>
          </a:solidFill>
          <a:ln w="25400" cap="flat" cmpd="sng">
            <a:solidFill>
              <a:srgbClr val="FF9966"/>
            </a:solidFill>
            <a:prstDash val="solid"/>
            <a:round/>
            <a:headEnd type="none" w="med" len="med"/>
            <a:tailEnd type="none" w="med" len="med"/>
          </a:ln>
        </p:spPr>
        <p:txBody>
          <a:bodyPr/>
          <a:p>
            <a:endParaRPr lang="zh-CN" altLang="en-US"/>
          </a:p>
        </p:txBody>
      </p:sp>
      <p:sp>
        <p:nvSpPr>
          <p:cNvPr id="14" name="五角星 5"/>
          <p:cNvSpPr>
            <a:spLocks noChangeAspect="1"/>
          </p:cNvSpPr>
          <p:nvPr/>
        </p:nvSpPr>
        <p:spPr>
          <a:xfrm rot="-1800000">
            <a:off x="8018463" y="2770188"/>
            <a:ext cx="677862" cy="679450"/>
          </a:xfrm>
          <a:custGeom>
            <a:avLst/>
            <a:gdLst/>
            <a:ahLst/>
            <a:cxnLst/>
            <a:pathLst/>
          </a:custGeom>
          <a:solidFill>
            <a:srgbClr val="FFFF00"/>
          </a:solidFill>
          <a:ln w="25400" cap="flat" cmpd="sng">
            <a:solidFill>
              <a:srgbClr val="FF9966"/>
            </a:solidFill>
            <a:prstDash val="solid"/>
            <a:round/>
            <a:headEnd type="none" w="med" len="med"/>
            <a:tailEnd type="none" w="med" len="med"/>
          </a:ln>
        </p:spPr>
        <p:txBody>
          <a:bodyPr/>
          <a:p>
            <a:endParaRPr lang="zh-CN" altLang="en-US"/>
          </a:p>
        </p:txBody>
      </p:sp>
      <p:sp>
        <p:nvSpPr>
          <p:cNvPr id="16" name="五角星 5"/>
          <p:cNvSpPr>
            <a:spLocks noChangeAspect="1"/>
          </p:cNvSpPr>
          <p:nvPr/>
        </p:nvSpPr>
        <p:spPr>
          <a:xfrm rot="-1800000">
            <a:off x="5781675" y="1416050"/>
            <a:ext cx="350838" cy="350838"/>
          </a:xfrm>
          <a:custGeom>
            <a:avLst/>
            <a:gdLst/>
            <a:ahLst/>
            <a:cxnLst/>
            <a:pathLst/>
          </a:custGeom>
          <a:solidFill>
            <a:srgbClr val="FFFF00"/>
          </a:solidFill>
          <a:ln w="12700" cap="flat" cmpd="sng">
            <a:solidFill>
              <a:srgbClr val="FF9966"/>
            </a:solidFill>
            <a:prstDash val="solid"/>
            <a:round/>
            <a:headEnd type="none" w="med" len="med"/>
            <a:tailEnd type="none" w="med" len="med"/>
          </a:ln>
        </p:spPr>
        <p:txBody>
          <a:bodyPr/>
          <a:p>
            <a:endParaRPr lang="zh-CN" altLang="en-US"/>
          </a:p>
        </p:txBody>
      </p:sp>
      <p:sp>
        <p:nvSpPr>
          <p:cNvPr id="18" name="五角星 5"/>
          <p:cNvSpPr>
            <a:spLocks noChangeAspect="1"/>
          </p:cNvSpPr>
          <p:nvPr/>
        </p:nvSpPr>
        <p:spPr>
          <a:xfrm rot="-1800000">
            <a:off x="7113588" y="995363"/>
            <a:ext cx="503237" cy="503237"/>
          </a:xfrm>
          <a:custGeom>
            <a:avLst/>
            <a:gdLst/>
            <a:ahLst/>
            <a:cxnLst/>
            <a:pathLst/>
          </a:custGeom>
          <a:solidFill>
            <a:srgbClr val="FFFF00"/>
          </a:solidFill>
          <a:ln w="12700" cap="flat" cmpd="sng">
            <a:solidFill>
              <a:srgbClr val="FF9966"/>
            </a:solidFill>
            <a:prstDash val="solid"/>
            <a:round/>
            <a:headEnd type="none" w="med" len="med"/>
            <a:tailEnd type="none" w="med" len="med"/>
          </a:ln>
        </p:spPr>
        <p:txBody>
          <a:bodyPr/>
          <a:p>
            <a:endParaRPr lang="zh-CN" altLang="en-US"/>
          </a:p>
        </p:txBody>
      </p:sp>
      <p:pic>
        <p:nvPicPr>
          <p:cNvPr id="11" name="图片 11"/>
          <p:cNvPicPr/>
          <p:nvPr/>
        </p:nvPicPr>
        <p:blipFill>
          <a:blip r:embed="rId2">
            <a:extLst>
              <a:ext uri="{28A0092B-C50C-407E-A947-70E740481C1C}">
                <a14:useLocalDpi xmlns:a14="http://schemas.microsoft.com/office/drawing/2010/main" val="0"/>
              </a:ext>
            </a:extLst>
          </a:blip>
          <a:stretch>
            <a:fillRect/>
          </a:stretch>
        </p:blipFill>
        <p:spPr>
          <a:xfrm>
            <a:off x="4725670" y="1210945"/>
            <a:ext cx="4193540" cy="2179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130" name="Rectangle 13"/>
          <p:cNvSpPr/>
          <p:nvPr/>
        </p:nvSpPr>
        <p:spPr>
          <a:xfrm>
            <a:off x="1116013" y="188913"/>
            <a:ext cx="6804025" cy="1260475"/>
          </a:xfrm>
          <a:prstGeom prst="rect">
            <a:avLst/>
          </a:prstGeom>
          <a:noFill/>
          <a:ln w="9525">
            <a:noFill/>
          </a:ln>
        </p:spPr>
        <p:txBody>
          <a:bodyPr>
            <a:spAutoFit/>
          </a:bodyPr>
          <a:p>
            <a:pPr algn="ctr">
              <a:lnSpc>
                <a:spcPct val="120000"/>
              </a:lnSpc>
            </a:pPr>
            <a:r>
              <a:rPr lang="zh-CN" altLang="en-US" sz="3200">
                <a:latin typeface="华文行楷" panose="02010800040101010101" charset="-122"/>
                <a:ea typeface="黑体" panose="02010609060101010101" pitchFamily="49" charset="-122"/>
                <a:sym typeface="黑体" panose="02010609060101010101" pitchFamily="49" charset="-122"/>
              </a:rPr>
              <a:t>拉登何许人也，一起来找找</a:t>
            </a:r>
            <a:endParaRPr lang="zh-CN" altLang="en-US" sz="3200">
              <a:latin typeface="华文行楷" panose="02010800040101010101" charset="-122"/>
              <a:ea typeface="黑体" panose="02010609060101010101" pitchFamily="49" charset="-122"/>
              <a:sym typeface="黑体" panose="02010609060101010101" pitchFamily="49" charset="-122"/>
            </a:endParaRPr>
          </a:p>
          <a:p>
            <a:pPr algn="ctr">
              <a:lnSpc>
                <a:spcPct val="120000"/>
              </a:lnSpc>
            </a:pPr>
            <a:endParaRPr lang="zh-CN" altLang="en-US" sz="3200" dirty="0">
              <a:latin typeface="华文行楷" panose="02010800040101010101" charset="-122"/>
              <a:ea typeface="黑体" panose="02010609060101010101" pitchFamily="49" charset="-122"/>
              <a:sym typeface="黑体" panose="02010609060101010101" pitchFamily="49" charset="-122"/>
            </a:endParaRPr>
          </a:p>
        </p:txBody>
      </p:sp>
      <p:sp>
        <p:nvSpPr>
          <p:cNvPr id="17" name="五角星 15"/>
          <p:cNvSpPr>
            <a:spLocks noChangeAspect="1" noChangeArrowheads="1"/>
          </p:cNvSpPr>
          <p:nvPr/>
        </p:nvSpPr>
        <p:spPr bwMode="auto">
          <a:xfrm rot="20626826">
            <a:off x="7169150" y="366713"/>
            <a:ext cx="390525" cy="390525"/>
          </a:xfrm>
          <a:prstGeom prst="star5">
            <a:avLst/>
          </a:prstGeom>
          <a:solidFill>
            <a:srgbClr val="FFFF00"/>
          </a:solidFill>
          <a:ln w="12700">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20" name="五角星 18"/>
          <p:cNvSpPr>
            <a:spLocks noChangeAspect="1" noChangeArrowheads="1"/>
          </p:cNvSpPr>
          <p:nvPr/>
        </p:nvSpPr>
        <p:spPr bwMode="auto">
          <a:xfrm rot="797352">
            <a:off x="581025" y="461963"/>
            <a:ext cx="231775" cy="231775"/>
          </a:xfrm>
          <a:prstGeom prst="star5">
            <a:avLst/>
          </a:prstGeom>
          <a:solidFill>
            <a:srgbClr val="FFFF00"/>
          </a:solidFill>
          <a:ln w="3175">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pic>
        <p:nvPicPr>
          <p:cNvPr id="4" name="图片 12"/>
          <p:cNvPicPr/>
          <p:nvPr/>
        </p:nvPicPr>
        <p:blipFill>
          <a:blip r:embed="rId3" cstate="print">
            <a:extLst>
              <a:ext uri="{28A0092B-C50C-407E-A947-70E740481C1C}">
                <a14:useLocalDpi xmlns:a14="http://schemas.microsoft.com/office/drawing/2010/main" val="0"/>
              </a:ext>
            </a:extLst>
          </a:blip>
          <a:stretch>
            <a:fillRect/>
          </a:stretch>
        </p:blipFill>
        <p:spPr>
          <a:xfrm>
            <a:off x="123190" y="3874135"/>
            <a:ext cx="4105275" cy="22117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图片 13"/>
          <p:cNvPicPr/>
          <p:nvPr/>
        </p:nvPicPr>
        <p:blipFill>
          <a:blip r:embed="rId4">
            <a:extLst>
              <a:ext uri="{28A0092B-C50C-407E-A947-70E740481C1C}">
                <a14:useLocalDpi xmlns:a14="http://schemas.microsoft.com/office/drawing/2010/main" val="0"/>
              </a:ext>
            </a:extLst>
          </a:blip>
          <a:stretch>
            <a:fillRect/>
          </a:stretch>
        </p:blipFill>
        <p:spPr>
          <a:xfrm>
            <a:off x="4637405" y="3723005"/>
            <a:ext cx="4090670" cy="23628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五角星 18"/>
          <p:cNvSpPr>
            <a:spLocks noChangeAspect="1" noChangeArrowheads="1"/>
          </p:cNvSpPr>
          <p:nvPr/>
        </p:nvSpPr>
        <p:spPr bwMode="auto">
          <a:xfrm rot="797352">
            <a:off x="301625" y="6046788"/>
            <a:ext cx="231775" cy="231775"/>
          </a:xfrm>
          <a:prstGeom prst="star5">
            <a:avLst/>
          </a:prstGeom>
          <a:solidFill>
            <a:srgbClr val="FFFF00"/>
          </a:solidFill>
          <a:ln w="3175">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15" name="五角星 13"/>
          <p:cNvSpPr>
            <a:spLocks noChangeAspect="1" noChangeArrowheads="1"/>
          </p:cNvSpPr>
          <p:nvPr/>
        </p:nvSpPr>
        <p:spPr bwMode="auto">
          <a:xfrm rot="19800000">
            <a:off x="8289925" y="6119813"/>
            <a:ext cx="531813" cy="531813"/>
          </a:xfrm>
          <a:prstGeom prst="star5">
            <a:avLst/>
          </a:prstGeom>
          <a:solidFill>
            <a:srgbClr val="FFFF00"/>
          </a:solidFill>
          <a:ln w="25400">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 name="五角星 13"/>
          <p:cNvSpPr>
            <a:spLocks noChangeAspect="1" noChangeArrowheads="1"/>
          </p:cNvSpPr>
          <p:nvPr/>
        </p:nvSpPr>
        <p:spPr bwMode="auto">
          <a:xfrm rot="19800000">
            <a:off x="4008438" y="6229350"/>
            <a:ext cx="531813" cy="531813"/>
          </a:xfrm>
          <a:prstGeom prst="star5">
            <a:avLst/>
          </a:prstGeom>
          <a:solidFill>
            <a:srgbClr val="FFFF00"/>
          </a:solidFill>
          <a:ln w="25400">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6" name="五角星 18"/>
          <p:cNvSpPr>
            <a:spLocks noChangeAspect="1" noChangeArrowheads="1"/>
          </p:cNvSpPr>
          <p:nvPr/>
        </p:nvSpPr>
        <p:spPr bwMode="auto">
          <a:xfrm rot="797352">
            <a:off x="1890713" y="6324600"/>
            <a:ext cx="231775" cy="231775"/>
          </a:xfrm>
          <a:prstGeom prst="star5">
            <a:avLst/>
          </a:prstGeom>
          <a:solidFill>
            <a:srgbClr val="FFFF00"/>
          </a:solidFill>
          <a:ln w="3175">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000000"/>
                                          </p:val>
                                        </p:tav>
                                        <p:tav tm="100000">
                                          <p:val>
                                            <p:strVal val="#ppt_w"/>
                                          </p:val>
                                        </p:tav>
                                      </p:tavLst>
                                    </p:anim>
                                    <p:anim calcmode="lin" valueType="num">
                                      <p:cBhvr>
                                        <p:cTn id="8" dur="1000" fill="hold"/>
                                        <p:tgtEl>
                                          <p:spTgt spid="20"/>
                                        </p:tgtEl>
                                        <p:attrNameLst>
                                          <p:attrName>ppt_h</p:attrName>
                                        </p:attrNameLst>
                                      </p:cBhvr>
                                      <p:tavLst>
                                        <p:tav tm="0">
                                          <p:val>
                                            <p:fltVal val="0.000000"/>
                                          </p:val>
                                        </p:tav>
                                        <p:tav tm="100000">
                                          <p:val>
                                            <p:strVal val="#ppt_h"/>
                                          </p:val>
                                        </p:tav>
                                      </p:tavLst>
                                    </p:anim>
                                    <p:anim calcmode="lin" valueType="num">
                                      <p:cBhvr>
                                        <p:cTn id="9" dur="1000" fill="hold"/>
                                        <p:tgtEl>
                                          <p:spTgt spid="20"/>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20"/>
                                        </p:tgtEl>
                                        <p:attrNameLst>
                                          <p:attrName>ppt_y</p:attrName>
                                        </p:attrNameLst>
                                      </p:cBhvr>
                                      <p:tavLst>
                                        <p:tav tm="0" fmla="#ppt_y+(sin(-2*pi*(1-$))*-#ppt_x+cos(-2*pi*(1-$))*(1-#ppt_y))*(1-$)">
                                          <p:val>
                                            <p:fltVal val="0.000000"/>
                                          </p:val>
                                        </p:tav>
                                        <p:tav tm="100000">
                                          <p:val>
                                            <p:fltVal val="1.000000"/>
                                          </p:val>
                                        </p:tav>
                                      </p:tavLst>
                                    </p:anim>
                                  </p:childTnLst>
                                </p:cTn>
                              </p:par>
                              <p:par>
                                <p:cTn id="11" presetID="15" presetClass="entr" presetSubtype="0" fill="hold" nodeType="withEffect">
                                  <p:stCondLst>
                                    <p:cond delay="1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000000"/>
                                          </p:val>
                                        </p:tav>
                                        <p:tav tm="100000">
                                          <p:val>
                                            <p:strVal val="#ppt_w"/>
                                          </p:val>
                                        </p:tav>
                                      </p:tavLst>
                                    </p:anim>
                                    <p:anim calcmode="lin" valueType="num">
                                      <p:cBhvr>
                                        <p:cTn id="14" dur="1000" fill="hold"/>
                                        <p:tgtEl>
                                          <p:spTgt spid="16"/>
                                        </p:tgtEl>
                                        <p:attrNameLst>
                                          <p:attrName>ppt_h</p:attrName>
                                        </p:attrNameLst>
                                      </p:cBhvr>
                                      <p:tavLst>
                                        <p:tav tm="0">
                                          <p:val>
                                            <p:fltVal val="0.000000"/>
                                          </p:val>
                                        </p:tav>
                                        <p:tav tm="100000">
                                          <p:val>
                                            <p:strVal val="#ppt_h"/>
                                          </p:val>
                                        </p:tav>
                                      </p:tavLst>
                                    </p:anim>
                                    <p:anim calcmode="lin" valueType="num">
                                      <p:cBhvr>
                                        <p:cTn id="15" dur="1000" fill="hold"/>
                                        <p:tgtEl>
                                          <p:spTgt spid="16"/>
                                        </p:tgtEl>
                                        <p:attrNameLst>
                                          <p:attrName>ppt_x</p:attrName>
                                        </p:attrNameLst>
                                      </p:cBhvr>
                                      <p:tavLst>
                                        <p:tav tm="0" fmla="#ppt_x+(cos(-2*pi*(1-$))*-#ppt_x-sin(-2*pi*(1-$))*(1-#ppt_y))*(1-$)">
                                          <p:val>
                                            <p:fltVal val="0.000000"/>
                                          </p:val>
                                        </p:tav>
                                        <p:tav tm="100000">
                                          <p:val>
                                            <p:fltVal val="1.000000"/>
                                          </p:val>
                                        </p:tav>
                                      </p:tavLst>
                                    </p:anim>
                                    <p:anim calcmode="lin" valueType="num">
                                      <p:cBhvr>
                                        <p:cTn id="16" dur="1000" fill="hold"/>
                                        <p:tgtEl>
                                          <p:spTgt spid="16"/>
                                        </p:tgtEl>
                                        <p:attrNameLst>
                                          <p:attrName>ppt_y</p:attrName>
                                        </p:attrNameLst>
                                      </p:cBhvr>
                                      <p:tavLst>
                                        <p:tav tm="0" fmla="#ppt_y+(sin(-2*pi*(1-$))*-#ppt_x+cos(-2*pi*(1-$))*(1-#ppt_y))*(1-$)">
                                          <p:val>
                                            <p:fltVal val="0.000000"/>
                                          </p:val>
                                        </p:tav>
                                        <p:tav tm="100000">
                                          <p:val>
                                            <p:fltVal val="1.000000"/>
                                          </p:val>
                                        </p:tav>
                                      </p:tavLst>
                                    </p:anim>
                                  </p:childTnLst>
                                </p:cTn>
                              </p:par>
                              <p:par>
                                <p:cTn id="17" presetID="15" presetClass="entr" presetSubtype="0" fill="hold" nodeType="withEffect">
                                  <p:stCondLst>
                                    <p:cond delay="2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000000"/>
                                          </p:val>
                                        </p:tav>
                                        <p:tav tm="100000">
                                          <p:val>
                                            <p:strVal val="#ppt_w"/>
                                          </p:val>
                                        </p:tav>
                                      </p:tavLst>
                                    </p:anim>
                                    <p:anim calcmode="lin" valueType="num">
                                      <p:cBhvr>
                                        <p:cTn id="20" dur="1000" fill="hold"/>
                                        <p:tgtEl>
                                          <p:spTgt spid="17"/>
                                        </p:tgtEl>
                                        <p:attrNameLst>
                                          <p:attrName>ppt_h</p:attrName>
                                        </p:attrNameLst>
                                      </p:cBhvr>
                                      <p:tavLst>
                                        <p:tav tm="0">
                                          <p:val>
                                            <p:fltVal val="0.000000"/>
                                          </p:val>
                                        </p:tav>
                                        <p:tav tm="100000">
                                          <p:val>
                                            <p:strVal val="#ppt_h"/>
                                          </p:val>
                                        </p:tav>
                                      </p:tavLst>
                                    </p:anim>
                                    <p:anim calcmode="lin" valueType="num">
                                      <p:cBhvr>
                                        <p:cTn id="21" dur="1000" fill="hold"/>
                                        <p:tgtEl>
                                          <p:spTgt spid="17"/>
                                        </p:tgtEl>
                                        <p:attrNameLst>
                                          <p:attrName>ppt_x</p:attrName>
                                        </p:attrNameLst>
                                      </p:cBhvr>
                                      <p:tavLst>
                                        <p:tav tm="0" fmla="#ppt_x+(cos(-2*pi*(1-$))*-#ppt_x-sin(-2*pi*(1-$))*(1-#ppt_y))*(1-$)">
                                          <p:val>
                                            <p:fltVal val="0.000000"/>
                                          </p:val>
                                        </p:tav>
                                        <p:tav tm="100000">
                                          <p:val>
                                            <p:fltVal val="1.000000"/>
                                          </p:val>
                                        </p:tav>
                                      </p:tavLst>
                                    </p:anim>
                                    <p:anim calcmode="lin" valueType="num">
                                      <p:cBhvr>
                                        <p:cTn id="22" dur="1000" fill="hold"/>
                                        <p:tgtEl>
                                          <p:spTgt spid="17"/>
                                        </p:tgtEl>
                                        <p:attrNameLst>
                                          <p:attrName>ppt_y</p:attrName>
                                        </p:attrNameLst>
                                      </p:cBhvr>
                                      <p:tavLst>
                                        <p:tav tm="0" fmla="#ppt_y+(sin(-2*pi*(1-$))*-#ppt_x+cos(-2*pi*(1-$))*(1-#ppt_y))*(1-$)">
                                          <p:val>
                                            <p:fltVal val="0.000000"/>
                                          </p:val>
                                        </p:tav>
                                        <p:tav tm="100000">
                                          <p:val>
                                            <p:fltVal val="1.000000"/>
                                          </p:val>
                                        </p:tav>
                                      </p:tavLst>
                                    </p:anim>
                                  </p:childTnLst>
                                </p:cTn>
                              </p:par>
                              <p:par>
                                <p:cTn id="23" presetID="15" presetClass="entr" presetSubtype="0" fill="hold" nodeType="withEffect">
                                  <p:stCondLst>
                                    <p:cond delay="3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000000"/>
                                          </p:val>
                                        </p:tav>
                                        <p:tav tm="100000">
                                          <p:val>
                                            <p:strVal val="#ppt_w"/>
                                          </p:val>
                                        </p:tav>
                                      </p:tavLst>
                                    </p:anim>
                                    <p:anim calcmode="lin" valueType="num">
                                      <p:cBhvr>
                                        <p:cTn id="26" dur="1000" fill="hold"/>
                                        <p:tgtEl>
                                          <p:spTgt spid="18"/>
                                        </p:tgtEl>
                                        <p:attrNameLst>
                                          <p:attrName>ppt_h</p:attrName>
                                        </p:attrNameLst>
                                      </p:cBhvr>
                                      <p:tavLst>
                                        <p:tav tm="0">
                                          <p:val>
                                            <p:fltVal val="0.000000"/>
                                          </p:val>
                                        </p:tav>
                                        <p:tav tm="100000">
                                          <p:val>
                                            <p:strVal val="#ppt_h"/>
                                          </p:val>
                                        </p:tav>
                                      </p:tavLst>
                                    </p:anim>
                                    <p:anim calcmode="lin" valueType="num">
                                      <p:cBhvr>
                                        <p:cTn id="27" dur="1000" fill="hold"/>
                                        <p:tgtEl>
                                          <p:spTgt spid="18"/>
                                        </p:tgtEl>
                                        <p:attrNameLst>
                                          <p:attrName>ppt_x</p:attrName>
                                        </p:attrNameLst>
                                      </p:cBhvr>
                                      <p:tavLst>
                                        <p:tav tm="0" fmla="#ppt_x+(cos(-2*pi*(1-$))*-#ppt_x-sin(-2*pi*(1-$))*(1-#ppt_y))*(1-$)">
                                          <p:val>
                                            <p:fltVal val="0.000000"/>
                                          </p:val>
                                        </p:tav>
                                        <p:tav tm="100000">
                                          <p:val>
                                            <p:fltVal val="1.000000"/>
                                          </p:val>
                                        </p:tav>
                                      </p:tavLst>
                                    </p:anim>
                                    <p:anim calcmode="lin" valueType="num">
                                      <p:cBhvr>
                                        <p:cTn id="28" dur="1000" fill="hold"/>
                                        <p:tgtEl>
                                          <p:spTgt spid="18"/>
                                        </p:tgtEl>
                                        <p:attrNameLst>
                                          <p:attrName>ppt_y</p:attrName>
                                        </p:attrNameLst>
                                      </p:cBhvr>
                                      <p:tavLst>
                                        <p:tav tm="0" fmla="#ppt_y+(sin(-2*pi*(1-$))*-#ppt_x+cos(-2*pi*(1-$))*(1-#ppt_y))*(1-$)">
                                          <p:val>
                                            <p:fltVal val="0.000000"/>
                                          </p:val>
                                        </p:tav>
                                        <p:tav tm="100000">
                                          <p:val>
                                            <p:fltVal val="1.000000"/>
                                          </p:val>
                                        </p:tav>
                                      </p:tavLst>
                                    </p:anim>
                                  </p:childTnLst>
                                </p:cTn>
                              </p:par>
                              <p:par>
                                <p:cTn id="29" presetID="15" presetClass="entr" presetSubtype="0" fill="hold" nodeType="withEffect">
                                  <p:stCondLst>
                                    <p:cond delay="4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000000"/>
                                          </p:val>
                                        </p:tav>
                                        <p:tav tm="100000">
                                          <p:val>
                                            <p:strVal val="#ppt_w"/>
                                          </p:val>
                                        </p:tav>
                                      </p:tavLst>
                                    </p:anim>
                                    <p:anim calcmode="lin" valueType="num">
                                      <p:cBhvr>
                                        <p:cTn id="32" dur="1000" fill="hold"/>
                                        <p:tgtEl>
                                          <p:spTgt spid="15"/>
                                        </p:tgtEl>
                                        <p:attrNameLst>
                                          <p:attrName>ppt_h</p:attrName>
                                        </p:attrNameLst>
                                      </p:cBhvr>
                                      <p:tavLst>
                                        <p:tav tm="0">
                                          <p:val>
                                            <p:fltVal val="0.000000"/>
                                          </p:val>
                                        </p:tav>
                                        <p:tav tm="100000">
                                          <p:val>
                                            <p:strVal val="#ppt_h"/>
                                          </p:val>
                                        </p:tav>
                                      </p:tavLst>
                                    </p:anim>
                                    <p:anim calcmode="lin" valueType="num">
                                      <p:cBhvr>
                                        <p:cTn id="33" dur="1000" fill="hold"/>
                                        <p:tgtEl>
                                          <p:spTgt spid="15"/>
                                        </p:tgtEl>
                                        <p:attrNameLst>
                                          <p:attrName>ppt_x</p:attrName>
                                        </p:attrNameLst>
                                      </p:cBhvr>
                                      <p:tavLst>
                                        <p:tav tm="0" fmla="#ppt_x+(cos(-2*pi*(1-$))*-#ppt_x-sin(-2*pi*(1-$))*(1-#ppt_y))*(1-$)">
                                          <p:val>
                                            <p:fltVal val="0.000000"/>
                                          </p:val>
                                        </p:tav>
                                        <p:tav tm="100000">
                                          <p:val>
                                            <p:fltVal val="1.000000"/>
                                          </p:val>
                                        </p:tav>
                                      </p:tavLst>
                                    </p:anim>
                                    <p:anim calcmode="lin" valueType="num">
                                      <p:cBhvr>
                                        <p:cTn id="34" dur="1000" fill="hold"/>
                                        <p:tgtEl>
                                          <p:spTgt spid="15"/>
                                        </p:tgtEl>
                                        <p:attrNameLst>
                                          <p:attrName>ppt_y</p:attrName>
                                        </p:attrNameLst>
                                      </p:cBhvr>
                                      <p:tavLst>
                                        <p:tav tm="0" fmla="#ppt_y+(sin(-2*pi*(1-$))*-#ppt_x+cos(-2*pi*(1-$))*(1-#ppt_y))*(1-$)">
                                          <p:val>
                                            <p:fltVal val="0.000000"/>
                                          </p:val>
                                        </p:tav>
                                        <p:tav tm="100000">
                                          <p:val>
                                            <p:fltVal val="1.000000"/>
                                          </p:val>
                                        </p:tav>
                                      </p:tavLst>
                                    </p:anim>
                                  </p:childTnLst>
                                </p:cTn>
                              </p:par>
                              <p:par>
                                <p:cTn id="35" presetID="15" presetClass="entr" presetSubtype="0" fill="hold" nodeType="withEffect">
                                  <p:stCondLst>
                                    <p:cond delay="5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000000"/>
                                          </p:val>
                                        </p:tav>
                                        <p:tav tm="100000">
                                          <p:val>
                                            <p:strVal val="#ppt_w"/>
                                          </p:val>
                                        </p:tav>
                                      </p:tavLst>
                                    </p:anim>
                                    <p:anim calcmode="lin" valueType="num">
                                      <p:cBhvr>
                                        <p:cTn id="38" dur="1000" fill="hold"/>
                                        <p:tgtEl>
                                          <p:spTgt spid="14"/>
                                        </p:tgtEl>
                                        <p:attrNameLst>
                                          <p:attrName>ppt_h</p:attrName>
                                        </p:attrNameLst>
                                      </p:cBhvr>
                                      <p:tavLst>
                                        <p:tav tm="0">
                                          <p:val>
                                            <p:fltVal val="0.000000"/>
                                          </p:val>
                                        </p:tav>
                                        <p:tav tm="100000">
                                          <p:val>
                                            <p:strVal val="#ppt_h"/>
                                          </p:val>
                                        </p:tav>
                                      </p:tavLst>
                                    </p:anim>
                                    <p:anim calcmode="lin" valueType="num">
                                      <p:cBhvr>
                                        <p:cTn id="39" dur="1000" fill="hold"/>
                                        <p:tgtEl>
                                          <p:spTgt spid="14"/>
                                        </p:tgtEl>
                                        <p:attrNameLst>
                                          <p:attrName>ppt_x</p:attrName>
                                        </p:attrNameLst>
                                      </p:cBhvr>
                                      <p:tavLst>
                                        <p:tav tm="0" fmla="#ppt_x+(cos(-2*pi*(1-$))*-#ppt_x-sin(-2*pi*(1-$))*(1-#ppt_y))*(1-$)">
                                          <p:val>
                                            <p:fltVal val="0.000000"/>
                                          </p:val>
                                        </p:tav>
                                        <p:tav tm="100000">
                                          <p:val>
                                            <p:fltVal val="1.000000"/>
                                          </p:val>
                                        </p:tav>
                                      </p:tavLst>
                                    </p:anim>
                                    <p:anim calcmode="lin" valueType="num">
                                      <p:cBhvr>
                                        <p:cTn id="40" dur="1000" fill="hold"/>
                                        <p:tgtEl>
                                          <p:spTgt spid="14"/>
                                        </p:tgtEl>
                                        <p:attrNameLst>
                                          <p:attrName>ppt_y</p:attrName>
                                        </p:attrNameLst>
                                      </p:cBhvr>
                                      <p:tavLst>
                                        <p:tav tm="0" fmla="#ppt_y+(sin(-2*pi*(1-$))*-#ppt_x+cos(-2*pi*(1-$))*(1-#ppt_y))*(1-$)">
                                          <p:val>
                                            <p:fltVal val="0.000000"/>
                                          </p:val>
                                        </p:tav>
                                        <p:tav tm="100000">
                                          <p:val>
                                            <p:fltVal val="1.000000"/>
                                          </p:val>
                                        </p:tav>
                                      </p:tavLst>
                                    </p:anim>
                                  </p:childTnLst>
                                </p:cTn>
                              </p:par>
                              <p:par>
                                <p:cTn id="41" presetID="15" presetClass="entr" presetSubtype="0" fill="hold" nodeType="withEffect">
                                  <p:stCondLst>
                                    <p:cond delay="7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000000"/>
                                          </p:val>
                                        </p:tav>
                                        <p:tav tm="100000">
                                          <p:val>
                                            <p:strVal val="#ppt_w"/>
                                          </p:val>
                                        </p:tav>
                                      </p:tavLst>
                                    </p:anim>
                                    <p:anim calcmode="lin" valueType="num">
                                      <p:cBhvr>
                                        <p:cTn id="44" dur="1000" fill="hold"/>
                                        <p:tgtEl>
                                          <p:spTgt spid="13"/>
                                        </p:tgtEl>
                                        <p:attrNameLst>
                                          <p:attrName>ppt_h</p:attrName>
                                        </p:attrNameLst>
                                      </p:cBhvr>
                                      <p:tavLst>
                                        <p:tav tm="0">
                                          <p:val>
                                            <p:fltVal val="0.000000"/>
                                          </p:val>
                                        </p:tav>
                                        <p:tav tm="100000">
                                          <p:val>
                                            <p:strVal val="#ppt_h"/>
                                          </p:val>
                                        </p:tav>
                                      </p:tavLst>
                                    </p:anim>
                                    <p:anim calcmode="lin" valueType="num">
                                      <p:cBhvr>
                                        <p:cTn id="45" dur="1000" fill="hold"/>
                                        <p:tgtEl>
                                          <p:spTgt spid="13"/>
                                        </p:tgtEl>
                                        <p:attrNameLst>
                                          <p:attrName>ppt_x</p:attrName>
                                        </p:attrNameLst>
                                      </p:cBhvr>
                                      <p:tavLst>
                                        <p:tav tm="0" fmla="#ppt_x+(cos(-2*pi*(1-$))*-#ppt_x-sin(-2*pi*(1-$))*(1-#ppt_y))*(1-$)">
                                          <p:val>
                                            <p:fltVal val="0.000000"/>
                                          </p:val>
                                        </p:tav>
                                        <p:tav tm="100000">
                                          <p:val>
                                            <p:fltVal val="1.000000"/>
                                          </p:val>
                                        </p:tav>
                                      </p:tavLst>
                                    </p:anim>
                                    <p:anim calcmode="lin" valueType="num">
                                      <p:cBhvr>
                                        <p:cTn id="46" dur="1000" fill="hold"/>
                                        <p:tgtEl>
                                          <p:spTgt spid="13"/>
                                        </p:tgtEl>
                                        <p:attrNameLst>
                                          <p:attrName>ppt_y</p:attrName>
                                        </p:attrNameLst>
                                      </p:cBhvr>
                                      <p:tavLst>
                                        <p:tav tm="0" fmla="#ppt_y+(sin(-2*pi*(1-$))*-#ppt_x+cos(-2*pi*(1-$))*(1-#ppt_y))*(1-$)">
                                          <p:val>
                                            <p:fltVal val="0.000000"/>
                                          </p:val>
                                        </p:tav>
                                        <p:tav tm="100000">
                                          <p:val>
                                            <p:fltVal val="1.000000"/>
                                          </p:val>
                                        </p:tav>
                                      </p:tavLst>
                                    </p:anim>
                                  </p:childTnLst>
                                </p:cTn>
                              </p:par>
                            </p:childTnLst>
                          </p:cTn>
                        </p:par>
                        <p:par>
                          <p:cTn id="47" fill="hold">
                            <p:stCondLst>
                              <p:cond delay="1000"/>
                            </p:stCondLst>
                            <p:childTnLst>
                              <p:par>
                                <p:cTn id="48" presetID="42" presetClass="entr" presetSubtype="0" fill="hold" grpId="0" nodeType="afterEffect">
                                  <p:stCondLst>
                                    <p:cond delay="0"/>
                                  </p:stCondLst>
                                  <p:childTnLst>
                                    <p:set>
                                      <p:cBhvr>
                                        <p:cTn id="49" dur="1" fill="hold">
                                          <p:stCondLst>
                                            <p:cond delay="0"/>
                                          </p:stCondLst>
                                        </p:cTn>
                                        <p:tgtEl>
                                          <p:spTgt spid="5130"/>
                                        </p:tgtEl>
                                        <p:attrNameLst>
                                          <p:attrName>style.visibility</p:attrName>
                                        </p:attrNameLst>
                                      </p:cBhvr>
                                      <p:to>
                                        <p:strVal val="visible"/>
                                      </p:to>
                                    </p:set>
                                    <p:animEffect filter="fade">
                                      <p:cBhvr>
                                        <p:cTn id="50" dur="1000"/>
                                        <p:tgtEl>
                                          <p:spTgt spid="5130"/>
                                        </p:tgtEl>
                                      </p:cBhvr>
                                    </p:animEffect>
                                    <p:anim calcmode="lin" valueType="num">
                                      <p:cBhvr>
                                        <p:cTn id="51" dur="1000" fill="hold"/>
                                        <p:tgtEl>
                                          <p:spTgt spid="5130"/>
                                        </p:tgtEl>
                                        <p:attrNameLst>
                                          <p:attrName>ppt_x</p:attrName>
                                        </p:attrNameLst>
                                      </p:cBhvr>
                                      <p:tavLst>
                                        <p:tav tm="0">
                                          <p:val>
                                            <p:strVal val="#ppt_x"/>
                                          </p:val>
                                        </p:tav>
                                        <p:tav tm="100000">
                                          <p:val>
                                            <p:strVal val="#ppt_x"/>
                                          </p:val>
                                        </p:tav>
                                      </p:tavLst>
                                    </p:anim>
                                    <p:anim calcmode="lin" valueType="num">
                                      <p:cBhvr>
                                        <p:cTn id="52" dur="1000" fill="hold"/>
                                        <p:tgtEl>
                                          <p:spTgt spid="5130"/>
                                        </p:tgtEl>
                                        <p:attrNameLst>
                                          <p:attrName>ppt_y</p:attrName>
                                        </p:attrNameLst>
                                      </p:cBhvr>
                                      <p:tavLst>
                                        <p:tav tm="0">
                                          <p:val>
                                            <p:strVal val="#ppt_y+.1"/>
                                          </p:val>
                                        </p:tav>
                                        <p:tav tm="100000">
                                          <p:val>
                                            <p:strVal val="#ppt_y"/>
                                          </p:val>
                                        </p:tav>
                                      </p:tavLst>
                                    </p:anim>
                                  </p:childTnLst>
                                </p:cTn>
                              </p:par>
                              <p:par>
                                <p:cTn id="53" presetID="15"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1000" fill="hold"/>
                                        <p:tgtEl>
                                          <p:spTgt spid="2"/>
                                        </p:tgtEl>
                                        <p:attrNameLst>
                                          <p:attrName>ppt_w</p:attrName>
                                        </p:attrNameLst>
                                      </p:cBhvr>
                                      <p:tavLst>
                                        <p:tav tm="0">
                                          <p:val>
                                            <p:fltVal val="0.000000"/>
                                          </p:val>
                                        </p:tav>
                                        <p:tav tm="100000">
                                          <p:val>
                                            <p:strVal val="#ppt_w"/>
                                          </p:val>
                                        </p:tav>
                                      </p:tavLst>
                                    </p:anim>
                                    <p:anim calcmode="lin" valueType="num">
                                      <p:cBhvr>
                                        <p:cTn id="56" dur="1000" fill="hold"/>
                                        <p:tgtEl>
                                          <p:spTgt spid="2"/>
                                        </p:tgtEl>
                                        <p:attrNameLst>
                                          <p:attrName>ppt_h</p:attrName>
                                        </p:attrNameLst>
                                      </p:cBhvr>
                                      <p:tavLst>
                                        <p:tav tm="0">
                                          <p:val>
                                            <p:fltVal val="0.000000"/>
                                          </p:val>
                                        </p:tav>
                                        <p:tav tm="100000">
                                          <p:val>
                                            <p:strVal val="#ppt_h"/>
                                          </p:val>
                                        </p:tav>
                                      </p:tavLst>
                                    </p:anim>
                                    <p:anim calcmode="lin" valueType="num">
                                      <p:cBhvr>
                                        <p:cTn id="57" dur="1000" fill="hold"/>
                                        <p:tgtEl>
                                          <p:spTgt spid="2"/>
                                        </p:tgtEl>
                                        <p:attrNameLst>
                                          <p:attrName>ppt_x</p:attrName>
                                        </p:attrNameLst>
                                      </p:cBhvr>
                                      <p:tavLst>
                                        <p:tav tm="0" fmla="#ppt_x+(cos(-2*pi*(1-$))*-#ppt_x-sin(-2*pi*(1-$))*(1-#ppt_y))*(1-$)">
                                          <p:val>
                                            <p:fltVal val="0.000000"/>
                                          </p:val>
                                        </p:tav>
                                        <p:tav tm="100000">
                                          <p:val>
                                            <p:fltVal val="1.000000"/>
                                          </p:val>
                                        </p:tav>
                                      </p:tavLst>
                                    </p:anim>
                                    <p:anim calcmode="lin" valueType="num">
                                      <p:cBhvr>
                                        <p:cTn id="58" dur="1000" fill="hold"/>
                                        <p:tgtEl>
                                          <p:spTgt spid="2"/>
                                        </p:tgtEl>
                                        <p:attrNameLst>
                                          <p:attrName>ppt_y</p:attrName>
                                        </p:attrNameLst>
                                      </p:cBhvr>
                                      <p:tavLst>
                                        <p:tav tm="0" fmla="#ppt_y+(sin(-2*pi*(1-$))*-#ppt_x+cos(-2*pi*(1-$))*(1-#ppt_y))*(1-$)">
                                          <p:val>
                                            <p:fltVal val="0.000000"/>
                                          </p:val>
                                        </p:tav>
                                        <p:tav tm="100000">
                                          <p:val>
                                            <p:fltVal val="1.000000"/>
                                          </p:val>
                                        </p:tav>
                                      </p:tavLst>
                                    </p:anim>
                                  </p:childTnLst>
                                </p:cTn>
                              </p:par>
                              <p:par>
                                <p:cTn id="59" presetID="15" presetClass="entr" presetSubtype="0" fill="hold" nodeType="withEffect">
                                  <p:stCondLst>
                                    <p:cond delay="400"/>
                                  </p:stCondLst>
                                  <p:childTnLst>
                                    <p:set>
                                      <p:cBhvr>
                                        <p:cTn id="60" dur="1" fill="hold">
                                          <p:stCondLst>
                                            <p:cond delay="0"/>
                                          </p:stCondLst>
                                        </p:cTn>
                                        <p:tgtEl>
                                          <p:spTgt spid="3"/>
                                        </p:tgtEl>
                                        <p:attrNameLst>
                                          <p:attrName>style.visibility</p:attrName>
                                        </p:attrNameLst>
                                      </p:cBhvr>
                                      <p:to>
                                        <p:strVal val="visible"/>
                                      </p:to>
                                    </p:set>
                                    <p:anim calcmode="lin" valueType="num">
                                      <p:cBhvr>
                                        <p:cTn id="61" dur="1000" fill="hold"/>
                                        <p:tgtEl>
                                          <p:spTgt spid="3"/>
                                        </p:tgtEl>
                                        <p:attrNameLst>
                                          <p:attrName>ppt_w</p:attrName>
                                        </p:attrNameLst>
                                      </p:cBhvr>
                                      <p:tavLst>
                                        <p:tav tm="0">
                                          <p:val>
                                            <p:fltVal val="0.000000"/>
                                          </p:val>
                                        </p:tav>
                                        <p:tav tm="100000">
                                          <p:val>
                                            <p:strVal val="#ppt_w"/>
                                          </p:val>
                                        </p:tav>
                                      </p:tavLst>
                                    </p:anim>
                                    <p:anim calcmode="lin" valueType="num">
                                      <p:cBhvr>
                                        <p:cTn id="62" dur="1000" fill="hold"/>
                                        <p:tgtEl>
                                          <p:spTgt spid="3"/>
                                        </p:tgtEl>
                                        <p:attrNameLst>
                                          <p:attrName>ppt_h</p:attrName>
                                        </p:attrNameLst>
                                      </p:cBhvr>
                                      <p:tavLst>
                                        <p:tav tm="0">
                                          <p:val>
                                            <p:fltVal val="0.000000"/>
                                          </p:val>
                                        </p:tav>
                                        <p:tav tm="100000">
                                          <p:val>
                                            <p:strVal val="#ppt_h"/>
                                          </p:val>
                                        </p:tav>
                                      </p:tavLst>
                                    </p:anim>
                                    <p:anim calcmode="lin" valueType="num">
                                      <p:cBhvr>
                                        <p:cTn id="63" dur="1000" fill="hold"/>
                                        <p:tgtEl>
                                          <p:spTgt spid="3"/>
                                        </p:tgtEl>
                                        <p:attrNameLst>
                                          <p:attrName>ppt_x</p:attrName>
                                        </p:attrNameLst>
                                      </p:cBhvr>
                                      <p:tavLst>
                                        <p:tav tm="0" fmla="#ppt_x+(cos(-2*pi*(1-$))*-#ppt_x-sin(-2*pi*(1-$))*(1-#ppt_y))*(1-$)">
                                          <p:val>
                                            <p:fltVal val="0.000000"/>
                                          </p:val>
                                        </p:tav>
                                        <p:tav tm="100000">
                                          <p:val>
                                            <p:fltVal val="1.000000"/>
                                          </p:val>
                                        </p:tav>
                                      </p:tavLst>
                                    </p:anim>
                                    <p:anim calcmode="lin" valueType="num">
                                      <p:cBhvr>
                                        <p:cTn id="64" dur="1000" fill="hold"/>
                                        <p:tgtEl>
                                          <p:spTgt spid="3"/>
                                        </p:tgtEl>
                                        <p:attrNameLst>
                                          <p:attrName>ppt_y</p:attrName>
                                        </p:attrNameLst>
                                      </p:cBhvr>
                                      <p:tavLst>
                                        <p:tav tm="0" fmla="#ppt_y+(sin(-2*pi*(1-$))*-#ppt_x+cos(-2*pi*(1-$))*(1-#ppt_y))*(1-$)">
                                          <p:val>
                                            <p:fltVal val="0.000000"/>
                                          </p:val>
                                        </p:tav>
                                        <p:tav tm="100000">
                                          <p:val>
                                            <p:fltVal val="1.000000"/>
                                          </p:val>
                                        </p:tav>
                                      </p:tavLst>
                                    </p:anim>
                                  </p:childTnLst>
                                </p:cTn>
                              </p:par>
                              <p:par>
                                <p:cTn id="65" presetID="15"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1000" fill="hold"/>
                                        <p:tgtEl>
                                          <p:spTgt spid="6"/>
                                        </p:tgtEl>
                                        <p:attrNameLst>
                                          <p:attrName>ppt_w</p:attrName>
                                        </p:attrNameLst>
                                      </p:cBhvr>
                                      <p:tavLst>
                                        <p:tav tm="0">
                                          <p:val>
                                            <p:fltVal val="0.000000"/>
                                          </p:val>
                                        </p:tav>
                                        <p:tav tm="100000">
                                          <p:val>
                                            <p:strVal val="#ppt_w"/>
                                          </p:val>
                                        </p:tav>
                                      </p:tavLst>
                                    </p:anim>
                                    <p:anim calcmode="lin" valueType="num">
                                      <p:cBhvr>
                                        <p:cTn id="68" dur="1000" fill="hold"/>
                                        <p:tgtEl>
                                          <p:spTgt spid="6"/>
                                        </p:tgtEl>
                                        <p:attrNameLst>
                                          <p:attrName>ppt_h</p:attrName>
                                        </p:attrNameLst>
                                      </p:cBhvr>
                                      <p:tavLst>
                                        <p:tav tm="0">
                                          <p:val>
                                            <p:fltVal val="0.000000"/>
                                          </p:val>
                                        </p:tav>
                                        <p:tav tm="100000">
                                          <p:val>
                                            <p:strVal val="#ppt_h"/>
                                          </p:val>
                                        </p:tav>
                                      </p:tavLst>
                                    </p:anim>
                                    <p:anim calcmode="lin" valueType="num">
                                      <p:cBhvr>
                                        <p:cTn id="69" dur="1000" fill="hold"/>
                                        <p:tgtEl>
                                          <p:spTgt spid="6"/>
                                        </p:tgtEl>
                                        <p:attrNameLst>
                                          <p:attrName>ppt_x</p:attrName>
                                        </p:attrNameLst>
                                      </p:cBhvr>
                                      <p:tavLst>
                                        <p:tav tm="0" fmla="#ppt_x+(cos(-2*pi*(1-$))*-#ppt_x-sin(-2*pi*(1-$))*(1-#ppt_y))*(1-$)">
                                          <p:val>
                                            <p:fltVal val="0.000000"/>
                                          </p:val>
                                        </p:tav>
                                        <p:tav tm="100000">
                                          <p:val>
                                            <p:fltVal val="1.000000"/>
                                          </p:val>
                                        </p:tav>
                                      </p:tavLst>
                                    </p:anim>
                                    <p:anim calcmode="lin" valueType="num">
                                      <p:cBhvr>
                                        <p:cTn id="70" dur="1000" fill="hold"/>
                                        <p:tgtEl>
                                          <p:spTgt spid="6"/>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bldLvl="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217" name="灯片编号占位符 4"/>
          <p:cNvSpPr>
            <a:spLocks noGrp="1"/>
          </p:cNvSpPr>
          <p:nvPr>
            <p:ph type="sldNum" sz="quarter" idx="4"/>
          </p:nvPr>
        </p:nvSpPr>
        <p:spPr>
          <a:ln/>
        </p:spPr>
        <p:txBody>
          <a:bodyPr/>
          <a:p>
            <a:pPr algn="r"/>
            <a:fld id="{9A0DB2DC-4C9A-4742-B13C-FB6460FD3503}" type="slidenum">
              <a:rPr lang="zh-CN" altLang="en-US" sz="1400" b="0" dirty="0"/>
            </a:fld>
            <a:endParaRPr lang="zh-CN" altLang="en-US" sz="1400" b="0" dirty="0"/>
          </a:p>
        </p:txBody>
      </p:sp>
      <p:pic>
        <p:nvPicPr>
          <p:cNvPr id="9220" name="图片 3"/>
          <p:cNvPicPr>
            <a:picLocks noChangeAspect="1"/>
          </p:cNvPicPr>
          <p:nvPr/>
        </p:nvPicPr>
        <p:blipFill>
          <a:blip r:embed="rId1"/>
          <a:stretch>
            <a:fillRect/>
          </a:stretch>
        </p:blipFill>
        <p:spPr>
          <a:xfrm>
            <a:off x="107950" y="41275"/>
            <a:ext cx="827088" cy="828675"/>
          </a:xfrm>
          <a:prstGeom prst="rect">
            <a:avLst/>
          </a:prstGeom>
          <a:noFill/>
          <a:ln w="9525">
            <a:noFill/>
          </a:ln>
        </p:spPr>
      </p:pic>
      <p:sp>
        <p:nvSpPr>
          <p:cNvPr id="9221" name="矩形 4"/>
          <p:cNvSpPr/>
          <p:nvPr/>
        </p:nvSpPr>
        <p:spPr>
          <a:xfrm>
            <a:off x="966788" y="282575"/>
            <a:ext cx="1138237" cy="338138"/>
          </a:xfrm>
          <a:prstGeom prst="rect">
            <a:avLst/>
          </a:prstGeom>
          <a:noFill/>
          <a:ln w="9525">
            <a:noFill/>
          </a:ln>
        </p:spPr>
        <p:txBody>
          <a:bodyPr wrap="none">
            <a:spAutoFit/>
          </a:bodyPr>
          <a:p>
            <a:r>
              <a:rPr lang="en-US" altLang="zh-CN" sz="1600" b="0" dirty="0">
                <a:solidFill>
                  <a:srgbClr val="FFC000"/>
                </a:solidFill>
                <a:latin typeface="Arial" panose="020B0604020202020204" pitchFamily="34" charset="0"/>
                <a:ea typeface="宋体" panose="02010600030101010101" pitchFamily="2" charset="-122"/>
                <a:sym typeface="Calibri" panose="020F0502020204030204" pitchFamily="34" charset="0"/>
              </a:rPr>
              <a:t>XXXXXXX</a:t>
            </a:r>
            <a:endParaRPr lang="en-US" altLang="zh-CN" b="0" dirty="0">
              <a:latin typeface="Arial" panose="020B0604020202020204" pitchFamily="34" charset="0"/>
              <a:ea typeface="宋体" panose="02010600030101010101" pitchFamily="2" charset="-122"/>
            </a:endParaRPr>
          </a:p>
        </p:txBody>
      </p:sp>
      <p:sp>
        <p:nvSpPr>
          <p:cNvPr id="5128" name="AutoShape 3"/>
          <p:cNvSpPr/>
          <p:nvPr/>
        </p:nvSpPr>
        <p:spPr>
          <a:xfrm>
            <a:off x="468313" y="692150"/>
            <a:ext cx="8062912" cy="4365625"/>
          </a:xfrm>
          <a:prstGeom prst="rect">
            <a:avLst/>
          </a:prstGeom>
          <a:solidFill>
            <a:srgbClr val="FFC000">
              <a:alpha val="78038"/>
            </a:srgbClr>
          </a:solidFill>
          <a:ln w="12700" cap="flat" cmpd="sng">
            <a:solidFill>
              <a:schemeClr val="bg1"/>
            </a:solidFill>
            <a:prstDash val="solid"/>
            <a:miter/>
            <a:headEnd type="none" w="med" len="med"/>
            <a:tailEnd type="none" w="med" len="med"/>
          </a:ln>
        </p:spPr>
        <p:txBody>
          <a:bodyPr anchor="ctr"/>
          <a:p>
            <a:endParaRPr lang="zh-CN" altLang="en-US" b="0" dirty="0">
              <a:latin typeface="Calibri" panose="020F0502020204030204" pitchFamily="34" charset="0"/>
              <a:ea typeface="宋体" panose="02010600030101010101" pitchFamily="2" charset="-122"/>
              <a:sym typeface="Calibri" panose="020F0502020204030204" pitchFamily="34" charset="0"/>
            </a:endParaRPr>
          </a:p>
        </p:txBody>
      </p:sp>
      <p:sp>
        <p:nvSpPr>
          <p:cNvPr id="9225" name="AutoShape 3"/>
          <p:cNvSpPr/>
          <p:nvPr/>
        </p:nvSpPr>
        <p:spPr>
          <a:xfrm>
            <a:off x="611188" y="3630613"/>
            <a:ext cx="8137525" cy="2678112"/>
          </a:xfrm>
          <a:prstGeom prst="rect">
            <a:avLst/>
          </a:prstGeom>
          <a:solidFill>
            <a:srgbClr val="FF9966">
              <a:alpha val="78038"/>
            </a:srgbClr>
          </a:solidFill>
          <a:ln w="12700" cap="flat" cmpd="sng">
            <a:solidFill>
              <a:schemeClr val="bg1"/>
            </a:solidFill>
            <a:prstDash val="solid"/>
            <a:miter/>
            <a:headEnd type="none" w="med" len="med"/>
            <a:tailEnd type="none" w="med" len="med"/>
          </a:ln>
        </p:spPr>
        <p:txBody>
          <a:bodyPr wrap="none" anchor="ctr"/>
          <a:p>
            <a:pPr algn="ctr"/>
            <a:endParaRPr lang="zh-CN" altLang="en-US" sz="2000" b="0" dirty="0">
              <a:solidFill>
                <a:schemeClr val="tx2"/>
              </a:solidFill>
              <a:latin typeface="Arial" panose="020B0604020202020204" pitchFamily="34" charset="0"/>
              <a:ea typeface="微软雅黑" panose="020B0503020204020204" pitchFamily="34" charset="-122"/>
            </a:endParaRPr>
          </a:p>
        </p:txBody>
      </p:sp>
      <p:sp>
        <p:nvSpPr>
          <p:cNvPr id="5131" name="五角星 10"/>
          <p:cNvSpPr>
            <a:spLocks noChangeAspect="1" noChangeArrowheads="1"/>
          </p:cNvSpPr>
          <p:nvPr/>
        </p:nvSpPr>
        <p:spPr bwMode="auto">
          <a:xfrm rot="19800000">
            <a:off x="423863" y="5275263"/>
            <a:ext cx="1420813" cy="1419225"/>
          </a:xfrm>
          <a:prstGeom prst="star5">
            <a:avLst/>
          </a:prstGeom>
          <a:solidFill>
            <a:srgbClr val="FFFF00"/>
          </a:solidFill>
          <a:ln w="25400">
            <a:solidFill>
              <a:srgbClr val="FF9966"/>
            </a:solid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5132" name="五角星 5"/>
          <p:cNvSpPr>
            <a:spLocks noChangeAspect="1"/>
          </p:cNvSpPr>
          <p:nvPr/>
        </p:nvSpPr>
        <p:spPr>
          <a:xfrm rot="-1800000">
            <a:off x="6110288" y="4754563"/>
            <a:ext cx="1017587" cy="1017587"/>
          </a:xfrm>
          <a:custGeom>
            <a:avLst/>
            <a:gdLst/>
            <a:ahLst/>
            <a:cxnLst/>
            <a:pathLst/>
          </a:custGeom>
          <a:solidFill>
            <a:srgbClr val="FFFF00"/>
          </a:solidFill>
          <a:ln w="25400" cap="flat" cmpd="sng">
            <a:solidFill>
              <a:srgbClr val="FF9966"/>
            </a:solidFill>
            <a:prstDash val="solid"/>
            <a:round/>
            <a:headEnd type="none" w="med" len="med"/>
            <a:tailEnd type="none" w="med" len="med"/>
          </a:ln>
        </p:spPr>
        <p:txBody>
          <a:bodyPr/>
          <a:p>
            <a:endParaRPr lang="zh-CN" altLang="en-US"/>
          </a:p>
        </p:txBody>
      </p:sp>
      <p:sp>
        <p:nvSpPr>
          <p:cNvPr id="5133" name="五角星 5"/>
          <p:cNvSpPr>
            <a:spLocks noChangeAspect="1"/>
          </p:cNvSpPr>
          <p:nvPr/>
        </p:nvSpPr>
        <p:spPr>
          <a:xfrm rot="-1800000">
            <a:off x="8018463" y="2770188"/>
            <a:ext cx="677862" cy="679450"/>
          </a:xfrm>
          <a:custGeom>
            <a:avLst/>
            <a:gdLst/>
            <a:ahLst/>
            <a:cxnLst/>
            <a:pathLst/>
          </a:custGeom>
          <a:solidFill>
            <a:srgbClr val="FFFF00"/>
          </a:solidFill>
          <a:ln w="25400" cap="flat" cmpd="sng">
            <a:solidFill>
              <a:srgbClr val="FF9966"/>
            </a:solidFill>
            <a:prstDash val="solid"/>
            <a:round/>
            <a:headEnd type="none" w="med" len="med"/>
            <a:tailEnd type="none" w="med" len="med"/>
          </a:ln>
        </p:spPr>
        <p:txBody>
          <a:bodyPr/>
          <a:p>
            <a:endParaRPr lang="zh-CN" altLang="en-US"/>
          </a:p>
        </p:txBody>
      </p:sp>
      <p:sp>
        <p:nvSpPr>
          <p:cNvPr id="5134" name="五角星 13"/>
          <p:cNvSpPr>
            <a:spLocks noChangeAspect="1" noChangeArrowheads="1"/>
          </p:cNvSpPr>
          <p:nvPr/>
        </p:nvSpPr>
        <p:spPr bwMode="auto">
          <a:xfrm rot="19800000">
            <a:off x="8402638" y="3370263"/>
            <a:ext cx="531813" cy="531813"/>
          </a:xfrm>
          <a:prstGeom prst="star5">
            <a:avLst/>
          </a:prstGeom>
          <a:solidFill>
            <a:srgbClr val="FFFF00"/>
          </a:solidFill>
          <a:ln w="25400">
            <a:solidFill>
              <a:srgbClr val="FF9966"/>
            </a:solid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5135" name="五角星 5"/>
          <p:cNvSpPr>
            <a:spLocks noChangeAspect="1"/>
          </p:cNvSpPr>
          <p:nvPr/>
        </p:nvSpPr>
        <p:spPr>
          <a:xfrm rot="-1800000">
            <a:off x="5781675" y="1416050"/>
            <a:ext cx="350838" cy="350838"/>
          </a:xfrm>
          <a:custGeom>
            <a:avLst/>
            <a:gdLst/>
            <a:ahLst/>
            <a:cxnLst/>
            <a:pathLst/>
          </a:custGeom>
          <a:solidFill>
            <a:srgbClr val="FFFF00"/>
          </a:solidFill>
          <a:ln w="12700" cap="flat" cmpd="sng">
            <a:solidFill>
              <a:srgbClr val="FF9966"/>
            </a:solidFill>
            <a:prstDash val="solid"/>
            <a:round/>
            <a:headEnd type="none" w="med" len="med"/>
            <a:tailEnd type="none" w="med" len="med"/>
          </a:ln>
        </p:spPr>
        <p:txBody>
          <a:bodyPr/>
          <a:p>
            <a:endParaRPr lang="zh-CN" altLang="en-US"/>
          </a:p>
        </p:txBody>
      </p:sp>
      <p:sp>
        <p:nvSpPr>
          <p:cNvPr id="5136" name="五角星 15"/>
          <p:cNvSpPr>
            <a:spLocks noChangeAspect="1" noChangeArrowheads="1"/>
          </p:cNvSpPr>
          <p:nvPr/>
        </p:nvSpPr>
        <p:spPr bwMode="auto">
          <a:xfrm rot="20626826">
            <a:off x="6443663" y="1155700"/>
            <a:ext cx="390525" cy="390525"/>
          </a:xfrm>
          <a:prstGeom prst="star5">
            <a:avLst/>
          </a:prstGeom>
          <a:solidFill>
            <a:srgbClr val="FFFF00"/>
          </a:solidFill>
          <a:ln w="12700">
            <a:solidFill>
              <a:srgbClr val="FF9966"/>
            </a:solid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5137" name="五角星 5"/>
          <p:cNvSpPr>
            <a:spLocks noChangeAspect="1"/>
          </p:cNvSpPr>
          <p:nvPr/>
        </p:nvSpPr>
        <p:spPr>
          <a:xfrm rot="-1800000">
            <a:off x="7113588" y="995363"/>
            <a:ext cx="503237" cy="503237"/>
          </a:xfrm>
          <a:custGeom>
            <a:avLst/>
            <a:gdLst/>
            <a:ahLst/>
            <a:cxnLst/>
            <a:pathLst/>
          </a:custGeom>
          <a:solidFill>
            <a:srgbClr val="FFFF00"/>
          </a:solidFill>
          <a:ln w="12700" cap="flat" cmpd="sng">
            <a:solidFill>
              <a:srgbClr val="FF9966"/>
            </a:solidFill>
            <a:prstDash val="solid"/>
            <a:round/>
            <a:headEnd type="none" w="med" len="med"/>
            <a:tailEnd type="none" w="med" len="med"/>
          </a:ln>
        </p:spPr>
        <p:txBody>
          <a:bodyPr/>
          <a:p>
            <a:endParaRPr lang="zh-CN" altLang="en-US"/>
          </a:p>
        </p:txBody>
      </p:sp>
      <p:sp>
        <p:nvSpPr>
          <p:cNvPr id="5138" name="五角星 17"/>
          <p:cNvSpPr>
            <a:spLocks noChangeAspect="1" noChangeArrowheads="1"/>
          </p:cNvSpPr>
          <p:nvPr/>
        </p:nvSpPr>
        <p:spPr bwMode="auto">
          <a:xfrm rot="19800000">
            <a:off x="4835525" y="6065838"/>
            <a:ext cx="835025" cy="835025"/>
          </a:xfrm>
          <a:prstGeom prst="star5">
            <a:avLst/>
          </a:prstGeom>
          <a:solidFill>
            <a:srgbClr val="FFFF00"/>
          </a:solidFill>
          <a:ln w="25400">
            <a:solidFill>
              <a:srgbClr val="FF9966"/>
            </a:solid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5139" name="五角星 18"/>
          <p:cNvSpPr>
            <a:spLocks noChangeAspect="1" noChangeArrowheads="1"/>
          </p:cNvSpPr>
          <p:nvPr/>
        </p:nvSpPr>
        <p:spPr bwMode="auto">
          <a:xfrm rot="797352">
            <a:off x="5314950" y="1724025"/>
            <a:ext cx="231775" cy="231775"/>
          </a:xfrm>
          <a:prstGeom prst="star5">
            <a:avLst/>
          </a:prstGeom>
          <a:solidFill>
            <a:srgbClr val="FFFF00"/>
          </a:solidFill>
          <a:ln w="3175">
            <a:solidFill>
              <a:srgbClr val="FF9966"/>
            </a:solid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9235" name="文本框 5"/>
          <p:cNvSpPr txBox="1"/>
          <p:nvPr/>
        </p:nvSpPr>
        <p:spPr>
          <a:xfrm>
            <a:off x="5097463" y="1341438"/>
            <a:ext cx="309562" cy="368300"/>
          </a:xfrm>
          <a:prstGeom prst="rect">
            <a:avLst/>
          </a:prstGeom>
          <a:noFill/>
          <a:ln w="9525">
            <a:noFill/>
          </a:ln>
        </p:spPr>
        <p:txBody>
          <a:bodyPr wrap="none">
            <a:spAutoFit/>
          </a:bodyPr>
          <a:p>
            <a:endParaRPr lang="zh-CN" altLang="en-US" b="0" dirty="0">
              <a:latin typeface="Arial" panose="020B0604020202020204" pitchFamily="34" charset="0"/>
              <a:ea typeface="宋体" panose="02010600030101010101" pitchFamily="2" charset="-122"/>
            </a:endParaRPr>
          </a:p>
        </p:txBody>
      </p:sp>
      <p:sp>
        <p:nvSpPr>
          <p:cNvPr id="9236" name="文本框 7"/>
          <p:cNvSpPr txBox="1"/>
          <p:nvPr/>
        </p:nvSpPr>
        <p:spPr>
          <a:xfrm>
            <a:off x="4500563" y="765175"/>
            <a:ext cx="3127375" cy="701675"/>
          </a:xfrm>
          <a:prstGeom prst="rect">
            <a:avLst/>
          </a:prstGeom>
          <a:noFill/>
          <a:ln w="9525">
            <a:noFill/>
          </a:ln>
        </p:spPr>
        <p:txBody>
          <a:bodyPr>
            <a:spAutoFit/>
          </a:bodyPr>
          <a:p>
            <a:pPr algn="ctr"/>
            <a:r>
              <a:rPr lang="zh-CN" altLang="en-US" sz="4000">
                <a:latin typeface="Arial" panose="020B0604020202020204" pitchFamily="34" charset="0"/>
                <a:ea typeface="宋体" panose="02010600030101010101" pitchFamily="2" charset="-122"/>
              </a:rPr>
              <a:t>本·</a:t>
            </a:r>
            <a:r>
              <a:rPr lang="zh-CN" altLang="en-US" sz="4000"/>
              <a:t>拉登</a:t>
            </a:r>
            <a:endParaRPr lang="zh-CN" altLang="en-US" sz="4000"/>
          </a:p>
        </p:txBody>
      </p:sp>
      <p:sp>
        <p:nvSpPr>
          <p:cNvPr id="9237" name="文本框 9"/>
          <p:cNvSpPr txBox="1"/>
          <p:nvPr/>
        </p:nvSpPr>
        <p:spPr>
          <a:xfrm>
            <a:off x="4284663" y="1557338"/>
            <a:ext cx="4103687" cy="1552575"/>
          </a:xfrm>
          <a:prstGeom prst="rect">
            <a:avLst/>
          </a:prstGeom>
          <a:noFill/>
          <a:ln w="9525">
            <a:noFill/>
          </a:ln>
        </p:spPr>
        <p:txBody>
          <a:bodyPr>
            <a:spAutoFit/>
          </a:bodyPr>
          <a:p>
            <a:r>
              <a:rPr lang="zh-CN" altLang="en-US" sz="2400">
                <a:latin typeface="Arial" panose="020B0604020202020204" pitchFamily="34" charset="0"/>
                <a:ea typeface="宋体" panose="02010600030101010101" pitchFamily="2" charset="-122"/>
              </a:rPr>
              <a:t>奥萨马·</a:t>
            </a:r>
            <a:r>
              <a:rPr lang="zh-CN" altLang="en-US" sz="2400"/>
              <a:t>本</a:t>
            </a:r>
            <a:r>
              <a:rPr lang="zh-CN" altLang="en-US" sz="2400">
                <a:latin typeface="Arial" panose="020B0604020202020204" pitchFamily="34" charset="0"/>
                <a:ea typeface="宋体" panose="02010600030101010101" pitchFamily="2" charset="-122"/>
              </a:rPr>
              <a:t>·拉登出生于沙特阿拉伯，2011年5月1日被</a:t>
            </a:r>
            <a:r>
              <a:rPr lang="zh-CN" altLang="en-US" sz="2400" dirty="0"/>
              <a:t>击毙，基</a:t>
            </a:r>
            <a:r>
              <a:rPr lang="zh-CN" altLang="en-US" sz="2400">
                <a:latin typeface="Arial" panose="020B0604020202020204" pitchFamily="34" charset="0"/>
                <a:ea typeface="宋体" panose="02010600030101010101" pitchFamily="2" charset="-122"/>
              </a:rPr>
              <a:t>地组织创始人、</a:t>
            </a:r>
            <a:r>
              <a:rPr lang="zh-CN" altLang="en-US" sz="2400" dirty="0">
                <a:latin typeface="Arial" panose="020B0604020202020204" pitchFamily="34" charset="0"/>
                <a:ea typeface="宋体" panose="02010600030101010101" pitchFamily="2" charset="-122"/>
              </a:rPr>
              <a:t>首脑。</a:t>
            </a:r>
            <a:endParaRPr lang="zh-CN" altLang="en-US" sz="2400">
              <a:latin typeface="Arial" panose="020B0604020202020204" pitchFamily="34" charset="0"/>
              <a:ea typeface="宋体" panose="02010600030101010101" pitchFamily="2" charset="-122"/>
            </a:endParaRPr>
          </a:p>
          <a:p>
            <a:endParaRPr lang="zh-CN" altLang="en-US" sz="2400">
              <a:latin typeface="Arial" panose="020B0604020202020204" pitchFamily="34" charset="0"/>
              <a:ea typeface="宋体" panose="02010600030101010101" pitchFamily="2" charset="-122"/>
            </a:endParaRPr>
          </a:p>
        </p:txBody>
      </p:sp>
      <p:sp>
        <p:nvSpPr>
          <p:cNvPr id="9238" name="文本框 11"/>
          <p:cNvSpPr txBox="1"/>
          <p:nvPr/>
        </p:nvSpPr>
        <p:spPr>
          <a:xfrm>
            <a:off x="827088" y="3716338"/>
            <a:ext cx="7869237" cy="2808287"/>
          </a:xfrm>
          <a:prstGeom prst="rect">
            <a:avLst/>
          </a:prstGeom>
          <a:noFill/>
          <a:ln w="9525">
            <a:noFill/>
          </a:ln>
        </p:spPr>
        <p:txBody>
          <a:bodyPr>
            <a:spAutoFit/>
          </a:bodyPr>
          <a:p>
            <a:r>
              <a:rPr lang="zh-CN" altLang="en-US" dirty="0">
                <a:latin typeface="Arial" panose="020B0604020202020204" pitchFamily="34" charset="0"/>
                <a:ea typeface="宋体" panose="02010600030101010101" pitchFamily="2" charset="-122"/>
              </a:rPr>
              <a:t>1996</a:t>
            </a:r>
            <a:r>
              <a:rPr lang="zh-CN" altLang="en-US">
                <a:latin typeface="Arial" panose="020B0604020202020204" pitchFamily="34" charset="0"/>
                <a:ea typeface="宋体" panose="02010600030101010101" pitchFamily="2" charset="-122"/>
              </a:rPr>
              <a:t>年，宰赫兰美空军住所爆炸案。</a:t>
            </a:r>
            <a:endParaRPr lang="zh-CN" altLang="en-US">
              <a:latin typeface="Arial" panose="020B0604020202020204" pitchFamily="34" charset="0"/>
              <a:ea typeface="宋体" panose="02010600030101010101" pitchFamily="2" charset="-122"/>
            </a:endParaRPr>
          </a:p>
          <a:p>
            <a:r>
              <a:rPr lang="zh-CN" altLang="en-US">
                <a:latin typeface="Arial" panose="020B0604020202020204" pitchFamily="34" charset="0"/>
                <a:ea typeface="宋体" panose="02010600030101010101" pitchFamily="2" charset="-122"/>
              </a:rPr>
              <a:t>1997年，开罗外国旅游者客车爆炸案。</a:t>
            </a:r>
            <a:endParaRPr lang="zh-CN" altLang="en-US">
              <a:latin typeface="Arial" panose="020B0604020202020204" pitchFamily="34" charset="0"/>
              <a:ea typeface="宋体" panose="02010600030101010101" pitchFamily="2" charset="-122"/>
            </a:endParaRPr>
          </a:p>
          <a:p>
            <a:r>
              <a:rPr lang="zh-CN" altLang="en-US">
                <a:latin typeface="Arial" panose="020B0604020202020204" pitchFamily="34" charset="0"/>
                <a:ea typeface="宋体" panose="02010600030101010101" pitchFamily="2" charset="-122"/>
              </a:rPr>
              <a:t>1998年8月，东非美国大使馆爆炸案。257人死亡5000余人受伤。</a:t>
            </a:r>
            <a:endParaRPr lang="zh-CN" altLang="en-US">
              <a:latin typeface="Arial" panose="020B0604020202020204" pitchFamily="34" charset="0"/>
              <a:ea typeface="宋体" panose="02010600030101010101" pitchFamily="2" charset="-122"/>
            </a:endParaRPr>
          </a:p>
          <a:p>
            <a:r>
              <a:rPr lang="zh-CN" altLang="en-US">
                <a:latin typeface="Arial" panose="020B0604020202020204" pitchFamily="34" charset="0"/>
                <a:ea typeface="宋体" panose="02010600030101010101" pitchFamily="2" charset="-122"/>
              </a:rPr>
              <a:t>2000年10月，也门美国“科尔”军舰爆炸案。17人死亡。</a:t>
            </a:r>
            <a:endParaRPr lang="zh-CN" altLang="en-US">
              <a:latin typeface="Arial" panose="020B0604020202020204" pitchFamily="34" charset="0"/>
              <a:ea typeface="宋体" panose="02010600030101010101" pitchFamily="2" charset="-122"/>
            </a:endParaRPr>
          </a:p>
          <a:p>
            <a:r>
              <a:rPr lang="zh-CN" altLang="en-US">
                <a:latin typeface="Arial" panose="020B0604020202020204" pitchFamily="34" charset="0"/>
                <a:ea typeface="宋体" panose="02010600030101010101" pitchFamily="2" charset="-122"/>
              </a:rPr>
              <a:t>2001年9月11日早晨（美国东部时间），本·</a:t>
            </a:r>
            <a:r>
              <a:rPr lang="zh-CN" altLang="en-US"/>
              <a:t>拉登策划发动了对美国本土的恐怖活动</a:t>
            </a:r>
            <a:r>
              <a:rPr lang="zh-CN" altLang="en-US">
                <a:solidFill>
                  <a:srgbClr val="FFFF00"/>
                </a:solidFill>
                <a:latin typeface="Arial" panose="020B0604020202020204" pitchFamily="34" charset="0"/>
                <a:ea typeface="宋体" panose="02010600030101010101" pitchFamily="2" charset="-122"/>
              </a:rPr>
              <a:t>，</a:t>
            </a:r>
            <a:r>
              <a:rPr lang="zh-CN" altLang="en-US">
                <a:latin typeface="Arial" panose="020B0604020202020204" pitchFamily="34" charset="0"/>
                <a:ea typeface="宋体" panose="02010600030101010101" pitchFamily="2" charset="-122"/>
              </a:rPr>
              <a:t>劫持了美国四架民航客机，驾驶其中两架撞向纽约世界贸易中心双塔，其中一架撞向了五角大楼，第四架因机舱内乘客与劫机歹徒搏斗，最终在宾夕法尼亚州坠毁。美国追捕本·</a:t>
            </a:r>
            <a:r>
              <a:rPr lang="zh-CN" altLang="en-US"/>
              <a:t>拉登，因特工察知本</a:t>
            </a:r>
            <a:r>
              <a:rPr lang="zh-CN" altLang="en-US">
                <a:latin typeface="Arial" panose="020B0604020202020204" pitchFamily="34" charset="0"/>
                <a:ea typeface="宋体" panose="02010600030101010101" pitchFamily="2" charset="-122"/>
              </a:rPr>
              <a:t>·拉登流亡在阿富汗边境，便派兵驻守阿富汗。</a:t>
            </a:r>
            <a:endParaRPr lang="zh-CN" altLang="en-US">
              <a:latin typeface="Arial" panose="020B0604020202020204" pitchFamily="34" charset="0"/>
              <a:ea typeface="宋体" panose="02010600030101010101" pitchFamily="2" charset="-122"/>
            </a:endParaRPr>
          </a:p>
          <a:p>
            <a:pPr algn="r"/>
            <a:r>
              <a:rPr lang="en-US" altLang="zh-CN" sz="1600">
                <a:latin typeface="Arial" panose="020B0604020202020204" pitchFamily="34" charset="0"/>
                <a:ea typeface="宋体" panose="02010600030101010101" pitchFamily="2" charset="-122"/>
              </a:rPr>
              <a:t>......</a:t>
            </a:r>
            <a:endParaRPr lang="en-US" altLang="zh-CN" sz="1600">
              <a:latin typeface="Arial" panose="020B0604020202020204" pitchFamily="34" charset="0"/>
              <a:ea typeface="宋体" panose="02010600030101010101" pitchFamily="2" charset="-122"/>
            </a:endParaRPr>
          </a:p>
        </p:txBody>
      </p:sp>
      <p:pic>
        <p:nvPicPr>
          <p:cNvPr id="17" name="图片 16"/>
          <p:cNvPicPr/>
          <p:nvPr/>
        </p:nvPicPr>
        <p:blipFill>
          <a:blip r:embed="rId2">
            <a:extLst>
              <a:ext uri="{28A0092B-C50C-407E-A947-70E740481C1C}">
                <a14:useLocalDpi xmlns:a14="http://schemas.microsoft.com/office/drawing/2010/main" val="0"/>
              </a:ext>
            </a:extLst>
          </a:blip>
          <a:stretch>
            <a:fillRect/>
          </a:stretch>
        </p:blipFill>
        <p:spPr>
          <a:xfrm>
            <a:off x="394653" y="314"/>
            <a:ext cx="3938270" cy="3739518"/>
          </a:xfrm>
          <a:prstGeom prst="ellipse">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p:cTn id="7" dur="1000" fill="hold"/>
                                        <p:tgtEl>
                                          <p:spTgt spid="5128"/>
                                        </p:tgtEl>
                                        <p:attrNameLst>
                                          <p:attrName>ppt_w</p:attrName>
                                        </p:attrNameLst>
                                      </p:cBhvr>
                                      <p:tavLst>
                                        <p:tav tm="0">
                                          <p:val>
                                            <p:strVal val="#ppt_w+.3"/>
                                          </p:val>
                                        </p:tav>
                                        <p:tav tm="100000">
                                          <p:val>
                                            <p:strVal val="#ppt_w"/>
                                          </p:val>
                                        </p:tav>
                                      </p:tavLst>
                                    </p:anim>
                                    <p:anim calcmode="lin" valueType="num">
                                      <p:cBhvr>
                                        <p:cTn id="8" dur="1000" fill="hold"/>
                                        <p:tgtEl>
                                          <p:spTgt spid="5128"/>
                                        </p:tgtEl>
                                        <p:attrNameLst>
                                          <p:attrName>ppt_h</p:attrName>
                                        </p:attrNameLst>
                                      </p:cBhvr>
                                      <p:tavLst>
                                        <p:tav tm="0">
                                          <p:val>
                                            <p:strVal val="#ppt_h"/>
                                          </p:val>
                                        </p:tav>
                                        <p:tav tm="100000">
                                          <p:val>
                                            <p:strVal val="#ppt_h"/>
                                          </p:val>
                                        </p:tav>
                                      </p:tavLst>
                                    </p:anim>
                                    <p:animEffect filter="fade">
                                      <p:cBhvr>
                                        <p:cTn id="9" dur="1000"/>
                                        <p:tgtEl>
                                          <p:spTgt spid="5128"/>
                                        </p:tgtEl>
                                      </p:cBhvr>
                                    </p:animEffect>
                                  </p:childTnLst>
                                </p:cTn>
                              </p:par>
                              <p:par>
                                <p:cTn id="10" presetID="12" presetClass="entr" presetSubtype="1" fill="hold" grpId="0" nodeType="withEffect">
                                  <p:stCondLst>
                                    <p:cond delay="500"/>
                                  </p:stCondLst>
                                  <p:childTnLst>
                                    <p:set>
                                      <p:cBhvr>
                                        <p:cTn id="11" dur="1" fill="hold">
                                          <p:stCondLst>
                                            <p:cond delay="0"/>
                                          </p:stCondLst>
                                        </p:cTn>
                                        <p:tgtEl>
                                          <p:spTgt spid="9225"/>
                                        </p:tgtEl>
                                        <p:attrNameLst>
                                          <p:attrName>style.visibility</p:attrName>
                                        </p:attrNameLst>
                                      </p:cBhvr>
                                      <p:to>
                                        <p:strVal val="visible"/>
                                      </p:to>
                                    </p:set>
                                    <p:animEffect filter="slide(fromTop)">
                                      <p:cBhvr>
                                        <p:cTn id="12" dur="500"/>
                                        <p:tgtEl>
                                          <p:spTgt spid="9225"/>
                                        </p:tgtEl>
                                      </p:cBhvr>
                                    </p:animEffect>
                                  </p:childTnLst>
                                </p:cTn>
                              </p:par>
                              <p:par>
                                <p:cTn id="13" presetID="15" presetClass="entr" presetSubtype="0" fill="hold" nodeType="withEffect">
                                  <p:stCondLst>
                                    <p:cond delay="0"/>
                                  </p:stCondLst>
                                  <p:childTnLst>
                                    <p:set>
                                      <p:cBhvr>
                                        <p:cTn id="14" dur="1" fill="hold">
                                          <p:stCondLst>
                                            <p:cond delay="0"/>
                                          </p:stCondLst>
                                        </p:cTn>
                                        <p:tgtEl>
                                          <p:spTgt spid="5139"/>
                                        </p:tgtEl>
                                        <p:attrNameLst>
                                          <p:attrName>style.visibility</p:attrName>
                                        </p:attrNameLst>
                                      </p:cBhvr>
                                      <p:to>
                                        <p:strVal val="visible"/>
                                      </p:to>
                                    </p:set>
                                    <p:anim calcmode="lin" valueType="num">
                                      <p:cBhvr>
                                        <p:cTn id="15" dur="1000" fill="hold"/>
                                        <p:tgtEl>
                                          <p:spTgt spid="5139"/>
                                        </p:tgtEl>
                                        <p:attrNameLst>
                                          <p:attrName>ppt_w</p:attrName>
                                        </p:attrNameLst>
                                      </p:cBhvr>
                                      <p:tavLst>
                                        <p:tav tm="0">
                                          <p:val>
                                            <p:fltVal val="0.000000"/>
                                          </p:val>
                                        </p:tav>
                                        <p:tav tm="100000">
                                          <p:val>
                                            <p:strVal val="#ppt_w"/>
                                          </p:val>
                                        </p:tav>
                                      </p:tavLst>
                                    </p:anim>
                                    <p:anim calcmode="lin" valueType="num">
                                      <p:cBhvr>
                                        <p:cTn id="16" dur="1000" fill="hold"/>
                                        <p:tgtEl>
                                          <p:spTgt spid="5139"/>
                                        </p:tgtEl>
                                        <p:attrNameLst>
                                          <p:attrName>ppt_h</p:attrName>
                                        </p:attrNameLst>
                                      </p:cBhvr>
                                      <p:tavLst>
                                        <p:tav tm="0">
                                          <p:val>
                                            <p:fltVal val="0.000000"/>
                                          </p:val>
                                        </p:tav>
                                        <p:tav tm="100000">
                                          <p:val>
                                            <p:strVal val="#ppt_h"/>
                                          </p:val>
                                        </p:tav>
                                      </p:tavLst>
                                    </p:anim>
                                    <p:anim calcmode="lin" valueType="num">
                                      <p:cBhvr>
                                        <p:cTn id="17" dur="1000" fill="hold"/>
                                        <p:tgtEl>
                                          <p:spTgt spid="5139"/>
                                        </p:tgtEl>
                                        <p:attrNameLst>
                                          <p:attrName>ppt_x</p:attrName>
                                        </p:attrNameLst>
                                      </p:cBhvr>
                                      <p:tavLst>
                                        <p:tav tm="0" fmla="#ppt_x+(cos(-2*pi*(1-$))*-#ppt_x-sin(-2*pi*(1-$))*(1-#ppt_y))*(1-$)">
                                          <p:val>
                                            <p:fltVal val="0.000000"/>
                                          </p:val>
                                        </p:tav>
                                        <p:tav tm="100000">
                                          <p:val>
                                            <p:fltVal val="1.000000"/>
                                          </p:val>
                                        </p:tav>
                                      </p:tavLst>
                                    </p:anim>
                                    <p:anim calcmode="lin" valueType="num">
                                      <p:cBhvr>
                                        <p:cTn id="18" dur="1000" fill="hold"/>
                                        <p:tgtEl>
                                          <p:spTgt spid="5139"/>
                                        </p:tgtEl>
                                        <p:attrNameLst>
                                          <p:attrName>ppt_y</p:attrName>
                                        </p:attrNameLst>
                                      </p:cBhvr>
                                      <p:tavLst>
                                        <p:tav tm="0" fmla="#ppt_y+(sin(-2*pi*(1-$))*-#ppt_x+cos(-2*pi*(1-$))*(1-#ppt_y))*(1-$)">
                                          <p:val>
                                            <p:fltVal val="0.000000"/>
                                          </p:val>
                                        </p:tav>
                                        <p:tav tm="100000">
                                          <p:val>
                                            <p:fltVal val="1.000000"/>
                                          </p:val>
                                        </p:tav>
                                      </p:tavLst>
                                    </p:anim>
                                  </p:childTnLst>
                                </p:cTn>
                              </p:par>
                              <p:par>
                                <p:cTn id="19" presetID="15" presetClass="entr" presetSubtype="0" fill="hold" nodeType="withEffect">
                                  <p:stCondLst>
                                    <p:cond delay="100"/>
                                  </p:stCondLst>
                                  <p:childTnLst>
                                    <p:set>
                                      <p:cBhvr>
                                        <p:cTn id="20" dur="1" fill="hold">
                                          <p:stCondLst>
                                            <p:cond delay="0"/>
                                          </p:stCondLst>
                                        </p:cTn>
                                        <p:tgtEl>
                                          <p:spTgt spid="5135"/>
                                        </p:tgtEl>
                                        <p:attrNameLst>
                                          <p:attrName>style.visibility</p:attrName>
                                        </p:attrNameLst>
                                      </p:cBhvr>
                                      <p:to>
                                        <p:strVal val="visible"/>
                                      </p:to>
                                    </p:set>
                                    <p:anim calcmode="lin" valueType="num">
                                      <p:cBhvr>
                                        <p:cTn id="21" dur="1000" fill="hold"/>
                                        <p:tgtEl>
                                          <p:spTgt spid="5135"/>
                                        </p:tgtEl>
                                        <p:attrNameLst>
                                          <p:attrName>ppt_w</p:attrName>
                                        </p:attrNameLst>
                                      </p:cBhvr>
                                      <p:tavLst>
                                        <p:tav tm="0">
                                          <p:val>
                                            <p:fltVal val="0.000000"/>
                                          </p:val>
                                        </p:tav>
                                        <p:tav tm="100000">
                                          <p:val>
                                            <p:strVal val="#ppt_w"/>
                                          </p:val>
                                        </p:tav>
                                      </p:tavLst>
                                    </p:anim>
                                    <p:anim calcmode="lin" valueType="num">
                                      <p:cBhvr>
                                        <p:cTn id="22" dur="1000" fill="hold"/>
                                        <p:tgtEl>
                                          <p:spTgt spid="5135"/>
                                        </p:tgtEl>
                                        <p:attrNameLst>
                                          <p:attrName>ppt_h</p:attrName>
                                        </p:attrNameLst>
                                      </p:cBhvr>
                                      <p:tavLst>
                                        <p:tav tm="0">
                                          <p:val>
                                            <p:fltVal val="0.000000"/>
                                          </p:val>
                                        </p:tav>
                                        <p:tav tm="100000">
                                          <p:val>
                                            <p:strVal val="#ppt_h"/>
                                          </p:val>
                                        </p:tav>
                                      </p:tavLst>
                                    </p:anim>
                                    <p:anim calcmode="lin" valueType="num">
                                      <p:cBhvr>
                                        <p:cTn id="23" dur="1000" fill="hold"/>
                                        <p:tgtEl>
                                          <p:spTgt spid="5135"/>
                                        </p:tgtEl>
                                        <p:attrNameLst>
                                          <p:attrName>ppt_x</p:attrName>
                                        </p:attrNameLst>
                                      </p:cBhvr>
                                      <p:tavLst>
                                        <p:tav tm="0" fmla="#ppt_x+(cos(-2*pi*(1-$))*-#ppt_x-sin(-2*pi*(1-$))*(1-#ppt_y))*(1-$)">
                                          <p:val>
                                            <p:fltVal val="0.000000"/>
                                          </p:val>
                                        </p:tav>
                                        <p:tav tm="100000">
                                          <p:val>
                                            <p:fltVal val="1.000000"/>
                                          </p:val>
                                        </p:tav>
                                      </p:tavLst>
                                    </p:anim>
                                    <p:anim calcmode="lin" valueType="num">
                                      <p:cBhvr>
                                        <p:cTn id="24" dur="1000" fill="hold"/>
                                        <p:tgtEl>
                                          <p:spTgt spid="5135"/>
                                        </p:tgtEl>
                                        <p:attrNameLst>
                                          <p:attrName>ppt_y</p:attrName>
                                        </p:attrNameLst>
                                      </p:cBhvr>
                                      <p:tavLst>
                                        <p:tav tm="0" fmla="#ppt_y+(sin(-2*pi*(1-$))*-#ppt_x+cos(-2*pi*(1-$))*(1-#ppt_y))*(1-$)">
                                          <p:val>
                                            <p:fltVal val="0.000000"/>
                                          </p:val>
                                        </p:tav>
                                        <p:tav tm="100000">
                                          <p:val>
                                            <p:fltVal val="1.000000"/>
                                          </p:val>
                                        </p:tav>
                                      </p:tavLst>
                                    </p:anim>
                                  </p:childTnLst>
                                </p:cTn>
                              </p:par>
                              <p:par>
                                <p:cTn id="25" presetID="15" presetClass="entr" presetSubtype="0" fill="hold" nodeType="withEffect">
                                  <p:stCondLst>
                                    <p:cond delay="200"/>
                                  </p:stCondLst>
                                  <p:childTnLst>
                                    <p:set>
                                      <p:cBhvr>
                                        <p:cTn id="26" dur="1" fill="hold">
                                          <p:stCondLst>
                                            <p:cond delay="0"/>
                                          </p:stCondLst>
                                        </p:cTn>
                                        <p:tgtEl>
                                          <p:spTgt spid="5136"/>
                                        </p:tgtEl>
                                        <p:attrNameLst>
                                          <p:attrName>style.visibility</p:attrName>
                                        </p:attrNameLst>
                                      </p:cBhvr>
                                      <p:to>
                                        <p:strVal val="visible"/>
                                      </p:to>
                                    </p:set>
                                    <p:anim calcmode="lin" valueType="num">
                                      <p:cBhvr>
                                        <p:cTn id="27" dur="1000" fill="hold"/>
                                        <p:tgtEl>
                                          <p:spTgt spid="5136"/>
                                        </p:tgtEl>
                                        <p:attrNameLst>
                                          <p:attrName>ppt_w</p:attrName>
                                        </p:attrNameLst>
                                      </p:cBhvr>
                                      <p:tavLst>
                                        <p:tav tm="0">
                                          <p:val>
                                            <p:fltVal val="0.000000"/>
                                          </p:val>
                                        </p:tav>
                                        <p:tav tm="100000">
                                          <p:val>
                                            <p:strVal val="#ppt_w"/>
                                          </p:val>
                                        </p:tav>
                                      </p:tavLst>
                                    </p:anim>
                                    <p:anim calcmode="lin" valueType="num">
                                      <p:cBhvr>
                                        <p:cTn id="28" dur="1000" fill="hold"/>
                                        <p:tgtEl>
                                          <p:spTgt spid="5136"/>
                                        </p:tgtEl>
                                        <p:attrNameLst>
                                          <p:attrName>ppt_h</p:attrName>
                                        </p:attrNameLst>
                                      </p:cBhvr>
                                      <p:tavLst>
                                        <p:tav tm="0">
                                          <p:val>
                                            <p:fltVal val="0.000000"/>
                                          </p:val>
                                        </p:tav>
                                        <p:tav tm="100000">
                                          <p:val>
                                            <p:strVal val="#ppt_h"/>
                                          </p:val>
                                        </p:tav>
                                      </p:tavLst>
                                    </p:anim>
                                    <p:anim calcmode="lin" valueType="num">
                                      <p:cBhvr>
                                        <p:cTn id="29" dur="1000" fill="hold"/>
                                        <p:tgtEl>
                                          <p:spTgt spid="5136"/>
                                        </p:tgtEl>
                                        <p:attrNameLst>
                                          <p:attrName>ppt_x</p:attrName>
                                        </p:attrNameLst>
                                      </p:cBhvr>
                                      <p:tavLst>
                                        <p:tav tm="0" fmla="#ppt_x+(cos(-2*pi*(1-$))*-#ppt_x-sin(-2*pi*(1-$))*(1-#ppt_y))*(1-$)">
                                          <p:val>
                                            <p:fltVal val="0.000000"/>
                                          </p:val>
                                        </p:tav>
                                        <p:tav tm="100000">
                                          <p:val>
                                            <p:fltVal val="1.000000"/>
                                          </p:val>
                                        </p:tav>
                                      </p:tavLst>
                                    </p:anim>
                                    <p:anim calcmode="lin" valueType="num">
                                      <p:cBhvr>
                                        <p:cTn id="30" dur="1000" fill="hold"/>
                                        <p:tgtEl>
                                          <p:spTgt spid="5136"/>
                                        </p:tgtEl>
                                        <p:attrNameLst>
                                          <p:attrName>ppt_y</p:attrName>
                                        </p:attrNameLst>
                                      </p:cBhvr>
                                      <p:tavLst>
                                        <p:tav tm="0" fmla="#ppt_y+(sin(-2*pi*(1-$))*-#ppt_x+cos(-2*pi*(1-$))*(1-#ppt_y))*(1-$)">
                                          <p:val>
                                            <p:fltVal val="0.000000"/>
                                          </p:val>
                                        </p:tav>
                                        <p:tav tm="100000">
                                          <p:val>
                                            <p:fltVal val="1.000000"/>
                                          </p:val>
                                        </p:tav>
                                      </p:tavLst>
                                    </p:anim>
                                  </p:childTnLst>
                                </p:cTn>
                              </p:par>
                              <p:par>
                                <p:cTn id="31" presetID="15" presetClass="entr" presetSubtype="0" fill="hold" nodeType="withEffect">
                                  <p:stCondLst>
                                    <p:cond delay="300"/>
                                  </p:stCondLst>
                                  <p:childTnLst>
                                    <p:set>
                                      <p:cBhvr>
                                        <p:cTn id="32" dur="1" fill="hold">
                                          <p:stCondLst>
                                            <p:cond delay="0"/>
                                          </p:stCondLst>
                                        </p:cTn>
                                        <p:tgtEl>
                                          <p:spTgt spid="5137"/>
                                        </p:tgtEl>
                                        <p:attrNameLst>
                                          <p:attrName>style.visibility</p:attrName>
                                        </p:attrNameLst>
                                      </p:cBhvr>
                                      <p:to>
                                        <p:strVal val="visible"/>
                                      </p:to>
                                    </p:set>
                                    <p:anim calcmode="lin" valueType="num">
                                      <p:cBhvr>
                                        <p:cTn id="33" dur="1000" fill="hold"/>
                                        <p:tgtEl>
                                          <p:spTgt spid="5137"/>
                                        </p:tgtEl>
                                        <p:attrNameLst>
                                          <p:attrName>ppt_w</p:attrName>
                                        </p:attrNameLst>
                                      </p:cBhvr>
                                      <p:tavLst>
                                        <p:tav tm="0">
                                          <p:val>
                                            <p:fltVal val="0.000000"/>
                                          </p:val>
                                        </p:tav>
                                        <p:tav tm="100000">
                                          <p:val>
                                            <p:strVal val="#ppt_w"/>
                                          </p:val>
                                        </p:tav>
                                      </p:tavLst>
                                    </p:anim>
                                    <p:anim calcmode="lin" valueType="num">
                                      <p:cBhvr>
                                        <p:cTn id="34" dur="1000" fill="hold"/>
                                        <p:tgtEl>
                                          <p:spTgt spid="5137"/>
                                        </p:tgtEl>
                                        <p:attrNameLst>
                                          <p:attrName>ppt_h</p:attrName>
                                        </p:attrNameLst>
                                      </p:cBhvr>
                                      <p:tavLst>
                                        <p:tav tm="0">
                                          <p:val>
                                            <p:fltVal val="0.000000"/>
                                          </p:val>
                                        </p:tav>
                                        <p:tav tm="100000">
                                          <p:val>
                                            <p:strVal val="#ppt_h"/>
                                          </p:val>
                                        </p:tav>
                                      </p:tavLst>
                                    </p:anim>
                                    <p:anim calcmode="lin" valueType="num">
                                      <p:cBhvr>
                                        <p:cTn id="35" dur="1000" fill="hold"/>
                                        <p:tgtEl>
                                          <p:spTgt spid="5137"/>
                                        </p:tgtEl>
                                        <p:attrNameLst>
                                          <p:attrName>ppt_x</p:attrName>
                                        </p:attrNameLst>
                                      </p:cBhvr>
                                      <p:tavLst>
                                        <p:tav tm="0" fmla="#ppt_x+(cos(-2*pi*(1-$))*-#ppt_x-sin(-2*pi*(1-$))*(1-#ppt_y))*(1-$)">
                                          <p:val>
                                            <p:fltVal val="0.000000"/>
                                          </p:val>
                                        </p:tav>
                                        <p:tav tm="100000">
                                          <p:val>
                                            <p:fltVal val="1.000000"/>
                                          </p:val>
                                        </p:tav>
                                      </p:tavLst>
                                    </p:anim>
                                    <p:anim calcmode="lin" valueType="num">
                                      <p:cBhvr>
                                        <p:cTn id="36" dur="1000" fill="hold"/>
                                        <p:tgtEl>
                                          <p:spTgt spid="5137"/>
                                        </p:tgtEl>
                                        <p:attrNameLst>
                                          <p:attrName>ppt_y</p:attrName>
                                        </p:attrNameLst>
                                      </p:cBhvr>
                                      <p:tavLst>
                                        <p:tav tm="0" fmla="#ppt_y+(sin(-2*pi*(1-$))*-#ppt_x+cos(-2*pi*(1-$))*(1-#ppt_y))*(1-$)">
                                          <p:val>
                                            <p:fltVal val="0.000000"/>
                                          </p:val>
                                        </p:tav>
                                        <p:tav tm="100000">
                                          <p:val>
                                            <p:fltVal val="1.000000"/>
                                          </p:val>
                                        </p:tav>
                                      </p:tavLst>
                                    </p:anim>
                                  </p:childTnLst>
                                </p:cTn>
                              </p:par>
                              <p:par>
                                <p:cTn id="37" presetID="15" presetClass="entr" presetSubtype="0" fill="hold" nodeType="withEffect">
                                  <p:stCondLst>
                                    <p:cond delay="400"/>
                                  </p:stCondLst>
                                  <p:childTnLst>
                                    <p:set>
                                      <p:cBhvr>
                                        <p:cTn id="38" dur="1" fill="hold">
                                          <p:stCondLst>
                                            <p:cond delay="0"/>
                                          </p:stCondLst>
                                        </p:cTn>
                                        <p:tgtEl>
                                          <p:spTgt spid="5134"/>
                                        </p:tgtEl>
                                        <p:attrNameLst>
                                          <p:attrName>style.visibility</p:attrName>
                                        </p:attrNameLst>
                                      </p:cBhvr>
                                      <p:to>
                                        <p:strVal val="visible"/>
                                      </p:to>
                                    </p:set>
                                    <p:anim calcmode="lin" valueType="num">
                                      <p:cBhvr>
                                        <p:cTn id="39" dur="1000" fill="hold"/>
                                        <p:tgtEl>
                                          <p:spTgt spid="5134"/>
                                        </p:tgtEl>
                                        <p:attrNameLst>
                                          <p:attrName>ppt_w</p:attrName>
                                        </p:attrNameLst>
                                      </p:cBhvr>
                                      <p:tavLst>
                                        <p:tav tm="0">
                                          <p:val>
                                            <p:fltVal val="0.000000"/>
                                          </p:val>
                                        </p:tav>
                                        <p:tav tm="100000">
                                          <p:val>
                                            <p:strVal val="#ppt_w"/>
                                          </p:val>
                                        </p:tav>
                                      </p:tavLst>
                                    </p:anim>
                                    <p:anim calcmode="lin" valueType="num">
                                      <p:cBhvr>
                                        <p:cTn id="40" dur="1000" fill="hold"/>
                                        <p:tgtEl>
                                          <p:spTgt spid="5134"/>
                                        </p:tgtEl>
                                        <p:attrNameLst>
                                          <p:attrName>ppt_h</p:attrName>
                                        </p:attrNameLst>
                                      </p:cBhvr>
                                      <p:tavLst>
                                        <p:tav tm="0">
                                          <p:val>
                                            <p:fltVal val="0.000000"/>
                                          </p:val>
                                        </p:tav>
                                        <p:tav tm="100000">
                                          <p:val>
                                            <p:strVal val="#ppt_h"/>
                                          </p:val>
                                        </p:tav>
                                      </p:tavLst>
                                    </p:anim>
                                    <p:anim calcmode="lin" valueType="num">
                                      <p:cBhvr>
                                        <p:cTn id="41" dur="1000" fill="hold"/>
                                        <p:tgtEl>
                                          <p:spTgt spid="5134"/>
                                        </p:tgtEl>
                                        <p:attrNameLst>
                                          <p:attrName>ppt_x</p:attrName>
                                        </p:attrNameLst>
                                      </p:cBhvr>
                                      <p:tavLst>
                                        <p:tav tm="0" fmla="#ppt_x+(cos(-2*pi*(1-$))*-#ppt_x-sin(-2*pi*(1-$))*(1-#ppt_y))*(1-$)">
                                          <p:val>
                                            <p:fltVal val="0.000000"/>
                                          </p:val>
                                        </p:tav>
                                        <p:tav tm="100000">
                                          <p:val>
                                            <p:fltVal val="1.000000"/>
                                          </p:val>
                                        </p:tav>
                                      </p:tavLst>
                                    </p:anim>
                                    <p:anim calcmode="lin" valueType="num">
                                      <p:cBhvr>
                                        <p:cTn id="42" dur="1000" fill="hold"/>
                                        <p:tgtEl>
                                          <p:spTgt spid="5134"/>
                                        </p:tgtEl>
                                        <p:attrNameLst>
                                          <p:attrName>ppt_y</p:attrName>
                                        </p:attrNameLst>
                                      </p:cBhvr>
                                      <p:tavLst>
                                        <p:tav tm="0" fmla="#ppt_y+(sin(-2*pi*(1-$))*-#ppt_x+cos(-2*pi*(1-$))*(1-#ppt_y))*(1-$)">
                                          <p:val>
                                            <p:fltVal val="0.000000"/>
                                          </p:val>
                                        </p:tav>
                                        <p:tav tm="100000">
                                          <p:val>
                                            <p:fltVal val="1.000000"/>
                                          </p:val>
                                        </p:tav>
                                      </p:tavLst>
                                    </p:anim>
                                  </p:childTnLst>
                                </p:cTn>
                              </p:par>
                              <p:par>
                                <p:cTn id="43" presetID="15" presetClass="entr" presetSubtype="0" fill="hold" nodeType="withEffect">
                                  <p:stCondLst>
                                    <p:cond delay="500"/>
                                  </p:stCondLst>
                                  <p:childTnLst>
                                    <p:set>
                                      <p:cBhvr>
                                        <p:cTn id="44" dur="1" fill="hold">
                                          <p:stCondLst>
                                            <p:cond delay="0"/>
                                          </p:stCondLst>
                                        </p:cTn>
                                        <p:tgtEl>
                                          <p:spTgt spid="5133"/>
                                        </p:tgtEl>
                                        <p:attrNameLst>
                                          <p:attrName>style.visibility</p:attrName>
                                        </p:attrNameLst>
                                      </p:cBhvr>
                                      <p:to>
                                        <p:strVal val="visible"/>
                                      </p:to>
                                    </p:set>
                                    <p:anim calcmode="lin" valueType="num">
                                      <p:cBhvr>
                                        <p:cTn id="45" dur="1000" fill="hold"/>
                                        <p:tgtEl>
                                          <p:spTgt spid="5133"/>
                                        </p:tgtEl>
                                        <p:attrNameLst>
                                          <p:attrName>ppt_w</p:attrName>
                                        </p:attrNameLst>
                                      </p:cBhvr>
                                      <p:tavLst>
                                        <p:tav tm="0">
                                          <p:val>
                                            <p:fltVal val="0.000000"/>
                                          </p:val>
                                        </p:tav>
                                        <p:tav tm="100000">
                                          <p:val>
                                            <p:strVal val="#ppt_w"/>
                                          </p:val>
                                        </p:tav>
                                      </p:tavLst>
                                    </p:anim>
                                    <p:anim calcmode="lin" valueType="num">
                                      <p:cBhvr>
                                        <p:cTn id="46" dur="1000" fill="hold"/>
                                        <p:tgtEl>
                                          <p:spTgt spid="5133"/>
                                        </p:tgtEl>
                                        <p:attrNameLst>
                                          <p:attrName>ppt_h</p:attrName>
                                        </p:attrNameLst>
                                      </p:cBhvr>
                                      <p:tavLst>
                                        <p:tav tm="0">
                                          <p:val>
                                            <p:fltVal val="0.000000"/>
                                          </p:val>
                                        </p:tav>
                                        <p:tav tm="100000">
                                          <p:val>
                                            <p:strVal val="#ppt_h"/>
                                          </p:val>
                                        </p:tav>
                                      </p:tavLst>
                                    </p:anim>
                                    <p:anim calcmode="lin" valueType="num">
                                      <p:cBhvr>
                                        <p:cTn id="47" dur="1000" fill="hold"/>
                                        <p:tgtEl>
                                          <p:spTgt spid="5133"/>
                                        </p:tgtEl>
                                        <p:attrNameLst>
                                          <p:attrName>ppt_x</p:attrName>
                                        </p:attrNameLst>
                                      </p:cBhvr>
                                      <p:tavLst>
                                        <p:tav tm="0" fmla="#ppt_x+(cos(-2*pi*(1-$))*-#ppt_x-sin(-2*pi*(1-$))*(1-#ppt_y))*(1-$)">
                                          <p:val>
                                            <p:fltVal val="0.000000"/>
                                          </p:val>
                                        </p:tav>
                                        <p:tav tm="100000">
                                          <p:val>
                                            <p:fltVal val="1.000000"/>
                                          </p:val>
                                        </p:tav>
                                      </p:tavLst>
                                    </p:anim>
                                    <p:anim calcmode="lin" valueType="num">
                                      <p:cBhvr>
                                        <p:cTn id="48" dur="1000" fill="hold"/>
                                        <p:tgtEl>
                                          <p:spTgt spid="5133"/>
                                        </p:tgtEl>
                                        <p:attrNameLst>
                                          <p:attrName>ppt_y</p:attrName>
                                        </p:attrNameLst>
                                      </p:cBhvr>
                                      <p:tavLst>
                                        <p:tav tm="0" fmla="#ppt_y+(sin(-2*pi*(1-$))*-#ppt_x+cos(-2*pi*(1-$))*(1-#ppt_y))*(1-$)">
                                          <p:val>
                                            <p:fltVal val="0.000000"/>
                                          </p:val>
                                        </p:tav>
                                        <p:tav tm="100000">
                                          <p:val>
                                            <p:fltVal val="1.000000"/>
                                          </p:val>
                                        </p:tav>
                                      </p:tavLst>
                                    </p:anim>
                                  </p:childTnLst>
                                </p:cTn>
                              </p:par>
                              <p:par>
                                <p:cTn id="49" presetID="15" presetClass="entr" presetSubtype="0" fill="hold" nodeType="withEffect">
                                  <p:stCondLst>
                                    <p:cond delay="600"/>
                                  </p:stCondLst>
                                  <p:childTnLst>
                                    <p:set>
                                      <p:cBhvr>
                                        <p:cTn id="50" dur="1" fill="hold">
                                          <p:stCondLst>
                                            <p:cond delay="0"/>
                                          </p:stCondLst>
                                        </p:cTn>
                                        <p:tgtEl>
                                          <p:spTgt spid="5138"/>
                                        </p:tgtEl>
                                        <p:attrNameLst>
                                          <p:attrName>style.visibility</p:attrName>
                                        </p:attrNameLst>
                                      </p:cBhvr>
                                      <p:to>
                                        <p:strVal val="visible"/>
                                      </p:to>
                                    </p:set>
                                    <p:anim calcmode="lin" valueType="num">
                                      <p:cBhvr>
                                        <p:cTn id="51" dur="1000" fill="hold"/>
                                        <p:tgtEl>
                                          <p:spTgt spid="5138"/>
                                        </p:tgtEl>
                                        <p:attrNameLst>
                                          <p:attrName>ppt_w</p:attrName>
                                        </p:attrNameLst>
                                      </p:cBhvr>
                                      <p:tavLst>
                                        <p:tav tm="0">
                                          <p:val>
                                            <p:fltVal val="0.000000"/>
                                          </p:val>
                                        </p:tav>
                                        <p:tav tm="100000">
                                          <p:val>
                                            <p:strVal val="#ppt_w"/>
                                          </p:val>
                                        </p:tav>
                                      </p:tavLst>
                                    </p:anim>
                                    <p:anim calcmode="lin" valueType="num">
                                      <p:cBhvr>
                                        <p:cTn id="52" dur="1000" fill="hold"/>
                                        <p:tgtEl>
                                          <p:spTgt spid="5138"/>
                                        </p:tgtEl>
                                        <p:attrNameLst>
                                          <p:attrName>ppt_h</p:attrName>
                                        </p:attrNameLst>
                                      </p:cBhvr>
                                      <p:tavLst>
                                        <p:tav tm="0">
                                          <p:val>
                                            <p:fltVal val="0.000000"/>
                                          </p:val>
                                        </p:tav>
                                        <p:tav tm="100000">
                                          <p:val>
                                            <p:strVal val="#ppt_h"/>
                                          </p:val>
                                        </p:tav>
                                      </p:tavLst>
                                    </p:anim>
                                    <p:anim calcmode="lin" valueType="num">
                                      <p:cBhvr>
                                        <p:cTn id="53" dur="1000" fill="hold"/>
                                        <p:tgtEl>
                                          <p:spTgt spid="5138"/>
                                        </p:tgtEl>
                                        <p:attrNameLst>
                                          <p:attrName>ppt_x</p:attrName>
                                        </p:attrNameLst>
                                      </p:cBhvr>
                                      <p:tavLst>
                                        <p:tav tm="0" fmla="#ppt_x+(cos(-2*pi*(1-$))*-#ppt_x-sin(-2*pi*(1-$))*(1-#ppt_y))*(1-$)">
                                          <p:val>
                                            <p:fltVal val="0.000000"/>
                                          </p:val>
                                        </p:tav>
                                        <p:tav tm="100000">
                                          <p:val>
                                            <p:fltVal val="1.000000"/>
                                          </p:val>
                                        </p:tav>
                                      </p:tavLst>
                                    </p:anim>
                                    <p:anim calcmode="lin" valueType="num">
                                      <p:cBhvr>
                                        <p:cTn id="54" dur="1000" fill="hold"/>
                                        <p:tgtEl>
                                          <p:spTgt spid="5138"/>
                                        </p:tgtEl>
                                        <p:attrNameLst>
                                          <p:attrName>ppt_y</p:attrName>
                                        </p:attrNameLst>
                                      </p:cBhvr>
                                      <p:tavLst>
                                        <p:tav tm="0" fmla="#ppt_y+(sin(-2*pi*(1-$))*-#ppt_x+cos(-2*pi*(1-$))*(1-#ppt_y))*(1-$)">
                                          <p:val>
                                            <p:fltVal val="0.000000"/>
                                          </p:val>
                                        </p:tav>
                                        <p:tav tm="100000">
                                          <p:val>
                                            <p:fltVal val="1.000000"/>
                                          </p:val>
                                        </p:tav>
                                      </p:tavLst>
                                    </p:anim>
                                  </p:childTnLst>
                                </p:cTn>
                              </p:par>
                              <p:par>
                                <p:cTn id="55" presetID="15" presetClass="entr" presetSubtype="0" fill="hold" nodeType="withEffect">
                                  <p:stCondLst>
                                    <p:cond delay="700"/>
                                  </p:stCondLst>
                                  <p:childTnLst>
                                    <p:set>
                                      <p:cBhvr>
                                        <p:cTn id="56" dur="1" fill="hold">
                                          <p:stCondLst>
                                            <p:cond delay="0"/>
                                          </p:stCondLst>
                                        </p:cTn>
                                        <p:tgtEl>
                                          <p:spTgt spid="5132"/>
                                        </p:tgtEl>
                                        <p:attrNameLst>
                                          <p:attrName>style.visibility</p:attrName>
                                        </p:attrNameLst>
                                      </p:cBhvr>
                                      <p:to>
                                        <p:strVal val="visible"/>
                                      </p:to>
                                    </p:set>
                                    <p:anim calcmode="lin" valueType="num">
                                      <p:cBhvr>
                                        <p:cTn id="57" dur="1000" fill="hold"/>
                                        <p:tgtEl>
                                          <p:spTgt spid="5132"/>
                                        </p:tgtEl>
                                        <p:attrNameLst>
                                          <p:attrName>ppt_w</p:attrName>
                                        </p:attrNameLst>
                                      </p:cBhvr>
                                      <p:tavLst>
                                        <p:tav tm="0">
                                          <p:val>
                                            <p:fltVal val="0.000000"/>
                                          </p:val>
                                        </p:tav>
                                        <p:tav tm="100000">
                                          <p:val>
                                            <p:strVal val="#ppt_w"/>
                                          </p:val>
                                        </p:tav>
                                      </p:tavLst>
                                    </p:anim>
                                    <p:anim calcmode="lin" valueType="num">
                                      <p:cBhvr>
                                        <p:cTn id="58" dur="1000" fill="hold"/>
                                        <p:tgtEl>
                                          <p:spTgt spid="5132"/>
                                        </p:tgtEl>
                                        <p:attrNameLst>
                                          <p:attrName>ppt_h</p:attrName>
                                        </p:attrNameLst>
                                      </p:cBhvr>
                                      <p:tavLst>
                                        <p:tav tm="0">
                                          <p:val>
                                            <p:fltVal val="0.000000"/>
                                          </p:val>
                                        </p:tav>
                                        <p:tav tm="100000">
                                          <p:val>
                                            <p:strVal val="#ppt_h"/>
                                          </p:val>
                                        </p:tav>
                                      </p:tavLst>
                                    </p:anim>
                                    <p:anim calcmode="lin" valueType="num">
                                      <p:cBhvr>
                                        <p:cTn id="59" dur="1000" fill="hold"/>
                                        <p:tgtEl>
                                          <p:spTgt spid="5132"/>
                                        </p:tgtEl>
                                        <p:attrNameLst>
                                          <p:attrName>ppt_x</p:attrName>
                                        </p:attrNameLst>
                                      </p:cBhvr>
                                      <p:tavLst>
                                        <p:tav tm="0" fmla="#ppt_x+(cos(-2*pi*(1-$))*-#ppt_x-sin(-2*pi*(1-$))*(1-#ppt_y))*(1-$)">
                                          <p:val>
                                            <p:fltVal val="0.000000"/>
                                          </p:val>
                                        </p:tav>
                                        <p:tav tm="100000">
                                          <p:val>
                                            <p:fltVal val="1.000000"/>
                                          </p:val>
                                        </p:tav>
                                      </p:tavLst>
                                    </p:anim>
                                    <p:anim calcmode="lin" valueType="num">
                                      <p:cBhvr>
                                        <p:cTn id="60" dur="1000" fill="hold"/>
                                        <p:tgtEl>
                                          <p:spTgt spid="5132"/>
                                        </p:tgtEl>
                                        <p:attrNameLst>
                                          <p:attrName>ppt_y</p:attrName>
                                        </p:attrNameLst>
                                      </p:cBhvr>
                                      <p:tavLst>
                                        <p:tav tm="0" fmla="#ppt_y+(sin(-2*pi*(1-$))*-#ppt_x+cos(-2*pi*(1-$))*(1-#ppt_y))*(1-$)">
                                          <p:val>
                                            <p:fltVal val="0.000000"/>
                                          </p:val>
                                        </p:tav>
                                        <p:tav tm="100000">
                                          <p:val>
                                            <p:fltVal val="1.000000"/>
                                          </p:val>
                                        </p:tav>
                                      </p:tavLst>
                                    </p:anim>
                                  </p:childTnLst>
                                </p:cTn>
                              </p:par>
                              <p:par>
                                <p:cTn id="61" presetID="15" presetClass="entr" presetSubtype="0" fill="hold" nodeType="withEffect">
                                  <p:stCondLst>
                                    <p:cond delay="800"/>
                                  </p:stCondLst>
                                  <p:childTnLst>
                                    <p:set>
                                      <p:cBhvr>
                                        <p:cTn id="62" dur="1" fill="hold">
                                          <p:stCondLst>
                                            <p:cond delay="0"/>
                                          </p:stCondLst>
                                        </p:cTn>
                                        <p:tgtEl>
                                          <p:spTgt spid="5131"/>
                                        </p:tgtEl>
                                        <p:attrNameLst>
                                          <p:attrName>style.visibility</p:attrName>
                                        </p:attrNameLst>
                                      </p:cBhvr>
                                      <p:to>
                                        <p:strVal val="visible"/>
                                      </p:to>
                                    </p:set>
                                    <p:anim calcmode="lin" valueType="num">
                                      <p:cBhvr>
                                        <p:cTn id="63" dur="1000" fill="hold"/>
                                        <p:tgtEl>
                                          <p:spTgt spid="5131"/>
                                        </p:tgtEl>
                                        <p:attrNameLst>
                                          <p:attrName>ppt_w</p:attrName>
                                        </p:attrNameLst>
                                      </p:cBhvr>
                                      <p:tavLst>
                                        <p:tav tm="0">
                                          <p:val>
                                            <p:fltVal val="0.000000"/>
                                          </p:val>
                                        </p:tav>
                                        <p:tav tm="100000">
                                          <p:val>
                                            <p:strVal val="#ppt_w"/>
                                          </p:val>
                                        </p:tav>
                                      </p:tavLst>
                                    </p:anim>
                                    <p:anim calcmode="lin" valueType="num">
                                      <p:cBhvr>
                                        <p:cTn id="64" dur="1000" fill="hold"/>
                                        <p:tgtEl>
                                          <p:spTgt spid="5131"/>
                                        </p:tgtEl>
                                        <p:attrNameLst>
                                          <p:attrName>ppt_h</p:attrName>
                                        </p:attrNameLst>
                                      </p:cBhvr>
                                      <p:tavLst>
                                        <p:tav tm="0">
                                          <p:val>
                                            <p:fltVal val="0.000000"/>
                                          </p:val>
                                        </p:tav>
                                        <p:tav tm="100000">
                                          <p:val>
                                            <p:strVal val="#ppt_h"/>
                                          </p:val>
                                        </p:tav>
                                      </p:tavLst>
                                    </p:anim>
                                    <p:anim calcmode="lin" valueType="num">
                                      <p:cBhvr>
                                        <p:cTn id="65" dur="1000" fill="hold"/>
                                        <p:tgtEl>
                                          <p:spTgt spid="5131"/>
                                        </p:tgtEl>
                                        <p:attrNameLst>
                                          <p:attrName>ppt_x</p:attrName>
                                        </p:attrNameLst>
                                      </p:cBhvr>
                                      <p:tavLst>
                                        <p:tav tm="0" fmla="#ppt_x+(cos(-2*pi*(1-$))*-#ppt_x-sin(-2*pi*(1-$))*(1-#ppt_y))*(1-$)">
                                          <p:val>
                                            <p:fltVal val="0.000000"/>
                                          </p:val>
                                        </p:tav>
                                        <p:tav tm="100000">
                                          <p:val>
                                            <p:fltVal val="1.000000"/>
                                          </p:val>
                                        </p:tav>
                                      </p:tavLst>
                                    </p:anim>
                                    <p:anim calcmode="lin" valueType="num">
                                      <p:cBhvr>
                                        <p:cTn id="66" dur="1000" fill="hold"/>
                                        <p:tgtEl>
                                          <p:spTgt spid="5131"/>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bldLvl="0" animBg="1"/>
      <p:bldP spid="922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241" name="矩形 6"/>
          <p:cNvSpPr/>
          <p:nvPr/>
        </p:nvSpPr>
        <p:spPr>
          <a:xfrm>
            <a:off x="0" y="0"/>
            <a:ext cx="9144000" cy="6858000"/>
          </a:xfrm>
          <a:prstGeom prst="rect">
            <a:avLst/>
          </a:prstGeom>
          <a:solidFill>
            <a:srgbClr val="FFFFFF"/>
          </a:solidFill>
          <a:ln w="25400">
            <a:noFill/>
          </a:ln>
        </p:spPr>
        <p:txBody>
          <a:bodyPr anchor="ctr"/>
          <a:p>
            <a:endParaRPr lang="zh-CN" altLang="zh-CN" b="0" dirty="0">
              <a:solidFill>
                <a:srgbClr val="FFFFFF"/>
              </a:solidFill>
              <a:latin typeface="Arial" panose="020B0604020202020204" pitchFamily="34" charset="0"/>
              <a:ea typeface="微软雅黑" panose="020B0503020204020204" pitchFamily="34" charset="-122"/>
            </a:endParaRPr>
          </a:p>
        </p:txBody>
      </p:sp>
      <p:pic>
        <p:nvPicPr>
          <p:cNvPr id="10242" name="Picture 3"/>
          <p:cNvPicPr>
            <a:picLocks noChangeAspect="1"/>
          </p:cNvPicPr>
          <p:nvPr/>
        </p:nvPicPr>
        <p:blipFill>
          <a:blip r:embed="rId1"/>
          <a:stretch>
            <a:fillRect/>
          </a:stretch>
        </p:blipFill>
        <p:spPr>
          <a:xfrm>
            <a:off x="0" y="0"/>
            <a:ext cx="9144000" cy="1155700"/>
          </a:xfrm>
          <a:prstGeom prst="rect">
            <a:avLst/>
          </a:prstGeom>
          <a:noFill/>
          <a:ln w="9525">
            <a:noFill/>
          </a:ln>
        </p:spPr>
      </p:pic>
      <p:pic>
        <p:nvPicPr>
          <p:cNvPr id="10243" name="Picture 2"/>
          <p:cNvPicPr>
            <a:picLocks noChangeAspect="1"/>
          </p:cNvPicPr>
          <p:nvPr/>
        </p:nvPicPr>
        <p:blipFill>
          <a:blip r:embed="rId2"/>
          <a:stretch>
            <a:fillRect/>
          </a:stretch>
        </p:blipFill>
        <p:spPr>
          <a:xfrm>
            <a:off x="0" y="844550"/>
            <a:ext cx="9144000" cy="352425"/>
          </a:xfrm>
          <a:prstGeom prst="rect">
            <a:avLst/>
          </a:prstGeom>
          <a:noFill/>
          <a:ln w="9525">
            <a:noFill/>
          </a:ln>
        </p:spPr>
      </p:pic>
      <p:sp>
        <p:nvSpPr>
          <p:cNvPr id="5129" name="AutoShape 3"/>
          <p:cNvSpPr/>
          <p:nvPr/>
        </p:nvSpPr>
        <p:spPr>
          <a:xfrm>
            <a:off x="1619250" y="3351213"/>
            <a:ext cx="7364413" cy="3227387"/>
          </a:xfrm>
          <a:prstGeom prst="rect">
            <a:avLst/>
          </a:prstGeom>
          <a:solidFill>
            <a:srgbClr val="C00000">
              <a:alpha val="78036"/>
            </a:srgbClr>
          </a:solidFill>
          <a:ln w="12700" cap="flat" cmpd="sng">
            <a:solidFill>
              <a:schemeClr val="bg1"/>
            </a:solidFill>
            <a:prstDash val="solid"/>
            <a:miter/>
            <a:headEnd type="none" w="med" len="med"/>
            <a:tailEnd type="none" w="med" len="med"/>
          </a:ln>
        </p:spPr>
        <p:txBody>
          <a:bodyPr wrap="none" anchor="ctr"/>
          <a:p>
            <a:pPr algn="ctr"/>
            <a:endParaRPr lang="zh-CN" altLang="en-US" sz="2000" b="0" dirty="0">
              <a:solidFill>
                <a:schemeClr val="tx2"/>
              </a:solidFill>
              <a:latin typeface="Arial" panose="020B0604020202020204" pitchFamily="34" charset="0"/>
              <a:ea typeface="微软雅黑" panose="020B0503020204020204" pitchFamily="34" charset="-122"/>
            </a:endParaRPr>
          </a:p>
        </p:txBody>
      </p:sp>
      <p:sp>
        <p:nvSpPr>
          <p:cNvPr id="9" name="AutoShape 3"/>
          <p:cNvSpPr/>
          <p:nvPr/>
        </p:nvSpPr>
        <p:spPr>
          <a:xfrm>
            <a:off x="319088" y="1435100"/>
            <a:ext cx="7524750" cy="2841625"/>
          </a:xfrm>
          <a:prstGeom prst="rect">
            <a:avLst/>
          </a:prstGeom>
          <a:solidFill>
            <a:srgbClr val="FFC000">
              <a:alpha val="78036"/>
            </a:srgbClr>
          </a:solidFill>
          <a:ln w="12700" cap="flat" cmpd="sng">
            <a:solidFill>
              <a:schemeClr val="bg1"/>
            </a:solidFill>
            <a:prstDash val="solid"/>
            <a:miter/>
            <a:headEnd type="none" w="med" len="med"/>
            <a:tailEnd type="none" w="med" len="med"/>
          </a:ln>
        </p:spPr>
        <p:txBody>
          <a:bodyPr anchor="ctr"/>
          <a:p>
            <a:endParaRPr lang="zh-CN" altLang="en-US" b="0" dirty="0">
              <a:latin typeface="Calibri" panose="020F0502020204030204" pitchFamily="34" charset="0"/>
              <a:ea typeface="宋体" panose="02010600030101010101" pitchFamily="2" charset="-122"/>
              <a:sym typeface="Calibri" panose="020F0502020204030204" pitchFamily="34" charset="0"/>
            </a:endParaRPr>
          </a:p>
        </p:txBody>
      </p:sp>
      <p:sp>
        <p:nvSpPr>
          <p:cNvPr id="10246" name="文本框 6"/>
          <p:cNvSpPr txBox="1"/>
          <p:nvPr/>
        </p:nvSpPr>
        <p:spPr>
          <a:xfrm>
            <a:off x="900113" y="0"/>
            <a:ext cx="7091362" cy="762000"/>
          </a:xfrm>
          <a:prstGeom prst="rect">
            <a:avLst/>
          </a:prstGeom>
          <a:noFill/>
          <a:ln w="9525">
            <a:noFill/>
          </a:ln>
        </p:spPr>
        <p:txBody>
          <a:bodyPr>
            <a:spAutoFit/>
          </a:bodyPr>
          <a:p>
            <a:pPr algn="ctr"/>
            <a:r>
              <a:rPr lang="zh-CN" altLang="en-US" sz="4400">
                <a:solidFill>
                  <a:schemeClr val="bg1"/>
                </a:solidFill>
                <a:latin typeface="Arial" panose="020B0604020202020204" pitchFamily="34" charset="0"/>
                <a:ea typeface="宋体" panose="02010600030101010101" pitchFamily="2" charset="-122"/>
              </a:rPr>
              <a:t>9·</a:t>
            </a:r>
            <a:r>
              <a:rPr lang="zh-CN" altLang="en-US" sz="4400">
                <a:solidFill>
                  <a:schemeClr val="bg1"/>
                </a:solidFill>
              </a:rPr>
              <a:t>11恐怖袭击事件</a:t>
            </a:r>
            <a:endParaRPr lang="zh-CN" altLang="en-US" sz="4400">
              <a:solidFill>
                <a:schemeClr val="bg1"/>
              </a:solidFill>
            </a:endParaRPr>
          </a:p>
        </p:txBody>
      </p:sp>
      <p:sp>
        <p:nvSpPr>
          <p:cNvPr id="2" name="文本框 1"/>
          <p:cNvSpPr txBox="1"/>
          <p:nvPr/>
        </p:nvSpPr>
        <p:spPr>
          <a:xfrm>
            <a:off x="2436813" y="4400550"/>
            <a:ext cx="5951537" cy="2030413"/>
          </a:xfrm>
          <a:prstGeom prst="rect">
            <a:avLst/>
          </a:prstGeom>
          <a:noFill/>
          <a:ln w="9525">
            <a:noFill/>
          </a:ln>
        </p:spPr>
        <p:txBody>
          <a:bodyPr>
            <a:spAutoFit/>
          </a:bodyPr>
          <a:p>
            <a:r>
              <a:rPr lang="zh-CN" altLang="en-US" b="0">
                <a:solidFill>
                  <a:schemeClr val="bg1"/>
                </a:solidFill>
                <a:latin typeface="Arial" panose="020B0604020202020204" pitchFamily="34" charset="0"/>
                <a:ea typeface="宋体" panose="02010600030101010101" pitchFamily="2" charset="-122"/>
              </a:rPr>
              <a:t>“911”事件是发生在美国本土的最为严重的恐怖攻击行动，遇难者总数高达2996人。对于此次事件的财产损失各方统计不一，联合国发表报告称此次恐怖袭击对美经济损失达2000亿美元，相当于当年生产总值的2% 。此次事件对全球经济所造成的损害甚至达到1万亿美元左右  。</a:t>
            </a:r>
            <a:endParaRPr lang="zh-CN" altLang="en-US" b="0">
              <a:solidFill>
                <a:schemeClr val="bg1"/>
              </a:solidFill>
              <a:latin typeface="Arial" panose="020B0604020202020204" pitchFamily="34" charset="0"/>
              <a:ea typeface="宋体" panose="02010600030101010101" pitchFamily="2" charset="-122"/>
            </a:endParaRPr>
          </a:p>
          <a:p>
            <a:r>
              <a:rPr lang="zh-CN" altLang="en-US" b="0">
                <a:solidFill>
                  <a:schemeClr val="bg1"/>
                </a:solidFill>
                <a:latin typeface="Arial" panose="020B0604020202020204" pitchFamily="34" charset="0"/>
                <a:ea typeface="宋体" panose="02010600030101010101" pitchFamily="2" charset="-122"/>
              </a:rPr>
              <a:t>此次事件对美国民众造成的心理影响极为深远，美国民众对经济及政治上的安全感均被严重削弱。</a:t>
            </a:r>
            <a:endParaRPr lang="zh-CN" altLang="en-US" b="0">
              <a:solidFill>
                <a:schemeClr val="bg1"/>
              </a:solidFill>
              <a:latin typeface="Arial" panose="020B0604020202020204" pitchFamily="34" charset="0"/>
              <a:ea typeface="宋体" panose="02010600030101010101" pitchFamily="2" charset="-122"/>
            </a:endParaRPr>
          </a:p>
        </p:txBody>
      </p:sp>
      <p:sp>
        <p:nvSpPr>
          <p:cNvPr id="3" name="文本框 2"/>
          <p:cNvSpPr txBox="1"/>
          <p:nvPr/>
        </p:nvSpPr>
        <p:spPr>
          <a:xfrm>
            <a:off x="552450" y="1690688"/>
            <a:ext cx="7229475" cy="1476375"/>
          </a:xfrm>
          <a:prstGeom prst="rect">
            <a:avLst/>
          </a:prstGeom>
          <a:noFill/>
          <a:ln w="9525">
            <a:noFill/>
          </a:ln>
        </p:spPr>
        <p:txBody>
          <a:bodyPr>
            <a:spAutoFit/>
          </a:bodyPr>
          <a:p>
            <a:r>
              <a:rPr lang="zh-CN" altLang="en-US">
                <a:latin typeface="Arial" panose="020B0604020202020204" pitchFamily="34" charset="0"/>
                <a:ea typeface="宋体" panose="02010600030101010101" pitchFamily="2" charset="-122"/>
              </a:rPr>
              <a:t>2001年9月11日上午 ，两架被恐怖分子劫持的民航客机分别撞向美国纽约世界贸易中心一号楼和世界贸易中心二号楼，两座建筑在遭到攻击后相继倒塌，世界贸易中心其余5座建筑物也受震而坍塌损毁；9时许，另一架被劫持的客机撞向位于美国华盛顿的美国国防部五角大楼，五角大楼局部结构损坏并坍塌。</a:t>
            </a:r>
            <a:endParaRPr lang="zh-CN" altLang="en-US">
              <a:latin typeface="Arial" panose="020B0604020202020204" pitchFamily="34" charset="0"/>
              <a:ea typeface="宋体" panose="02010600030101010101" pitchFamily="2" charset="-122"/>
            </a:endParaRPr>
          </a:p>
        </p:txBody>
      </p:sp>
      <p:pic>
        <p:nvPicPr>
          <p:cNvPr id="8" name="图片 18"/>
          <p:cNvPicPr/>
          <p:nvPr/>
        </p:nvPicPr>
        <p:blipFill>
          <a:blip r:embed="rId3">
            <a:extLst>
              <a:ext uri="{28A0092B-C50C-407E-A947-70E740481C1C}">
                <a14:useLocalDpi xmlns:a14="http://schemas.microsoft.com/office/drawing/2010/main" val="0"/>
              </a:ext>
            </a:extLst>
          </a:blip>
          <a:stretch>
            <a:fillRect/>
          </a:stretch>
        </p:blipFill>
        <p:spPr>
          <a:xfrm>
            <a:off x="340994" y="1358583"/>
            <a:ext cx="3966210" cy="2447290"/>
          </a:xfrm>
          <a:prstGeom prst="rect">
            <a:avLst/>
          </a:prstGeom>
          <a:ln w="88900" cap="sq" cmpd="thickThin">
            <a:solidFill>
              <a:srgbClr val="000000"/>
            </a:solidFill>
            <a:prstDash val="solid"/>
            <a:miter lim="800000"/>
            <a:headEnd/>
            <a:tailEnd/>
          </a:ln>
          <a:effectLst>
            <a:innerShdw blurRad="76200">
              <a:srgbClr val="000000"/>
            </a:innerShdw>
          </a:effectLst>
        </p:spPr>
      </p:pic>
      <p:pic>
        <p:nvPicPr>
          <p:cNvPr id="10" name="图片 19"/>
          <p:cNvPicPr/>
          <p:nvPr/>
        </p:nvPicPr>
        <p:blipFill>
          <a:blip r:embed="rId4">
            <a:extLst>
              <a:ext uri="{28A0092B-C50C-407E-A947-70E740481C1C}">
                <a14:useLocalDpi xmlns:a14="http://schemas.microsoft.com/office/drawing/2010/main" val="0"/>
              </a:ext>
            </a:extLst>
          </a:blip>
          <a:stretch>
            <a:fillRect/>
          </a:stretch>
        </p:blipFill>
        <p:spPr>
          <a:xfrm>
            <a:off x="318770" y="4276090"/>
            <a:ext cx="3966845" cy="2235200"/>
          </a:xfrm>
          <a:prstGeom prst="rect">
            <a:avLst/>
          </a:prstGeom>
          <a:ln w="88900" cap="sq" cmpd="thickThin">
            <a:solidFill>
              <a:srgbClr val="000000"/>
            </a:solidFill>
            <a:prstDash val="solid"/>
            <a:miter lim="800000"/>
            <a:headEnd/>
            <a:tailEnd/>
          </a:ln>
          <a:effectLst>
            <a:innerShdw blurRad="76200">
              <a:srgbClr val="000000"/>
            </a:innerShdw>
          </a:effectLst>
        </p:spPr>
      </p:pic>
      <p:pic>
        <p:nvPicPr>
          <p:cNvPr id="11" name="图片 20"/>
          <p:cNvPicPr/>
          <p:nvPr/>
        </p:nvPicPr>
        <p:blipFill>
          <a:blip r:embed="rId5">
            <a:extLst>
              <a:ext uri="{28A0092B-C50C-407E-A947-70E740481C1C}">
                <a14:useLocalDpi xmlns:a14="http://schemas.microsoft.com/office/drawing/2010/main" val="0"/>
              </a:ext>
            </a:extLst>
          </a:blip>
          <a:stretch>
            <a:fillRect/>
          </a:stretch>
        </p:blipFill>
        <p:spPr>
          <a:xfrm>
            <a:off x="4585970" y="1337310"/>
            <a:ext cx="4224020" cy="5173980"/>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nodeType="clickEffect">
                                  <p:stCondLst>
                                    <p:cond delay="0"/>
                                  </p:stCondLst>
                                  <p:childTnLst>
                                    <p:animEffect transition="out" filter="checkerboard(across)">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5" presetClass="exit" presetSubtype="10" fill="hold" nodeType="withEffect">
                                  <p:stCondLst>
                                    <p:cond delay="0"/>
                                  </p:stCondLst>
                                  <p:childTnLst>
                                    <p:animEffect transition="out" filter="checkerboard(across)">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2" presetClass="entr" presetSubtype="1" fill="hold" grpId="0" nodeType="withEffect">
                                  <p:stCondLst>
                                    <p:cond delay="500"/>
                                  </p:stCondLst>
                                  <p:childTnLst>
                                    <p:set>
                                      <p:cBhvr>
                                        <p:cTn id="29" dur="1" fill="hold">
                                          <p:stCondLst>
                                            <p:cond delay="0"/>
                                          </p:stCondLst>
                                        </p:cTn>
                                        <p:tgtEl>
                                          <p:spTgt spid="5129"/>
                                        </p:tgtEl>
                                        <p:attrNameLst>
                                          <p:attrName>style.visibility</p:attrName>
                                        </p:attrNameLst>
                                      </p:cBhvr>
                                      <p:to>
                                        <p:strVal val="visible"/>
                                      </p:to>
                                    </p:set>
                                    <p:animEffect filter="slide(fromTop)">
                                      <p:cBhvr>
                                        <p:cTn id="30" dur="500"/>
                                        <p:tgtEl>
                                          <p:spTgt spid="5129"/>
                                        </p:tgtEl>
                                      </p:cBhvr>
                                    </p:animEffect>
                                  </p:childTnLst>
                                </p:cTn>
                              </p:par>
                              <p:par>
                                <p:cTn id="31" presetID="50" presetClass="entr" presetSubtype="0" decel="10000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3"/>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filter="fade">
                                      <p:cBhvr>
                                        <p:cTn id="35" dur="1000"/>
                                        <p:tgtEl>
                                          <p:spTgt spid="9"/>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bldLvl="0" animBg="1"/>
      <p:bldP spid="9" grpId="0" bldLvl="0" animBg="1"/>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 name="五角星 5"/>
          <p:cNvSpPr>
            <a:spLocks noChangeAspect="1"/>
          </p:cNvSpPr>
          <p:nvPr/>
        </p:nvSpPr>
        <p:spPr>
          <a:xfrm rot="-1800000">
            <a:off x="6110288" y="4754563"/>
            <a:ext cx="1017587" cy="1017587"/>
          </a:xfrm>
          <a:custGeom>
            <a:avLst/>
            <a:gdLst/>
            <a:ahLst/>
            <a:cxnLst/>
            <a:pathLst/>
          </a:custGeom>
          <a:solidFill>
            <a:srgbClr val="FFFF00"/>
          </a:solidFill>
          <a:ln w="25400" cap="flat" cmpd="sng">
            <a:solidFill>
              <a:srgbClr val="FF9966"/>
            </a:solidFill>
            <a:prstDash val="solid"/>
            <a:round/>
            <a:headEnd type="none" w="med" len="med"/>
            <a:tailEnd type="none" w="med" len="med"/>
          </a:ln>
        </p:spPr>
        <p:txBody>
          <a:bodyPr/>
          <a:p>
            <a:endParaRPr lang="zh-CN" altLang="en-US"/>
          </a:p>
        </p:txBody>
      </p:sp>
      <p:sp>
        <p:nvSpPr>
          <p:cNvPr id="42" name="五角星 5"/>
          <p:cNvSpPr>
            <a:spLocks noChangeAspect="1"/>
          </p:cNvSpPr>
          <p:nvPr/>
        </p:nvSpPr>
        <p:spPr>
          <a:xfrm rot="-1800000">
            <a:off x="8018463" y="2770188"/>
            <a:ext cx="677862" cy="679450"/>
          </a:xfrm>
          <a:custGeom>
            <a:avLst/>
            <a:gdLst/>
            <a:ahLst/>
            <a:cxnLst/>
            <a:pathLst/>
          </a:custGeom>
          <a:solidFill>
            <a:srgbClr val="FFFF00"/>
          </a:solidFill>
          <a:ln w="25400" cap="flat" cmpd="sng">
            <a:solidFill>
              <a:srgbClr val="FF9966"/>
            </a:solidFill>
            <a:prstDash val="solid"/>
            <a:round/>
            <a:headEnd type="none" w="med" len="med"/>
            <a:tailEnd type="none" w="med" len="med"/>
          </a:ln>
        </p:spPr>
        <p:txBody>
          <a:bodyPr/>
          <a:p>
            <a:endParaRPr lang="zh-CN" altLang="en-US"/>
          </a:p>
        </p:txBody>
      </p:sp>
      <p:sp>
        <p:nvSpPr>
          <p:cNvPr id="43" name="五角星 13"/>
          <p:cNvSpPr>
            <a:spLocks noChangeAspect="1" noChangeArrowheads="1"/>
          </p:cNvSpPr>
          <p:nvPr/>
        </p:nvSpPr>
        <p:spPr bwMode="auto">
          <a:xfrm rot="19800000">
            <a:off x="755650" y="1989138"/>
            <a:ext cx="531813" cy="531813"/>
          </a:xfrm>
          <a:prstGeom prst="star5">
            <a:avLst/>
          </a:prstGeom>
          <a:solidFill>
            <a:srgbClr val="FFFF00"/>
          </a:solidFill>
          <a:ln w="25400">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44" name="五角星 5"/>
          <p:cNvSpPr>
            <a:spLocks noChangeAspect="1"/>
          </p:cNvSpPr>
          <p:nvPr/>
        </p:nvSpPr>
        <p:spPr>
          <a:xfrm rot="-1800000">
            <a:off x="5781675" y="1416050"/>
            <a:ext cx="350838" cy="350838"/>
          </a:xfrm>
          <a:custGeom>
            <a:avLst/>
            <a:gdLst/>
            <a:ahLst/>
            <a:cxnLst/>
            <a:pathLst/>
          </a:custGeom>
          <a:solidFill>
            <a:srgbClr val="FFFF00"/>
          </a:solidFill>
          <a:ln w="12700" cap="flat" cmpd="sng">
            <a:solidFill>
              <a:srgbClr val="FF9966"/>
            </a:solidFill>
            <a:prstDash val="solid"/>
            <a:round/>
            <a:headEnd type="none" w="med" len="med"/>
            <a:tailEnd type="none" w="med" len="med"/>
          </a:ln>
        </p:spPr>
        <p:txBody>
          <a:bodyPr/>
          <a:p>
            <a:endParaRPr lang="zh-CN" altLang="en-US"/>
          </a:p>
        </p:txBody>
      </p:sp>
      <p:sp>
        <p:nvSpPr>
          <p:cNvPr id="46" name="五角星 5"/>
          <p:cNvSpPr>
            <a:spLocks noChangeAspect="1"/>
          </p:cNvSpPr>
          <p:nvPr/>
        </p:nvSpPr>
        <p:spPr>
          <a:xfrm rot="-1800000">
            <a:off x="7113588" y="995363"/>
            <a:ext cx="503237" cy="503237"/>
          </a:xfrm>
          <a:custGeom>
            <a:avLst/>
            <a:gdLst/>
            <a:ahLst/>
            <a:cxnLst/>
            <a:pathLst/>
          </a:custGeom>
          <a:solidFill>
            <a:srgbClr val="FFFF00"/>
          </a:solidFill>
          <a:ln w="12700" cap="flat" cmpd="sng">
            <a:solidFill>
              <a:srgbClr val="FF9966"/>
            </a:solidFill>
            <a:prstDash val="solid"/>
            <a:round/>
            <a:headEnd type="none" w="med" len="med"/>
            <a:tailEnd type="none" w="med" len="med"/>
          </a:ln>
        </p:spPr>
        <p:txBody>
          <a:bodyPr/>
          <a:p>
            <a:endParaRPr lang="zh-CN" altLang="en-US"/>
          </a:p>
        </p:txBody>
      </p:sp>
      <p:sp>
        <p:nvSpPr>
          <p:cNvPr id="11278" name="TextBox 11"/>
          <p:cNvSpPr/>
          <p:nvPr/>
        </p:nvSpPr>
        <p:spPr>
          <a:xfrm>
            <a:off x="1476375" y="4652963"/>
            <a:ext cx="6613525" cy="701675"/>
          </a:xfrm>
          <a:prstGeom prst="rect">
            <a:avLst/>
          </a:prstGeom>
          <a:noFill/>
          <a:ln w="9525">
            <a:noFill/>
          </a:ln>
        </p:spPr>
        <p:txBody>
          <a:bodyPr>
            <a:spAutoFit/>
          </a:bodyPr>
          <a:p>
            <a:r>
              <a:rPr lang="zh-CN" altLang="en-US" sz="2000" dirty="0">
                <a:latin typeface="Calibri" panose="020F0502020204030204" pitchFamily="34" charset="0"/>
                <a:ea typeface="微软雅黑" panose="020B0503020204020204" pitchFamily="34" charset="-122"/>
                <a:sym typeface="Calibri" panose="020F0502020204030204" pitchFamily="34" charset="0"/>
              </a:rPr>
              <a:t>第三，加强自身修养，培养高尚的道德品质、较强的法纪观念，提高心理素质，形成坚强的意志、健全的人格。</a:t>
            </a:r>
            <a:endParaRPr lang="zh-CN" altLang="en-US" sz="2000" dirty="0">
              <a:latin typeface="Calibri" panose="020F0502020204030204" pitchFamily="34" charset="0"/>
              <a:ea typeface="微软雅黑" panose="020B0503020204020204" pitchFamily="34" charset="-122"/>
              <a:sym typeface="Calibri" panose="020F0502020204030204" pitchFamily="34" charset="0"/>
            </a:endParaRPr>
          </a:p>
        </p:txBody>
      </p:sp>
      <p:sp>
        <p:nvSpPr>
          <p:cNvPr id="11279" name="TextBox 8"/>
          <p:cNvSpPr/>
          <p:nvPr/>
        </p:nvSpPr>
        <p:spPr>
          <a:xfrm>
            <a:off x="1476375" y="3068638"/>
            <a:ext cx="6613525" cy="1006475"/>
          </a:xfrm>
          <a:prstGeom prst="rect">
            <a:avLst/>
          </a:prstGeom>
          <a:noFill/>
          <a:ln w="9525">
            <a:noFill/>
          </a:ln>
        </p:spPr>
        <p:txBody>
          <a:bodyPr>
            <a:spAutoFit/>
          </a:bodyPr>
          <a:p>
            <a:r>
              <a:rPr lang="zh-CN" altLang="en-US" sz="2000" dirty="0">
                <a:latin typeface="Calibri" panose="020F0502020204030204" pitchFamily="34" charset="0"/>
                <a:ea typeface="微软雅黑" panose="020B0503020204020204" pitchFamily="34" charset="-122"/>
                <a:sym typeface="Calibri" panose="020F0502020204030204" pitchFamily="34" charset="0"/>
              </a:rPr>
              <a:t>第二，积极倡导爱国主义、集体主义、社会主义思想，反对、抵制各种拜金主义、享乐主义、极端利己主义等腐朽思想；</a:t>
            </a:r>
            <a:endParaRPr lang="zh-CN" altLang="en-US" sz="2000" dirty="0">
              <a:latin typeface="Calibri" panose="020F0502020204030204" pitchFamily="34" charset="0"/>
              <a:ea typeface="微软雅黑" panose="020B0503020204020204" pitchFamily="34" charset="-122"/>
              <a:sym typeface="Calibri" panose="020F0502020204030204" pitchFamily="34" charset="0"/>
            </a:endParaRPr>
          </a:p>
        </p:txBody>
      </p:sp>
      <p:sp>
        <p:nvSpPr>
          <p:cNvPr id="11280" name="TextBox 4"/>
          <p:cNvSpPr/>
          <p:nvPr/>
        </p:nvSpPr>
        <p:spPr>
          <a:xfrm>
            <a:off x="1403350" y="1844675"/>
            <a:ext cx="6772275" cy="701675"/>
          </a:xfrm>
          <a:prstGeom prst="rect">
            <a:avLst/>
          </a:prstGeom>
          <a:noFill/>
          <a:ln w="9525">
            <a:noFill/>
          </a:ln>
        </p:spPr>
        <p:txBody>
          <a:bodyPr>
            <a:spAutoFit/>
          </a:bodyPr>
          <a:p>
            <a:r>
              <a:rPr lang="zh-CN" altLang="en-US" sz="2000" dirty="0">
                <a:latin typeface="Calibri" panose="020F0502020204030204" pitchFamily="34" charset="0"/>
                <a:ea typeface="微软雅黑" panose="020B0503020204020204" pitchFamily="34" charset="-122"/>
                <a:sym typeface="Calibri" panose="020F0502020204030204" pitchFamily="34" charset="0"/>
              </a:rPr>
              <a:t>第一，加强科学知识、科学方法、科学思想、科学精神的学习，树立正确的世界观、人生观和价值观；</a:t>
            </a:r>
            <a:endParaRPr lang="zh-CN" altLang="en-US" sz="2000" dirty="0">
              <a:latin typeface="Calibri" panose="020F0502020204030204" pitchFamily="34" charset="0"/>
              <a:ea typeface="微软雅黑" panose="020B0503020204020204" pitchFamily="34" charset="-122"/>
              <a:sym typeface="Calibri" panose="020F0502020204030204" pitchFamily="34" charset="0"/>
            </a:endParaRPr>
          </a:p>
        </p:txBody>
      </p:sp>
      <p:sp>
        <p:nvSpPr>
          <p:cNvPr id="11281" name="文本框 2"/>
          <p:cNvSpPr txBox="1"/>
          <p:nvPr/>
        </p:nvSpPr>
        <p:spPr>
          <a:xfrm>
            <a:off x="1908175" y="333375"/>
            <a:ext cx="5724525" cy="701675"/>
          </a:xfrm>
          <a:prstGeom prst="rect">
            <a:avLst/>
          </a:prstGeom>
          <a:noFill/>
          <a:ln w="9525">
            <a:noFill/>
          </a:ln>
        </p:spPr>
        <p:txBody>
          <a:bodyPr>
            <a:spAutoFit/>
          </a:bodyPr>
          <a:p>
            <a:pPr algn="ctr"/>
            <a:r>
              <a:rPr lang="zh-CN" altLang="en-US" sz="4000">
                <a:latin typeface="黑体" panose="02010609060101010101" pitchFamily="49" charset="-122"/>
                <a:ea typeface="黑体" panose="02010609060101010101" pitchFamily="49" charset="-122"/>
              </a:rPr>
              <a:t>当代大学生该怎么办？</a:t>
            </a:r>
            <a:endParaRPr lang="zh-CN" altLang="en-US" sz="4000">
              <a:latin typeface="黑体" panose="02010609060101010101" pitchFamily="49" charset="-122"/>
              <a:ea typeface="黑体" panose="02010609060101010101" pitchFamily="49" charset="-122"/>
            </a:endParaRPr>
          </a:p>
        </p:txBody>
      </p:sp>
      <p:sp>
        <p:nvSpPr>
          <p:cNvPr id="2" name="五角星 13"/>
          <p:cNvSpPr>
            <a:spLocks noChangeAspect="1" noChangeArrowheads="1"/>
          </p:cNvSpPr>
          <p:nvPr/>
        </p:nvSpPr>
        <p:spPr bwMode="auto">
          <a:xfrm rot="19800000">
            <a:off x="755650" y="3357563"/>
            <a:ext cx="531813" cy="531813"/>
          </a:xfrm>
          <a:prstGeom prst="star5">
            <a:avLst/>
          </a:prstGeom>
          <a:solidFill>
            <a:srgbClr val="FFFF00"/>
          </a:solidFill>
          <a:ln w="25400">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6" name="五角星 13"/>
          <p:cNvSpPr>
            <a:spLocks noChangeAspect="1" noChangeArrowheads="1"/>
          </p:cNvSpPr>
          <p:nvPr/>
        </p:nvSpPr>
        <p:spPr bwMode="auto">
          <a:xfrm rot="19800000">
            <a:off x="827088" y="4868863"/>
            <a:ext cx="531813" cy="531813"/>
          </a:xfrm>
          <a:prstGeom prst="star5">
            <a:avLst/>
          </a:prstGeom>
          <a:solidFill>
            <a:srgbClr val="FFFF00"/>
          </a:solidFill>
          <a:ln w="25400">
            <a:solidFill>
              <a:srgbClr val="FF9966"/>
            </a:solidFill>
            <a:miter lim="800000"/>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10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000000"/>
                                          </p:val>
                                        </p:tav>
                                        <p:tav tm="100000">
                                          <p:val>
                                            <p:strVal val="#ppt_w"/>
                                          </p:val>
                                        </p:tav>
                                      </p:tavLst>
                                    </p:anim>
                                    <p:anim calcmode="lin" valueType="num">
                                      <p:cBhvr>
                                        <p:cTn id="8" dur="1000" fill="hold"/>
                                        <p:tgtEl>
                                          <p:spTgt spid="44"/>
                                        </p:tgtEl>
                                        <p:attrNameLst>
                                          <p:attrName>ppt_h</p:attrName>
                                        </p:attrNameLst>
                                      </p:cBhvr>
                                      <p:tavLst>
                                        <p:tav tm="0">
                                          <p:val>
                                            <p:fltVal val="0.000000"/>
                                          </p:val>
                                        </p:tav>
                                        <p:tav tm="100000">
                                          <p:val>
                                            <p:strVal val="#ppt_h"/>
                                          </p:val>
                                        </p:tav>
                                      </p:tavLst>
                                    </p:anim>
                                    <p:anim calcmode="lin" valueType="num">
                                      <p:cBhvr>
                                        <p:cTn id="9" dur="1000" fill="hold"/>
                                        <p:tgtEl>
                                          <p:spTgt spid="44"/>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44"/>
                                        </p:tgtEl>
                                        <p:attrNameLst>
                                          <p:attrName>ppt_y</p:attrName>
                                        </p:attrNameLst>
                                      </p:cBhvr>
                                      <p:tavLst>
                                        <p:tav tm="0" fmla="#ppt_y+(sin(-2*pi*(1-$))*-#ppt_x+cos(-2*pi*(1-$))*(1-#ppt_y))*(1-$)">
                                          <p:val>
                                            <p:fltVal val="0.000000"/>
                                          </p:val>
                                        </p:tav>
                                        <p:tav tm="100000">
                                          <p:val>
                                            <p:fltVal val="1.000000"/>
                                          </p:val>
                                        </p:tav>
                                      </p:tavLst>
                                    </p:anim>
                                  </p:childTnLst>
                                </p:cTn>
                              </p:par>
                              <p:par>
                                <p:cTn id="11" presetID="15" presetClass="entr" presetSubtype="0" fill="hold" nodeType="withEffect">
                                  <p:stCondLst>
                                    <p:cond delay="300"/>
                                  </p:stCondLst>
                                  <p:childTnLst>
                                    <p:set>
                                      <p:cBhvr>
                                        <p:cTn id="12" dur="1" fill="hold">
                                          <p:stCondLst>
                                            <p:cond delay="0"/>
                                          </p:stCondLst>
                                        </p:cTn>
                                        <p:tgtEl>
                                          <p:spTgt spid="46"/>
                                        </p:tgtEl>
                                        <p:attrNameLst>
                                          <p:attrName>style.visibility</p:attrName>
                                        </p:attrNameLst>
                                      </p:cBhvr>
                                      <p:to>
                                        <p:strVal val="visible"/>
                                      </p:to>
                                    </p:set>
                                    <p:anim calcmode="lin" valueType="num">
                                      <p:cBhvr>
                                        <p:cTn id="13" dur="1000" fill="hold"/>
                                        <p:tgtEl>
                                          <p:spTgt spid="46"/>
                                        </p:tgtEl>
                                        <p:attrNameLst>
                                          <p:attrName>ppt_w</p:attrName>
                                        </p:attrNameLst>
                                      </p:cBhvr>
                                      <p:tavLst>
                                        <p:tav tm="0">
                                          <p:val>
                                            <p:fltVal val="0.000000"/>
                                          </p:val>
                                        </p:tav>
                                        <p:tav tm="100000">
                                          <p:val>
                                            <p:strVal val="#ppt_w"/>
                                          </p:val>
                                        </p:tav>
                                      </p:tavLst>
                                    </p:anim>
                                    <p:anim calcmode="lin" valueType="num">
                                      <p:cBhvr>
                                        <p:cTn id="14" dur="1000" fill="hold"/>
                                        <p:tgtEl>
                                          <p:spTgt spid="46"/>
                                        </p:tgtEl>
                                        <p:attrNameLst>
                                          <p:attrName>ppt_h</p:attrName>
                                        </p:attrNameLst>
                                      </p:cBhvr>
                                      <p:tavLst>
                                        <p:tav tm="0">
                                          <p:val>
                                            <p:fltVal val="0.000000"/>
                                          </p:val>
                                        </p:tav>
                                        <p:tav tm="100000">
                                          <p:val>
                                            <p:strVal val="#ppt_h"/>
                                          </p:val>
                                        </p:tav>
                                      </p:tavLst>
                                    </p:anim>
                                    <p:anim calcmode="lin" valueType="num">
                                      <p:cBhvr>
                                        <p:cTn id="15" dur="1000" fill="hold"/>
                                        <p:tgtEl>
                                          <p:spTgt spid="46"/>
                                        </p:tgtEl>
                                        <p:attrNameLst>
                                          <p:attrName>ppt_x</p:attrName>
                                        </p:attrNameLst>
                                      </p:cBhvr>
                                      <p:tavLst>
                                        <p:tav tm="0" fmla="#ppt_x+(cos(-2*pi*(1-$))*-#ppt_x-sin(-2*pi*(1-$))*(1-#ppt_y))*(1-$)">
                                          <p:val>
                                            <p:fltVal val="0.000000"/>
                                          </p:val>
                                        </p:tav>
                                        <p:tav tm="100000">
                                          <p:val>
                                            <p:fltVal val="1.000000"/>
                                          </p:val>
                                        </p:tav>
                                      </p:tavLst>
                                    </p:anim>
                                    <p:anim calcmode="lin" valueType="num">
                                      <p:cBhvr>
                                        <p:cTn id="16" dur="1000" fill="hold"/>
                                        <p:tgtEl>
                                          <p:spTgt spid="46"/>
                                        </p:tgtEl>
                                        <p:attrNameLst>
                                          <p:attrName>ppt_y</p:attrName>
                                        </p:attrNameLst>
                                      </p:cBhvr>
                                      <p:tavLst>
                                        <p:tav tm="0" fmla="#ppt_y+(sin(-2*pi*(1-$))*-#ppt_x+cos(-2*pi*(1-$))*(1-#ppt_y))*(1-$)">
                                          <p:val>
                                            <p:fltVal val="0.000000"/>
                                          </p:val>
                                        </p:tav>
                                        <p:tav tm="100000">
                                          <p:val>
                                            <p:fltVal val="1.000000"/>
                                          </p:val>
                                        </p:tav>
                                      </p:tavLst>
                                    </p:anim>
                                  </p:childTnLst>
                                </p:cTn>
                              </p:par>
                              <p:par>
                                <p:cTn id="17" presetID="15" presetClass="entr" presetSubtype="0" fill="hold" nodeType="withEffect">
                                  <p:stCondLst>
                                    <p:cond delay="400"/>
                                  </p:stCondLst>
                                  <p:childTnLst>
                                    <p:set>
                                      <p:cBhvr>
                                        <p:cTn id="18" dur="1" fill="hold">
                                          <p:stCondLst>
                                            <p:cond delay="0"/>
                                          </p:stCondLst>
                                        </p:cTn>
                                        <p:tgtEl>
                                          <p:spTgt spid="43"/>
                                        </p:tgtEl>
                                        <p:attrNameLst>
                                          <p:attrName>style.visibility</p:attrName>
                                        </p:attrNameLst>
                                      </p:cBhvr>
                                      <p:to>
                                        <p:strVal val="visible"/>
                                      </p:to>
                                    </p:set>
                                    <p:anim calcmode="lin" valueType="num">
                                      <p:cBhvr>
                                        <p:cTn id="19" dur="1000" fill="hold"/>
                                        <p:tgtEl>
                                          <p:spTgt spid="43"/>
                                        </p:tgtEl>
                                        <p:attrNameLst>
                                          <p:attrName>ppt_w</p:attrName>
                                        </p:attrNameLst>
                                      </p:cBhvr>
                                      <p:tavLst>
                                        <p:tav tm="0">
                                          <p:val>
                                            <p:fltVal val="0.000000"/>
                                          </p:val>
                                        </p:tav>
                                        <p:tav tm="100000">
                                          <p:val>
                                            <p:strVal val="#ppt_w"/>
                                          </p:val>
                                        </p:tav>
                                      </p:tavLst>
                                    </p:anim>
                                    <p:anim calcmode="lin" valueType="num">
                                      <p:cBhvr>
                                        <p:cTn id="20" dur="1000" fill="hold"/>
                                        <p:tgtEl>
                                          <p:spTgt spid="43"/>
                                        </p:tgtEl>
                                        <p:attrNameLst>
                                          <p:attrName>ppt_h</p:attrName>
                                        </p:attrNameLst>
                                      </p:cBhvr>
                                      <p:tavLst>
                                        <p:tav tm="0">
                                          <p:val>
                                            <p:fltVal val="0.000000"/>
                                          </p:val>
                                        </p:tav>
                                        <p:tav tm="100000">
                                          <p:val>
                                            <p:strVal val="#ppt_h"/>
                                          </p:val>
                                        </p:tav>
                                      </p:tavLst>
                                    </p:anim>
                                    <p:anim calcmode="lin" valueType="num">
                                      <p:cBhvr>
                                        <p:cTn id="21" dur="1000" fill="hold"/>
                                        <p:tgtEl>
                                          <p:spTgt spid="43"/>
                                        </p:tgtEl>
                                        <p:attrNameLst>
                                          <p:attrName>ppt_x</p:attrName>
                                        </p:attrNameLst>
                                      </p:cBhvr>
                                      <p:tavLst>
                                        <p:tav tm="0" fmla="#ppt_x+(cos(-2*pi*(1-$))*-#ppt_x-sin(-2*pi*(1-$))*(1-#ppt_y))*(1-$)">
                                          <p:val>
                                            <p:fltVal val="0.000000"/>
                                          </p:val>
                                        </p:tav>
                                        <p:tav tm="100000">
                                          <p:val>
                                            <p:fltVal val="1.000000"/>
                                          </p:val>
                                        </p:tav>
                                      </p:tavLst>
                                    </p:anim>
                                    <p:anim calcmode="lin" valueType="num">
                                      <p:cBhvr>
                                        <p:cTn id="22" dur="1000" fill="hold"/>
                                        <p:tgtEl>
                                          <p:spTgt spid="43"/>
                                        </p:tgtEl>
                                        <p:attrNameLst>
                                          <p:attrName>ppt_y</p:attrName>
                                        </p:attrNameLst>
                                      </p:cBhvr>
                                      <p:tavLst>
                                        <p:tav tm="0" fmla="#ppt_y+(sin(-2*pi*(1-$))*-#ppt_x+cos(-2*pi*(1-$))*(1-#ppt_y))*(1-$)">
                                          <p:val>
                                            <p:fltVal val="0.000000"/>
                                          </p:val>
                                        </p:tav>
                                        <p:tav tm="100000">
                                          <p:val>
                                            <p:fltVal val="1.000000"/>
                                          </p:val>
                                        </p:tav>
                                      </p:tavLst>
                                    </p:anim>
                                  </p:childTnLst>
                                </p:cTn>
                              </p:par>
                              <p:par>
                                <p:cTn id="23" presetID="15" presetClass="entr" presetSubtype="0" fill="hold" nodeType="withEffect">
                                  <p:stCondLst>
                                    <p:cond delay="500"/>
                                  </p:stCondLst>
                                  <p:childTnLst>
                                    <p:set>
                                      <p:cBhvr>
                                        <p:cTn id="24" dur="1" fill="hold">
                                          <p:stCondLst>
                                            <p:cond delay="0"/>
                                          </p:stCondLst>
                                        </p:cTn>
                                        <p:tgtEl>
                                          <p:spTgt spid="42"/>
                                        </p:tgtEl>
                                        <p:attrNameLst>
                                          <p:attrName>style.visibility</p:attrName>
                                        </p:attrNameLst>
                                      </p:cBhvr>
                                      <p:to>
                                        <p:strVal val="visible"/>
                                      </p:to>
                                    </p:set>
                                    <p:anim calcmode="lin" valueType="num">
                                      <p:cBhvr>
                                        <p:cTn id="25" dur="1000" fill="hold"/>
                                        <p:tgtEl>
                                          <p:spTgt spid="42"/>
                                        </p:tgtEl>
                                        <p:attrNameLst>
                                          <p:attrName>ppt_w</p:attrName>
                                        </p:attrNameLst>
                                      </p:cBhvr>
                                      <p:tavLst>
                                        <p:tav tm="0">
                                          <p:val>
                                            <p:fltVal val="0.000000"/>
                                          </p:val>
                                        </p:tav>
                                        <p:tav tm="100000">
                                          <p:val>
                                            <p:strVal val="#ppt_w"/>
                                          </p:val>
                                        </p:tav>
                                      </p:tavLst>
                                    </p:anim>
                                    <p:anim calcmode="lin" valueType="num">
                                      <p:cBhvr>
                                        <p:cTn id="26" dur="1000" fill="hold"/>
                                        <p:tgtEl>
                                          <p:spTgt spid="42"/>
                                        </p:tgtEl>
                                        <p:attrNameLst>
                                          <p:attrName>ppt_h</p:attrName>
                                        </p:attrNameLst>
                                      </p:cBhvr>
                                      <p:tavLst>
                                        <p:tav tm="0">
                                          <p:val>
                                            <p:fltVal val="0.000000"/>
                                          </p:val>
                                        </p:tav>
                                        <p:tav tm="100000">
                                          <p:val>
                                            <p:strVal val="#ppt_h"/>
                                          </p:val>
                                        </p:tav>
                                      </p:tavLst>
                                    </p:anim>
                                    <p:anim calcmode="lin" valueType="num">
                                      <p:cBhvr>
                                        <p:cTn id="27" dur="1000" fill="hold"/>
                                        <p:tgtEl>
                                          <p:spTgt spid="42"/>
                                        </p:tgtEl>
                                        <p:attrNameLst>
                                          <p:attrName>ppt_x</p:attrName>
                                        </p:attrNameLst>
                                      </p:cBhvr>
                                      <p:tavLst>
                                        <p:tav tm="0" fmla="#ppt_x+(cos(-2*pi*(1-$))*-#ppt_x-sin(-2*pi*(1-$))*(1-#ppt_y))*(1-$)">
                                          <p:val>
                                            <p:fltVal val="0.000000"/>
                                          </p:val>
                                        </p:tav>
                                        <p:tav tm="100000">
                                          <p:val>
                                            <p:fltVal val="1.000000"/>
                                          </p:val>
                                        </p:tav>
                                      </p:tavLst>
                                    </p:anim>
                                    <p:anim calcmode="lin" valueType="num">
                                      <p:cBhvr>
                                        <p:cTn id="28" dur="1000" fill="hold"/>
                                        <p:tgtEl>
                                          <p:spTgt spid="42"/>
                                        </p:tgtEl>
                                        <p:attrNameLst>
                                          <p:attrName>ppt_y</p:attrName>
                                        </p:attrNameLst>
                                      </p:cBhvr>
                                      <p:tavLst>
                                        <p:tav tm="0" fmla="#ppt_y+(sin(-2*pi*(1-$))*-#ppt_x+cos(-2*pi*(1-$))*(1-#ppt_y))*(1-$)">
                                          <p:val>
                                            <p:fltVal val="0.000000"/>
                                          </p:val>
                                        </p:tav>
                                        <p:tav tm="100000">
                                          <p:val>
                                            <p:fltVal val="1.000000"/>
                                          </p:val>
                                        </p:tav>
                                      </p:tavLst>
                                    </p:anim>
                                  </p:childTnLst>
                                </p:cTn>
                              </p:par>
                              <p:par>
                                <p:cTn id="29" presetID="15" presetClass="entr" presetSubtype="0" fill="hold" nodeType="withEffect">
                                  <p:stCondLst>
                                    <p:cond delay="700"/>
                                  </p:stCondLst>
                                  <p:childTnLst>
                                    <p:set>
                                      <p:cBhvr>
                                        <p:cTn id="30" dur="1" fill="hold">
                                          <p:stCondLst>
                                            <p:cond delay="0"/>
                                          </p:stCondLst>
                                        </p:cTn>
                                        <p:tgtEl>
                                          <p:spTgt spid="41"/>
                                        </p:tgtEl>
                                        <p:attrNameLst>
                                          <p:attrName>style.visibility</p:attrName>
                                        </p:attrNameLst>
                                      </p:cBhvr>
                                      <p:to>
                                        <p:strVal val="visible"/>
                                      </p:to>
                                    </p:set>
                                    <p:anim calcmode="lin" valueType="num">
                                      <p:cBhvr>
                                        <p:cTn id="31" dur="1000" fill="hold"/>
                                        <p:tgtEl>
                                          <p:spTgt spid="41"/>
                                        </p:tgtEl>
                                        <p:attrNameLst>
                                          <p:attrName>ppt_w</p:attrName>
                                        </p:attrNameLst>
                                      </p:cBhvr>
                                      <p:tavLst>
                                        <p:tav tm="0">
                                          <p:val>
                                            <p:fltVal val="0.000000"/>
                                          </p:val>
                                        </p:tav>
                                        <p:tav tm="100000">
                                          <p:val>
                                            <p:strVal val="#ppt_w"/>
                                          </p:val>
                                        </p:tav>
                                      </p:tavLst>
                                    </p:anim>
                                    <p:anim calcmode="lin" valueType="num">
                                      <p:cBhvr>
                                        <p:cTn id="32" dur="1000" fill="hold"/>
                                        <p:tgtEl>
                                          <p:spTgt spid="41"/>
                                        </p:tgtEl>
                                        <p:attrNameLst>
                                          <p:attrName>ppt_h</p:attrName>
                                        </p:attrNameLst>
                                      </p:cBhvr>
                                      <p:tavLst>
                                        <p:tav tm="0">
                                          <p:val>
                                            <p:fltVal val="0.000000"/>
                                          </p:val>
                                        </p:tav>
                                        <p:tav tm="100000">
                                          <p:val>
                                            <p:strVal val="#ppt_h"/>
                                          </p:val>
                                        </p:tav>
                                      </p:tavLst>
                                    </p:anim>
                                    <p:anim calcmode="lin" valueType="num">
                                      <p:cBhvr>
                                        <p:cTn id="33" dur="1000" fill="hold"/>
                                        <p:tgtEl>
                                          <p:spTgt spid="41"/>
                                        </p:tgtEl>
                                        <p:attrNameLst>
                                          <p:attrName>ppt_x</p:attrName>
                                        </p:attrNameLst>
                                      </p:cBhvr>
                                      <p:tavLst>
                                        <p:tav tm="0" fmla="#ppt_x+(cos(-2*pi*(1-$))*-#ppt_x-sin(-2*pi*(1-$))*(1-#ppt_y))*(1-$)">
                                          <p:val>
                                            <p:fltVal val="0.000000"/>
                                          </p:val>
                                        </p:tav>
                                        <p:tav tm="100000">
                                          <p:val>
                                            <p:fltVal val="1.000000"/>
                                          </p:val>
                                        </p:tav>
                                      </p:tavLst>
                                    </p:anim>
                                    <p:anim calcmode="lin" valueType="num">
                                      <p:cBhvr>
                                        <p:cTn id="34" dur="1000" fill="hold"/>
                                        <p:tgtEl>
                                          <p:spTgt spid="41"/>
                                        </p:tgtEl>
                                        <p:attrNameLst>
                                          <p:attrName>ppt_y</p:attrName>
                                        </p:attrNameLst>
                                      </p:cBhvr>
                                      <p:tavLst>
                                        <p:tav tm="0" fmla="#ppt_y+(sin(-2*pi*(1-$))*-#ppt_x+cos(-2*pi*(1-$))*(1-#ppt_y))*(1-$)">
                                          <p:val>
                                            <p:fltVal val="0.000000"/>
                                          </p:val>
                                        </p:tav>
                                        <p:tav tm="100000">
                                          <p:val>
                                            <p:fltVal val="1.000000"/>
                                          </p:val>
                                        </p:tav>
                                      </p:tavLst>
                                    </p:anim>
                                  </p:childTnLst>
                                </p:cTn>
                              </p:par>
                              <p:par>
                                <p:cTn id="35" presetID="15" presetClass="entr" presetSubtype="0" fill="hold" nodeType="withEffect">
                                  <p:stCondLst>
                                    <p:cond delay="40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000000"/>
                                          </p:val>
                                        </p:tav>
                                        <p:tav tm="100000">
                                          <p:val>
                                            <p:strVal val="#ppt_w"/>
                                          </p:val>
                                        </p:tav>
                                      </p:tavLst>
                                    </p:anim>
                                    <p:anim calcmode="lin" valueType="num">
                                      <p:cBhvr>
                                        <p:cTn id="38" dur="1000" fill="hold"/>
                                        <p:tgtEl>
                                          <p:spTgt spid="2"/>
                                        </p:tgtEl>
                                        <p:attrNameLst>
                                          <p:attrName>ppt_h</p:attrName>
                                        </p:attrNameLst>
                                      </p:cBhvr>
                                      <p:tavLst>
                                        <p:tav tm="0">
                                          <p:val>
                                            <p:fltVal val="0.000000"/>
                                          </p:val>
                                        </p:tav>
                                        <p:tav tm="100000">
                                          <p:val>
                                            <p:strVal val="#ppt_h"/>
                                          </p:val>
                                        </p:tav>
                                      </p:tavLst>
                                    </p:anim>
                                    <p:anim calcmode="lin" valueType="num">
                                      <p:cBhvr>
                                        <p:cTn id="39" dur="1000" fill="hold"/>
                                        <p:tgtEl>
                                          <p:spTgt spid="2"/>
                                        </p:tgtEl>
                                        <p:attrNameLst>
                                          <p:attrName>ppt_x</p:attrName>
                                        </p:attrNameLst>
                                      </p:cBhvr>
                                      <p:tavLst>
                                        <p:tav tm="0" fmla="#ppt_x+(cos(-2*pi*(1-$))*-#ppt_x-sin(-2*pi*(1-$))*(1-#ppt_y))*(1-$)">
                                          <p:val>
                                            <p:fltVal val="0.000000"/>
                                          </p:val>
                                        </p:tav>
                                        <p:tav tm="100000">
                                          <p:val>
                                            <p:fltVal val="1.000000"/>
                                          </p:val>
                                        </p:tav>
                                      </p:tavLst>
                                    </p:anim>
                                    <p:anim calcmode="lin" valueType="num">
                                      <p:cBhvr>
                                        <p:cTn id="40" dur="1000" fill="hold"/>
                                        <p:tgtEl>
                                          <p:spTgt spid="2"/>
                                        </p:tgtEl>
                                        <p:attrNameLst>
                                          <p:attrName>ppt_y</p:attrName>
                                        </p:attrNameLst>
                                      </p:cBhvr>
                                      <p:tavLst>
                                        <p:tav tm="0" fmla="#ppt_y+(sin(-2*pi*(1-$))*-#ppt_x+cos(-2*pi*(1-$))*(1-#ppt_y))*(1-$)">
                                          <p:val>
                                            <p:fltVal val="0.000000"/>
                                          </p:val>
                                        </p:tav>
                                        <p:tav tm="100000">
                                          <p:val>
                                            <p:fltVal val="1.000000"/>
                                          </p:val>
                                        </p:tav>
                                      </p:tavLst>
                                    </p:anim>
                                  </p:childTnLst>
                                </p:cTn>
                              </p:par>
                              <p:par>
                                <p:cTn id="41" presetID="15" presetClass="entr" presetSubtype="0" fill="hold" nodeType="withEffect">
                                  <p:stCondLst>
                                    <p:cond delay="40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000000"/>
                                          </p:val>
                                        </p:tav>
                                        <p:tav tm="100000">
                                          <p:val>
                                            <p:strVal val="#ppt_w"/>
                                          </p:val>
                                        </p:tav>
                                      </p:tavLst>
                                    </p:anim>
                                    <p:anim calcmode="lin" valueType="num">
                                      <p:cBhvr>
                                        <p:cTn id="44" dur="1000" fill="hold"/>
                                        <p:tgtEl>
                                          <p:spTgt spid="6"/>
                                        </p:tgtEl>
                                        <p:attrNameLst>
                                          <p:attrName>ppt_h</p:attrName>
                                        </p:attrNameLst>
                                      </p:cBhvr>
                                      <p:tavLst>
                                        <p:tav tm="0">
                                          <p:val>
                                            <p:fltVal val="0.000000"/>
                                          </p:val>
                                        </p:tav>
                                        <p:tav tm="100000">
                                          <p:val>
                                            <p:strVal val="#ppt_h"/>
                                          </p:val>
                                        </p:tav>
                                      </p:tavLst>
                                    </p:anim>
                                    <p:anim calcmode="lin" valueType="num">
                                      <p:cBhvr>
                                        <p:cTn id="45" dur="1000" fill="hold"/>
                                        <p:tgtEl>
                                          <p:spTgt spid="6"/>
                                        </p:tgtEl>
                                        <p:attrNameLst>
                                          <p:attrName>ppt_x</p:attrName>
                                        </p:attrNameLst>
                                      </p:cBhvr>
                                      <p:tavLst>
                                        <p:tav tm="0" fmla="#ppt_x+(cos(-2*pi*(1-$))*-#ppt_x-sin(-2*pi*(1-$))*(1-#ppt_y))*(1-$)">
                                          <p:val>
                                            <p:fltVal val="0.000000"/>
                                          </p:val>
                                        </p:tav>
                                        <p:tav tm="100000">
                                          <p:val>
                                            <p:fltVal val="1.000000"/>
                                          </p:val>
                                        </p:tav>
                                      </p:tavLst>
                                    </p:anim>
                                    <p:anim calcmode="lin" valueType="num">
                                      <p:cBhvr>
                                        <p:cTn id="46" dur="1000" fill="hold"/>
                                        <p:tgtEl>
                                          <p:spTgt spid="6"/>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7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2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2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0" presetClass="exit" presetSubtype="0" fill="hold" grpId="22" nodeType="clickEffect">
                                  <p:stCondLst>
                                    <p:cond delay="0"/>
                                  </p:stCondLst>
                                  <p:childTnLst>
                                    <p:animEffect transition="out" filter="fade">
                                      <p:cBhvr>
                                        <p:cTn id="64" dur="800" accel="100000">
                                          <p:stCondLst>
                                            <p:cond delay="200"/>
                                          </p:stCondLst>
                                        </p:cTn>
                                        <p:tgtEl>
                                          <p:spTgt spid="43"/>
                                        </p:tgtEl>
                                      </p:cBhvr>
                                    </p:animEffect>
                                    <p:anim calcmode="lin" valueType="num">
                                      <p:cBhvr>
                                        <p:cTn id="65" dur="800" accel="100000">
                                          <p:stCondLst>
                                            <p:cond delay="200"/>
                                          </p:stCondLst>
                                        </p:cTn>
                                        <p:tgtEl>
                                          <p:spTgt spid="43"/>
                                        </p:tgtEl>
                                        <p:attrNameLst>
                                          <p:attrName>style.rotation</p:attrName>
                                        </p:attrNameLst>
                                      </p:cBhvr>
                                      <p:tavLst>
                                        <p:tav tm="0">
                                          <p:val>
                                            <p:fltVal val="0.000000"/>
                                          </p:val>
                                        </p:tav>
                                        <p:tav tm="100000">
                                          <p:val>
                                            <p:fltVal val="-90.000000"/>
                                          </p:val>
                                        </p:tav>
                                      </p:tavLst>
                                    </p:anim>
                                    <p:anim calcmode="lin" valueType="num">
                                      <p:cBhvr>
                                        <p:cTn id="66" dur="200" decel="100000"/>
                                        <p:tgtEl>
                                          <p:spTgt spid="43"/>
                                        </p:tgtEl>
                                        <p:attrNameLst>
                                          <p:attrName>ppt_x</p:attrName>
                                        </p:attrNameLst>
                                      </p:cBhvr>
                                      <p:tavLst>
                                        <p:tav tm="0">
                                          <p:val>
                                            <p:strVal val="ppt_x"/>
                                          </p:val>
                                        </p:tav>
                                        <p:tav tm="100000">
                                          <p:val>
                                            <p:strVal val="ppt_x-0.05"/>
                                          </p:val>
                                        </p:tav>
                                      </p:tavLst>
                                    </p:anim>
                                    <p:anim calcmode="lin" valueType="num">
                                      <p:cBhvr>
                                        <p:cTn id="67" dur="200" decel="100000"/>
                                        <p:tgtEl>
                                          <p:spTgt spid="43"/>
                                        </p:tgtEl>
                                        <p:attrNameLst>
                                          <p:attrName>ppt_y</p:attrName>
                                        </p:attrNameLst>
                                      </p:cBhvr>
                                      <p:tavLst>
                                        <p:tav tm="0">
                                          <p:val>
                                            <p:strVal val="ppt_y"/>
                                          </p:val>
                                        </p:tav>
                                        <p:tav tm="100000">
                                          <p:val>
                                            <p:strVal val="ppt_y+0.1"/>
                                          </p:val>
                                        </p:tav>
                                      </p:tavLst>
                                    </p:anim>
                                    <p:anim calcmode="lin" valueType="num">
                                      <p:cBhvr>
                                        <p:cTn id="68" dur="800" accel="100000">
                                          <p:stCondLst>
                                            <p:cond delay="200"/>
                                          </p:stCondLst>
                                        </p:cTn>
                                        <p:tgtEl>
                                          <p:spTgt spid="43"/>
                                        </p:tgtEl>
                                        <p:attrNameLst>
                                          <p:attrName>ppt_x</p:attrName>
                                        </p:attrNameLst>
                                      </p:cBhvr>
                                      <p:tavLst>
                                        <p:tav tm="0">
                                          <p:val>
                                            <p:strVal val="ppt_x"/>
                                          </p:val>
                                        </p:tav>
                                        <p:tav tm="100000">
                                          <p:val>
                                            <p:strVal val="ppt_x+0.4+0.05"/>
                                          </p:val>
                                        </p:tav>
                                      </p:tavLst>
                                    </p:anim>
                                    <p:anim calcmode="lin" valueType="num">
                                      <p:cBhvr>
                                        <p:cTn id="69" dur="800" accel="100000">
                                          <p:stCondLst>
                                            <p:cond delay="200"/>
                                          </p:stCondLst>
                                        </p:cTn>
                                        <p:tgtEl>
                                          <p:spTgt spid="43"/>
                                        </p:tgtEl>
                                        <p:attrNameLst>
                                          <p:attrName>ppt_y</p:attrName>
                                        </p:attrNameLst>
                                      </p:cBhvr>
                                      <p:tavLst>
                                        <p:tav tm="0">
                                          <p:val>
                                            <p:strVal val="ppt_y"/>
                                          </p:val>
                                        </p:tav>
                                        <p:tav tm="100000">
                                          <p:val>
                                            <p:strVal val="ppt_y-0.4-0.1"/>
                                          </p:val>
                                        </p:tav>
                                      </p:tavLst>
                                    </p:anim>
                                    <p:set>
                                      <p:cBhvr>
                                        <p:cTn id="70" dur="1" fill="hold">
                                          <p:stCondLst>
                                            <p:cond delay="999"/>
                                          </p:stCondLst>
                                        </p:cTn>
                                        <p:tgtEl>
                                          <p:spTgt spid="43"/>
                                        </p:tgtEl>
                                        <p:attrNameLst>
                                          <p:attrName>style.visibility</p:attrName>
                                        </p:attrNameLst>
                                      </p:cBhvr>
                                      <p:to>
                                        <p:strVal val="hidden"/>
                                      </p:to>
                                    </p:set>
                                  </p:childTnLst>
                                </p:cTn>
                              </p:par>
                              <p:par>
                                <p:cTn id="71" presetID="30" presetClass="exit" presetSubtype="0" fill="hold" grpId="22" nodeType="withEffect">
                                  <p:stCondLst>
                                    <p:cond delay="0"/>
                                  </p:stCondLst>
                                  <p:childTnLst>
                                    <p:animEffect transition="out" filter="fade">
                                      <p:cBhvr>
                                        <p:cTn id="72" dur="800" accel="100000">
                                          <p:stCondLst>
                                            <p:cond delay="200"/>
                                          </p:stCondLst>
                                        </p:cTn>
                                        <p:tgtEl>
                                          <p:spTgt spid="11278"/>
                                        </p:tgtEl>
                                      </p:cBhvr>
                                    </p:animEffect>
                                    <p:anim calcmode="lin" valueType="num">
                                      <p:cBhvr>
                                        <p:cTn id="73" dur="800" accel="100000">
                                          <p:stCondLst>
                                            <p:cond delay="200"/>
                                          </p:stCondLst>
                                        </p:cTn>
                                        <p:tgtEl>
                                          <p:spTgt spid="11278"/>
                                        </p:tgtEl>
                                        <p:attrNameLst>
                                          <p:attrName>style.rotation</p:attrName>
                                        </p:attrNameLst>
                                      </p:cBhvr>
                                      <p:tavLst>
                                        <p:tav tm="0">
                                          <p:val>
                                            <p:fltVal val="0.000000"/>
                                          </p:val>
                                        </p:tav>
                                        <p:tav tm="100000">
                                          <p:val>
                                            <p:fltVal val="-90.000000"/>
                                          </p:val>
                                        </p:tav>
                                      </p:tavLst>
                                    </p:anim>
                                    <p:anim calcmode="lin" valueType="num">
                                      <p:cBhvr>
                                        <p:cTn id="74" dur="200" decel="100000"/>
                                        <p:tgtEl>
                                          <p:spTgt spid="11278"/>
                                        </p:tgtEl>
                                        <p:attrNameLst>
                                          <p:attrName>ppt_x</p:attrName>
                                        </p:attrNameLst>
                                      </p:cBhvr>
                                      <p:tavLst>
                                        <p:tav tm="0">
                                          <p:val>
                                            <p:strVal val="ppt_x"/>
                                          </p:val>
                                        </p:tav>
                                        <p:tav tm="100000">
                                          <p:val>
                                            <p:strVal val="ppt_x-0.05"/>
                                          </p:val>
                                        </p:tav>
                                      </p:tavLst>
                                    </p:anim>
                                    <p:anim calcmode="lin" valueType="num">
                                      <p:cBhvr>
                                        <p:cTn id="75" dur="200" decel="100000"/>
                                        <p:tgtEl>
                                          <p:spTgt spid="11278"/>
                                        </p:tgtEl>
                                        <p:attrNameLst>
                                          <p:attrName>ppt_y</p:attrName>
                                        </p:attrNameLst>
                                      </p:cBhvr>
                                      <p:tavLst>
                                        <p:tav tm="0">
                                          <p:val>
                                            <p:strVal val="ppt_y"/>
                                          </p:val>
                                        </p:tav>
                                        <p:tav tm="100000">
                                          <p:val>
                                            <p:strVal val="ppt_y+0.1"/>
                                          </p:val>
                                        </p:tav>
                                      </p:tavLst>
                                    </p:anim>
                                    <p:anim calcmode="lin" valueType="num">
                                      <p:cBhvr>
                                        <p:cTn id="76" dur="800" accel="100000">
                                          <p:stCondLst>
                                            <p:cond delay="200"/>
                                          </p:stCondLst>
                                        </p:cTn>
                                        <p:tgtEl>
                                          <p:spTgt spid="11278"/>
                                        </p:tgtEl>
                                        <p:attrNameLst>
                                          <p:attrName>ppt_x</p:attrName>
                                        </p:attrNameLst>
                                      </p:cBhvr>
                                      <p:tavLst>
                                        <p:tav tm="0">
                                          <p:val>
                                            <p:strVal val="ppt_x"/>
                                          </p:val>
                                        </p:tav>
                                        <p:tav tm="100000">
                                          <p:val>
                                            <p:strVal val="ppt_x+0.4+0.05"/>
                                          </p:val>
                                        </p:tav>
                                      </p:tavLst>
                                    </p:anim>
                                    <p:anim calcmode="lin" valueType="num">
                                      <p:cBhvr>
                                        <p:cTn id="77" dur="800" accel="100000">
                                          <p:stCondLst>
                                            <p:cond delay="200"/>
                                          </p:stCondLst>
                                        </p:cTn>
                                        <p:tgtEl>
                                          <p:spTgt spid="11278"/>
                                        </p:tgtEl>
                                        <p:attrNameLst>
                                          <p:attrName>ppt_y</p:attrName>
                                        </p:attrNameLst>
                                      </p:cBhvr>
                                      <p:tavLst>
                                        <p:tav tm="0">
                                          <p:val>
                                            <p:strVal val="ppt_y"/>
                                          </p:val>
                                        </p:tav>
                                        <p:tav tm="100000">
                                          <p:val>
                                            <p:strVal val="ppt_y-0.4-0.1"/>
                                          </p:val>
                                        </p:tav>
                                      </p:tavLst>
                                    </p:anim>
                                    <p:set>
                                      <p:cBhvr>
                                        <p:cTn id="78" dur="1" fill="hold">
                                          <p:stCondLst>
                                            <p:cond delay="999"/>
                                          </p:stCondLst>
                                        </p:cTn>
                                        <p:tgtEl>
                                          <p:spTgt spid="11278"/>
                                        </p:tgtEl>
                                        <p:attrNameLst>
                                          <p:attrName>style.visibility</p:attrName>
                                        </p:attrNameLst>
                                      </p:cBhvr>
                                      <p:to>
                                        <p:strVal val="hidden"/>
                                      </p:to>
                                    </p:set>
                                  </p:childTnLst>
                                </p:cTn>
                              </p:par>
                              <p:par>
                                <p:cTn id="79" presetID="30" presetClass="exit" presetSubtype="0" fill="hold" grpId="22" nodeType="withEffect">
                                  <p:stCondLst>
                                    <p:cond delay="0"/>
                                  </p:stCondLst>
                                  <p:childTnLst>
                                    <p:animEffect transition="out" filter="fade">
                                      <p:cBhvr>
                                        <p:cTn id="80" dur="800" accel="100000">
                                          <p:stCondLst>
                                            <p:cond delay="200"/>
                                          </p:stCondLst>
                                        </p:cTn>
                                        <p:tgtEl>
                                          <p:spTgt spid="11279"/>
                                        </p:tgtEl>
                                      </p:cBhvr>
                                    </p:animEffect>
                                    <p:anim calcmode="lin" valueType="num">
                                      <p:cBhvr>
                                        <p:cTn id="81" dur="800" accel="100000">
                                          <p:stCondLst>
                                            <p:cond delay="200"/>
                                          </p:stCondLst>
                                        </p:cTn>
                                        <p:tgtEl>
                                          <p:spTgt spid="11279"/>
                                        </p:tgtEl>
                                        <p:attrNameLst>
                                          <p:attrName>style.rotation</p:attrName>
                                        </p:attrNameLst>
                                      </p:cBhvr>
                                      <p:tavLst>
                                        <p:tav tm="0">
                                          <p:val>
                                            <p:fltVal val="0.000000"/>
                                          </p:val>
                                        </p:tav>
                                        <p:tav tm="100000">
                                          <p:val>
                                            <p:fltVal val="-90.000000"/>
                                          </p:val>
                                        </p:tav>
                                      </p:tavLst>
                                    </p:anim>
                                    <p:anim calcmode="lin" valueType="num">
                                      <p:cBhvr>
                                        <p:cTn id="82" dur="200" decel="100000"/>
                                        <p:tgtEl>
                                          <p:spTgt spid="11279"/>
                                        </p:tgtEl>
                                        <p:attrNameLst>
                                          <p:attrName>ppt_x</p:attrName>
                                        </p:attrNameLst>
                                      </p:cBhvr>
                                      <p:tavLst>
                                        <p:tav tm="0">
                                          <p:val>
                                            <p:strVal val="ppt_x"/>
                                          </p:val>
                                        </p:tav>
                                        <p:tav tm="100000">
                                          <p:val>
                                            <p:strVal val="ppt_x-0.05"/>
                                          </p:val>
                                        </p:tav>
                                      </p:tavLst>
                                    </p:anim>
                                    <p:anim calcmode="lin" valueType="num">
                                      <p:cBhvr>
                                        <p:cTn id="83" dur="200" decel="100000"/>
                                        <p:tgtEl>
                                          <p:spTgt spid="11279"/>
                                        </p:tgtEl>
                                        <p:attrNameLst>
                                          <p:attrName>ppt_y</p:attrName>
                                        </p:attrNameLst>
                                      </p:cBhvr>
                                      <p:tavLst>
                                        <p:tav tm="0">
                                          <p:val>
                                            <p:strVal val="ppt_y"/>
                                          </p:val>
                                        </p:tav>
                                        <p:tav tm="100000">
                                          <p:val>
                                            <p:strVal val="ppt_y+0.1"/>
                                          </p:val>
                                        </p:tav>
                                      </p:tavLst>
                                    </p:anim>
                                    <p:anim calcmode="lin" valueType="num">
                                      <p:cBhvr>
                                        <p:cTn id="84" dur="800" accel="100000">
                                          <p:stCondLst>
                                            <p:cond delay="200"/>
                                          </p:stCondLst>
                                        </p:cTn>
                                        <p:tgtEl>
                                          <p:spTgt spid="11279"/>
                                        </p:tgtEl>
                                        <p:attrNameLst>
                                          <p:attrName>ppt_x</p:attrName>
                                        </p:attrNameLst>
                                      </p:cBhvr>
                                      <p:tavLst>
                                        <p:tav tm="0">
                                          <p:val>
                                            <p:strVal val="ppt_x"/>
                                          </p:val>
                                        </p:tav>
                                        <p:tav tm="100000">
                                          <p:val>
                                            <p:strVal val="ppt_x+0.4+0.05"/>
                                          </p:val>
                                        </p:tav>
                                      </p:tavLst>
                                    </p:anim>
                                    <p:anim calcmode="lin" valueType="num">
                                      <p:cBhvr>
                                        <p:cTn id="85" dur="800" accel="100000">
                                          <p:stCondLst>
                                            <p:cond delay="200"/>
                                          </p:stCondLst>
                                        </p:cTn>
                                        <p:tgtEl>
                                          <p:spTgt spid="11279"/>
                                        </p:tgtEl>
                                        <p:attrNameLst>
                                          <p:attrName>ppt_y</p:attrName>
                                        </p:attrNameLst>
                                      </p:cBhvr>
                                      <p:tavLst>
                                        <p:tav tm="0">
                                          <p:val>
                                            <p:strVal val="ppt_y"/>
                                          </p:val>
                                        </p:tav>
                                        <p:tav tm="100000">
                                          <p:val>
                                            <p:strVal val="ppt_y-0.4-0.1"/>
                                          </p:val>
                                        </p:tav>
                                      </p:tavLst>
                                    </p:anim>
                                    <p:set>
                                      <p:cBhvr>
                                        <p:cTn id="86" dur="1" fill="hold">
                                          <p:stCondLst>
                                            <p:cond delay="999"/>
                                          </p:stCondLst>
                                        </p:cTn>
                                        <p:tgtEl>
                                          <p:spTgt spid="11279"/>
                                        </p:tgtEl>
                                        <p:attrNameLst>
                                          <p:attrName>style.visibility</p:attrName>
                                        </p:attrNameLst>
                                      </p:cBhvr>
                                      <p:to>
                                        <p:strVal val="hidden"/>
                                      </p:to>
                                    </p:set>
                                  </p:childTnLst>
                                </p:cTn>
                              </p:par>
                              <p:par>
                                <p:cTn id="87" presetID="30" presetClass="exit" presetSubtype="0" fill="hold" grpId="22" nodeType="withEffect">
                                  <p:stCondLst>
                                    <p:cond delay="0"/>
                                  </p:stCondLst>
                                  <p:childTnLst>
                                    <p:animEffect transition="out" filter="fade">
                                      <p:cBhvr>
                                        <p:cTn id="88" dur="800" accel="100000">
                                          <p:stCondLst>
                                            <p:cond delay="200"/>
                                          </p:stCondLst>
                                        </p:cTn>
                                        <p:tgtEl>
                                          <p:spTgt spid="11280"/>
                                        </p:tgtEl>
                                      </p:cBhvr>
                                    </p:animEffect>
                                    <p:anim calcmode="lin" valueType="num">
                                      <p:cBhvr>
                                        <p:cTn id="89" dur="800" accel="100000">
                                          <p:stCondLst>
                                            <p:cond delay="200"/>
                                          </p:stCondLst>
                                        </p:cTn>
                                        <p:tgtEl>
                                          <p:spTgt spid="11280"/>
                                        </p:tgtEl>
                                        <p:attrNameLst>
                                          <p:attrName>style.rotation</p:attrName>
                                        </p:attrNameLst>
                                      </p:cBhvr>
                                      <p:tavLst>
                                        <p:tav tm="0">
                                          <p:val>
                                            <p:fltVal val="0.000000"/>
                                          </p:val>
                                        </p:tav>
                                        <p:tav tm="100000">
                                          <p:val>
                                            <p:fltVal val="-90.000000"/>
                                          </p:val>
                                        </p:tav>
                                      </p:tavLst>
                                    </p:anim>
                                    <p:anim calcmode="lin" valueType="num">
                                      <p:cBhvr>
                                        <p:cTn id="90" dur="200" decel="100000"/>
                                        <p:tgtEl>
                                          <p:spTgt spid="11280"/>
                                        </p:tgtEl>
                                        <p:attrNameLst>
                                          <p:attrName>ppt_x</p:attrName>
                                        </p:attrNameLst>
                                      </p:cBhvr>
                                      <p:tavLst>
                                        <p:tav tm="0">
                                          <p:val>
                                            <p:strVal val="ppt_x"/>
                                          </p:val>
                                        </p:tav>
                                        <p:tav tm="100000">
                                          <p:val>
                                            <p:strVal val="ppt_x-0.05"/>
                                          </p:val>
                                        </p:tav>
                                      </p:tavLst>
                                    </p:anim>
                                    <p:anim calcmode="lin" valueType="num">
                                      <p:cBhvr>
                                        <p:cTn id="91" dur="200" decel="100000"/>
                                        <p:tgtEl>
                                          <p:spTgt spid="11280"/>
                                        </p:tgtEl>
                                        <p:attrNameLst>
                                          <p:attrName>ppt_y</p:attrName>
                                        </p:attrNameLst>
                                      </p:cBhvr>
                                      <p:tavLst>
                                        <p:tav tm="0">
                                          <p:val>
                                            <p:strVal val="ppt_y"/>
                                          </p:val>
                                        </p:tav>
                                        <p:tav tm="100000">
                                          <p:val>
                                            <p:strVal val="ppt_y+0.1"/>
                                          </p:val>
                                        </p:tav>
                                      </p:tavLst>
                                    </p:anim>
                                    <p:anim calcmode="lin" valueType="num">
                                      <p:cBhvr>
                                        <p:cTn id="92" dur="800" accel="100000">
                                          <p:stCondLst>
                                            <p:cond delay="200"/>
                                          </p:stCondLst>
                                        </p:cTn>
                                        <p:tgtEl>
                                          <p:spTgt spid="11280"/>
                                        </p:tgtEl>
                                        <p:attrNameLst>
                                          <p:attrName>ppt_x</p:attrName>
                                        </p:attrNameLst>
                                      </p:cBhvr>
                                      <p:tavLst>
                                        <p:tav tm="0">
                                          <p:val>
                                            <p:strVal val="ppt_x"/>
                                          </p:val>
                                        </p:tav>
                                        <p:tav tm="100000">
                                          <p:val>
                                            <p:strVal val="ppt_x+0.4+0.05"/>
                                          </p:val>
                                        </p:tav>
                                      </p:tavLst>
                                    </p:anim>
                                    <p:anim calcmode="lin" valueType="num">
                                      <p:cBhvr>
                                        <p:cTn id="93" dur="800" accel="100000">
                                          <p:stCondLst>
                                            <p:cond delay="200"/>
                                          </p:stCondLst>
                                        </p:cTn>
                                        <p:tgtEl>
                                          <p:spTgt spid="11280"/>
                                        </p:tgtEl>
                                        <p:attrNameLst>
                                          <p:attrName>ppt_y</p:attrName>
                                        </p:attrNameLst>
                                      </p:cBhvr>
                                      <p:tavLst>
                                        <p:tav tm="0">
                                          <p:val>
                                            <p:strVal val="ppt_y"/>
                                          </p:val>
                                        </p:tav>
                                        <p:tav tm="100000">
                                          <p:val>
                                            <p:strVal val="ppt_y-0.4-0.1"/>
                                          </p:val>
                                        </p:tav>
                                      </p:tavLst>
                                    </p:anim>
                                    <p:set>
                                      <p:cBhvr>
                                        <p:cTn id="94" dur="1" fill="hold">
                                          <p:stCondLst>
                                            <p:cond delay="999"/>
                                          </p:stCondLst>
                                        </p:cTn>
                                        <p:tgtEl>
                                          <p:spTgt spid="11280"/>
                                        </p:tgtEl>
                                        <p:attrNameLst>
                                          <p:attrName>style.visibility</p:attrName>
                                        </p:attrNameLst>
                                      </p:cBhvr>
                                      <p:to>
                                        <p:strVal val="hidden"/>
                                      </p:to>
                                    </p:set>
                                  </p:childTnLst>
                                </p:cTn>
                              </p:par>
                              <p:par>
                                <p:cTn id="95" presetID="30" presetClass="exit" presetSubtype="0" fill="hold" grpId="22" nodeType="withEffect">
                                  <p:stCondLst>
                                    <p:cond delay="0"/>
                                  </p:stCondLst>
                                  <p:childTnLst>
                                    <p:animEffect transition="out" filter="fade">
                                      <p:cBhvr>
                                        <p:cTn id="96" dur="800" accel="100000">
                                          <p:stCondLst>
                                            <p:cond delay="200"/>
                                          </p:stCondLst>
                                        </p:cTn>
                                        <p:tgtEl>
                                          <p:spTgt spid="2"/>
                                        </p:tgtEl>
                                      </p:cBhvr>
                                    </p:animEffect>
                                    <p:anim calcmode="lin" valueType="num">
                                      <p:cBhvr>
                                        <p:cTn id="97" dur="800" accel="100000">
                                          <p:stCondLst>
                                            <p:cond delay="200"/>
                                          </p:stCondLst>
                                        </p:cTn>
                                        <p:tgtEl>
                                          <p:spTgt spid="2"/>
                                        </p:tgtEl>
                                        <p:attrNameLst>
                                          <p:attrName>style.rotation</p:attrName>
                                        </p:attrNameLst>
                                      </p:cBhvr>
                                      <p:tavLst>
                                        <p:tav tm="0">
                                          <p:val>
                                            <p:fltVal val="0.000000"/>
                                          </p:val>
                                        </p:tav>
                                        <p:tav tm="100000">
                                          <p:val>
                                            <p:fltVal val="-90.000000"/>
                                          </p:val>
                                        </p:tav>
                                      </p:tavLst>
                                    </p:anim>
                                    <p:anim calcmode="lin" valueType="num">
                                      <p:cBhvr>
                                        <p:cTn id="98" dur="200" decel="100000"/>
                                        <p:tgtEl>
                                          <p:spTgt spid="2"/>
                                        </p:tgtEl>
                                        <p:attrNameLst>
                                          <p:attrName>ppt_x</p:attrName>
                                        </p:attrNameLst>
                                      </p:cBhvr>
                                      <p:tavLst>
                                        <p:tav tm="0">
                                          <p:val>
                                            <p:strVal val="ppt_x"/>
                                          </p:val>
                                        </p:tav>
                                        <p:tav tm="100000">
                                          <p:val>
                                            <p:strVal val="ppt_x-0.05"/>
                                          </p:val>
                                        </p:tav>
                                      </p:tavLst>
                                    </p:anim>
                                    <p:anim calcmode="lin" valueType="num">
                                      <p:cBhvr>
                                        <p:cTn id="99" dur="200" decel="100000"/>
                                        <p:tgtEl>
                                          <p:spTgt spid="2"/>
                                        </p:tgtEl>
                                        <p:attrNameLst>
                                          <p:attrName>ppt_y</p:attrName>
                                        </p:attrNameLst>
                                      </p:cBhvr>
                                      <p:tavLst>
                                        <p:tav tm="0">
                                          <p:val>
                                            <p:strVal val="ppt_y"/>
                                          </p:val>
                                        </p:tav>
                                        <p:tav tm="100000">
                                          <p:val>
                                            <p:strVal val="ppt_y+0.1"/>
                                          </p:val>
                                        </p:tav>
                                      </p:tavLst>
                                    </p:anim>
                                    <p:anim calcmode="lin" valueType="num">
                                      <p:cBhvr>
                                        <p:cTn id="100" dur="800" accel="100000">
                                          <p:stCondLst>
                                            <p:cond delay="200"/>
                                          </p:stCondLst>
                                        </p:cTn>
                                        <p:tgtEl>
                                          <p:spTgt spid="2"/>
                                        </p:tgtEl>
                                        <p:attrNameLst>
                                          <p:attrName>ppt_x</p:attrName>
                                        </p:attrNameLst>
                                      </p:cBhvr>
                                      <p:tavLst>
                                        <p:tav tm="0">
                                          <p:val>
                                            <p:strVal val="ppt_x"/>
                                          </p:val>
                                        </p:tav>
                                        <p:tav tm="100000">
                                          <p:val>
                                            <p:strVal val="ppt_x+0.4+0.05"/>
                                          </p:val>
                                        </p:tav>
                                      </p:tavLst>
                                    </p:anim>
                                    <p:anim calcmode="lin" valueType="num">
                                      <p:cBhvr>
                                        <p:cTn id="101" dur="800" accel="100000">
                                          <p:stCondLst>
                                            <p:cond delay="200"/>
                                          </p:stCondLst>
                                        </p:cTn>
                                        <p:tgtEl>
                                          <p:spTgt spid="2"/>
                                        </p:tgtEl>
                                        <p:attrNameLst>
                                          <p:attrName>ppt_y</p:attrName>
                                        </p:attrNameLst>
                                      </p:cBhvr>
                                      <p:tavLst>
                                        <p:tav tm="0">
                                          <p:val>
                                            <p:strVal val="ppt_y"/>
                                          </p:val>
                                        </p:tav>
                                        <p:tav tm="100000">
                                          <p:val>
                                            <p:strVal val="ppt_y-0.4-0.1"/>
                                          </p:val>
                                        </p:tav>
                                      </p:tavLst>
                                    </p:anim>
                                    <p:set>
                                      <p:cBhvr>
                                        <p:cTn id="102" dur="1" fill="hold">
                                          <p:stCondLst>
                                            <p:cond delay="999"/>
                                          </p:stCondLst>
                                        </p:cTn>
                                        <p:tgtEl>
                                          <p:spTgt spid="2"/>
                                        </p:tgtEl>
                                        <p:attrNameLst>
                                          <p:attrName>style.visibility</p:attrName>
                                        </p:attrNameLst>
                                      </p:cBhvr>
                                      <p:to>
                                        <p:strVal val="hidden"/>
                                      </p:to>
                                    </p:set>
                                  </p:childTnLst>
                                </p:cTn>
                              </p:par>
                              <p:par>
                                <p:cTn id="103" presetID="30" presetClass="exit" presetSubtype="0" fill="hold" grpId="22" nodeType="withEffect">
                                  <p:stCondLst>
                                    <p:cond delay="0"/>
                                  </p:stCondLst>
                                  <p:childTnLst>
                                    <p:animEffect transition="out" filter="fade">
                                      <p:cBhvr>
                                        <p:cTn id="104" dur="800" accel="100000">
                                          <p:stCondLst>
                                            <p:cond delay="200"/>
                                          </p:stCondLst>
                                        </p:cTn>
                                        <p:tgtEl>
                                          <p:spTgt spid="6"/>
                                        </p:tgtEl>
                                      </p:cBhvr>
                                    </p:animEffect>
                                    <p:anim calcmode="lin" valueType="num">
                                      <p:cBhvr>
                                        <p:cTn id="105" dur="800" accel="100000">
                                          <p:stCondLst>
                                            <p:cond delay="200"/>
                                          </p:stCondLst>
                                        </p:cTn>
                                        <p:tgtEl>
                                          <p:spTgt spid="6"/>
                                        </p:tgtEl>
                                        <p:attrNameLst>
                                          <p:attrName>style.rotation</p:attrName>
                                        </p:attrNameLst>
                                      </p:cBhvr>
                                      <p:tavLst>
                                        <p:tav tm="0">
                                          <p:val>
                                            <p:fltVal val="0.000000"/>
                                          </p:val>
                                        </p:tav>
                                        <p:tav tm="100000">
                                          <p:val>
                                            <p:fltVal val="-90.000000"/>
                                          </p:val>
                                        </p:tav>
                                      </p:tavLst>
                                    </p:anim>
                                    <p:anim calcmode="lin" valueType="num">
                                      <p:cBhvr>
                                        <p:cTn id="106" dur="200" decel="100000"/>
                                        <p:tgtEl>
                                          <p:spTgt spid="6"/>
                                        </p:tgtEl>
                                        <p:attrNameLst>
                                          <p:attrName>ppt_x</p:attrName>
                                        </p:attrNameLst>
                                      </p:cBhvr>
                                      <p:tavLst>
                                        <p:tav tm="0">
                                          <p:val>
                                            <p:strVal val="ppt_x"/>
                                          </p:val>
                                        </p:tav>
                                        <p:tav tm="100000">
                                          <p:val>
                                            <p:strVal val="ppt_x-0.05"/>
                                          </p:val>
                                        </p:tav>
                                      </p:tavLst>
                                    </p:anim>
                                    <p:anim calcmode="lin" valueType="num">
                                      <p:cBhvr>
                                        <p:cTn id="107" dur="200" decel="100000"/>
                                        <p:tgtEl>
                                          <p:spTgt spid="6"/>
                                        </p:tgtEl>
                                        <p:attrNameLst>
                                          <p:attrName>ppt_y</p:attrName>
                                        </p:attrNameLst>
                                      </p:cBhvr>
                                      <p:tavLst>
                                        <p:tav tm="0">
                                          <p:val>
                                            <p:strVal val="ppt_y"/>
                                          </p:val>
                                        </p:tav>
                                        <p:tav tm="100000">
                                          <p:val>
                                            <p:strVal val="ppt_y+0.1"/>
                                          </p:val>
                                        </p:tav>
                                      </p:tavLst>
                                    </p:anim>
                                    <p:anim calcmode="lin" valueType="num">
                                      <p:cBhvr>
                                        <p:cTn id="108" dur="800" accel="100000">
                                          <p:stCondLst>
                                            <p:cond delay="200"/>
                                          </p:stCondLst>
                                        </p:cTn>
                                        <p:tgtEl>
                                          <p:spTgt spid="6"/>
                                        </p:tgtEl>
                                        <p:attrNameLst>
                                          <p:attrName>ppt_x</p:attrName>
                                        </p:attrNameLst>
                                      </p:cBhvr>
                                      <p:tavLst>
                                        <p:tav tm="0">
                                          <p:val>
                                            <p:strVal val="ppt_x"/>
                                          </p:val>
                                        </p:tav>
                                        <p:tav tm="100000">
                                          <p:val>
                                            <p:strVal val="ppt_x+0.4+0.05"/>
                                          </p:val>
                                        </p:tav>
                                      </p:tavLst>
                                    </p:anim>
                                    <p:anim calcmode="lin" valueType="num">
                                      <p:cBhvr>
                                        <p:cTn id="109" dur="800" accel="100000">
                                          <p:stCondLst>
                                            <p:cond delay="200"/>
                                          </p:stCondLst>
                                        </p:cTn>
                                        <p:tgtEl>
                                          <p:spTgt spid="6"/>
                                        </p:tgtEl>
                                        <p:attrNameLst>
                                          <p:attrName>ppt_y</p:attrName>
                                        </p:attrNameLst>
                                      </p:cBhvr>
                                      <p:tavLst>
                                        <p:tav tm="0">
                                          <p:val>
                                            <p:strVal val="ppt_y"/>
                                          </p:val>
                                        </p:tav>
                                        <p:tav tm="100000">
                                          <p:val>
                                            <p:strVal val="ppt_y-0.4-0.1"/>
                                          </p:val>
                                        </p:tav>
                                      </p:tavLst>
                                    </p:anim>
                                    <p:set>
                                      <p:cBhvr>
                                        <p:cTn id="110" dur="1" fill="hold">
                                          <p:stCondLst>
                                            <p:cond delay="999"/>
                                          </p:stCondLst>
                                        </p:cTn>
                                        <p:tgtEl>
                                          <p:spTgt spid="6"/>
                                        </p:tgtEl>
                                        <p:attrNameLst>
                                          <p:attrName>style.visibility</p:attrName>
                                        </p:attrNameLst>
                                      </p:cBhvr>
                                      <p:to>
                                        <p:strVal val="hidden"/>
                                      </p:to>
                                    </p:set>
                                  </p:childTnLst>
                                </p:cTn>
                              </p:par>
                              <p:par>
                                <p:cTn id="111" presetID="30" presetClass="exit" presetSubtype="0" fill="hold" grpId="0" nodeType="withEffect">
                                  <p:stCondLst>
                                    <p:cond delay="0"/>
                                  </p:stCondLst>
                                  <p:childTnLst>
                                    <p:animEffect transition="out" filter="fade">
                                      <p:cBhvr>
                                        <p:cTn id="112" dur="800" accel="100000">
                                          <p:stCondLst>
                                            <p:cond delay="200"/>
                                          </p:stCondLst>
                                        </p:cTn>
                                        <p:tgtEl>
                                          <p:spTgt spid="11281"/>
                                        </p:tgtEl>
                                      </p:cBhvr>
                                    </p:animEffect>
                                    <p:anim calcmode="lin" valueType="num">
                                      <p:cBhvr>
                                        <p:cTn id="113" dur="800" accel="100000">
                                          <p:stCondLst>
                                            <p:cond delay="200"/>
                                          </p:stCondLst>
                                        </p:cTn>
                                        <p:tgtEl>
                                          <p:spTgt spid="11281"/>
                                        </p:tgtEl>
                                        <p:attrNameLst>
                                          <p:attrName>style.rotation</p:attrName>
                                        </p:attrNameLst>
                                      </p:cBhvr>
                                      <p:tavLst>
                                        <p:tav tm="0">
                                          <p:val>
                                            <p:fltVal val="0.000000"/>
                                          </p:val>
                                        </p:tav>
                                        <p:tav tm="100000">
                                          <p:val>
                                            <p:fltVal val="-90.000000"/>
                                          </p:val>
                                        </p:tav>
                                      </p:tavLst>
                                    </p:anim>
                                    <p:anim calcmode="lin" valueType="num">
                                      <p:cBhvr>
                                        <p:cTn id="114" dur="200" decel="100000"/>
                                        <p:tgtEl>
                                          <p:spTgt spid="11281"/>
                                        </p:tgtEl>
                                        <p:attrNameLst>
                                          <p:attrName>ppt_x</p:attrName>
                                        </p:attrNameLst>
                                      </p:cBhvr>
                                      <p:tavLst>
                                        <p:tav tm="0">
                                          <p:val>
                                            <p:strVal val="ppt_x"/>
                                          </p:val>
                                        </p:tav>
                                        <p:tav tm="100000">
                                          <p:val>
                                            <p:strVal val="ppt_x-0.05"/>
                                          </p:val>
                                        </p:tav>
                                      </p:tavLst>
                                    </p:anim>
                                    <p:anim calcmode="lin" valueType="num">
                                      <p:cBhvr>
                                        <p:cTn id="115" dur="200" decel="100000"/>
                                        <p:tgtEl>
                                          <p:spTgt spid="11281"/>
                                        </p:tgtEl>
                                        <p:attrNameLst>
                                          <p:attrName>ppt_y</p:attrName>
                                        </p:attrNameLst>
                                      </p:cBhvr>
                                      <p:tavLst>
                                        <p:tav tm="0">
                                          <p:val>
                                            <p:strVal val="ppt_y"/>
                                          </p:val>
                                        </p:tav>
                                        <p:tav tm="100000">
                                          <p:val>
                                            <p:strVal val="ppt_y+0.1"/>
                                          </p:val>
                                        </p:tav>
                                      </p:tavLst>
                                    </p:anim>
                                    <p:anim calcmode="lin" valueType="num">
                                      <p:cBhvr>
                                        <p:cTn id="116" dur="800" accel="100000">
                                          <p:stCondLst>
                                            <p:cond delay="200"/>
                                          </p:stCondLst>
                                        </p:cTn>
                                        <p:tgtEl>
                                          <p:spTgt spid="11281"/>
                                        </p:tgtEl>
                                        <p:attrNameLst>
                                          <p:attrName>ppt_x</p:attrName>
                                        </p:attrNameLst>
                                      </p:cBhvr>
                                      <p:tavLst>
                                        <p:tav tm="0">
                                          <p:val>
                                            <p:strVal val="ppt_x"/>
                                          </p:val>
                                        </p:tav>
                                        <p:tav tm="100000">
                                          <p:val>
                                            <p:strVal val="ppt_x+0.4+0.05"/>
                                          </p:val>
                                        </p:tav>
                                      </p:tavLst>
                                    </p:anim>
                                    <p:anim calcmode="lin" valueType="num">
                                      <p:cBhvr>
                                        <p:cTn id="117" dur="800" accel="100000">
                                          <p:stCondLst>
                                            <p:cond delay="200"/>
                                          </p:stCondLst>
                                        </p:cTn>
                                        <p:tgtEl>
                                          <p:spTgt spid="11281"/>
                                        </p:tgtEl>
                                        <p:attrNameLst>
                                          <p:attrName>ppt_y</p:attrName>
                                        </p:attrNameLst>
                                      </p:cBhvr>
                                      <p:tavLst>
                                        <p:tav tm="0">
                                          <p:val>
                                            <p:strVal val="ppt_y"/>
                                          </p:val>
                                        </p:tav>
                                        <p:tav tm="100000">
                                          <p:val>
                                            <p:strVal val="ppt_y-0.4-0.1"/>
                                          </p:val>
                                        </p:tav>
                                      </p:tavLst>
                                    </p:anim>
                                    <p:set>
                                      <p:cBhvr>
                                        <p:cTn id="118" dur="1" fill="hold">
                                          <p:stCondLst>
                                            <p:cond delay="999"/>
                                          </p:stCondLst>
                                        </p:cTn>
                                        <p:tgtEl>
                                          <p:spTgt spid="112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3" grpId="1" animBg="1"/>
      <p:bldP spid="43" grpId="2" animBg="1"/>
      <p:bldP spid="43" grpId="3" animBg="1"/>
      <p:bldP spid="43" grpId="4" animBg="1"/>
      <p:bldP spid="43" grpId="5" animBg="1"/>
      <p:bldP spid="43" grpId="6" animBg="1"/>
      <p:bldP spid="43" grpId="7" animBg="1"/>
      <p:bldP spid="43" grpId="8" animBg="1"/>
      <p:bldP spid="43" grpId="9" animBg="1"/>
      <p:bldP spid="43" grpId="10" animBg="1"/>
      <p:bldP spid="43" grpId="11" animBg="1"/>
      <p:bldP spid="43" grpId="12" animBg="1"/>
      <p:bldP spid="43" grpId="13" animBg="1"/>
      <p:bldP spid="43" grpId="14" animBg="1"/>
      <p:bldP spid="43" grpId="15" animBg="1"/>
      <p:bldP spid="43" grpId="16" animBg="1"/>
      <p:bldP spid="43" grpId="17" animBg="1"/>
      <p:bldP spid="43" grpId="18" animBg="1"/>
      <p:bldP spid="43" grpId="19" animBg="1"/>
      <p:bldP spid="43" grpId="20" animBg="1"/>
      <p:bldP spid="43" grpId="21" animBg="1"/>
      <p:bldP spid="43" grpId="22" bldLvl="0" animBg="1"/>
      <p:bldP spid="11278" grpId="0"/>
      <p:bldP spid="11278" grpId="1"/>
      <p:bldP spid="11278" grpId="2"/>
      <p:bldP spid="11278" grpId="3"/>
      <p:bldP spid="11278" grpId="4"/>
      <p:bldP spid="11278" grpId="5"/>
      <p:bldP spid="11278" grpId="6"/>
      <p:bldP spid="11278" grpId="7"/>
      <p:bldP spid="11278" grpId="8"/>
      <p:bldP spid="11278" grpId="9"/>
      <p:bldP spid="11278" grpId="10"/>
      <p:bldP spid="11278" grpId="11"/>
      <p:bldP spid="11278" grpId="12"/>
      <p:bldP spid="11278" grpId="13"/>
      <p:bldP spid="11278" grpId="14"/>
      <p:bldP spid="11278" grpId="15"/>
      <p:bldP spid="11278" grpId="16"/>
      <p:bldP spid="11278" grpId="17"/>
      <p:bldP spid="11278" grpId="18"/>
      <p:bldP spid="11278" grpId="19"/>
      <p:bldP spid="11278" grpId="20"/>
      <p:bldP spid="11278" grpId="21"/>
      <p:bldP spid="11278" grpId="22"/>
      <p:bldP spid="11279" grpId="0"/>
      <p:bldP spid="11279" grpId="1"/>
      <p:bldP spid="11279" grpId="2"/>
      <p:bldP spid="11279" grpId="3"/>
      <p:bldP spid="11279" grpId="4"/>
      <p:bldP spid="11279" grpId="5"/>
      <p:bldP spid="11279" grpId="6"/>
      <p:bldP spid="11279" grpId="7"/>
      <p:bldP spid="11279" grpId="8"/>
      <p:bldP spid="11279" grpId="9"/>
      <p:bldP spid="11279" grpId="10"/>
      <p:bldP spid="11279" grpId="11"/>
      <p:bldP spid="11279" grpId="12"/>
      <p:bldP spid="11279" grpId="13"/>
      <p:bldP spid="11279" grpId="14"/>
      <p:bldP spid="11279" grpId="15"/>
      <p:bldP spid="11279" grpId="16"/>
      <p:bldP spid="11279" grpId="17"/>
      <p:bldP spid="11279" grpId="18"/>
      <p:bldP spid="11279" grpId="19"/>
      <p:bldP spid="11279" grpId="20"/>
      <p:bldP spid="11279" grpId="21"/>
      <p:bldP spid="11279" grpId="22"/>
      <p:bldP spid="11280" grpId="0"/>
      <p:bldP spid="11280" grpId="1"/>
      <p:bldP spid="11280" grpId="2"/>
      <p:bldP spid="11280" grpId="3"/>
      <p:bldP spid="11280" grpId="4"/>
      <p:bldP spid="11280" grpId="5"/>
      <p:bldP spid="11280" grpId="6"/>
      <p:bldP spid="11280" grpId="7"/>
      <p:bldP spid="11280" grpId="8"/>
      <p:bldP spid="11280" grpId="9"/>
      <p:bldP spid="11280" grpId="10"/>
      <p:bldP spid="11280" grpId="11"/>
      <p:bldP spid="11280" grpId="12"/>
      <p:bldP spid="11280" grpId="13"/>
      <p:bldP spid="11280" grpId="14"/>
      <p:bldP spid="11280" grpId="15"/>
      <p:bldP spid="11280" grpId="16"/>
      <p:bldP spid="11280" grpId="17"/>
      <p:bldP spid="11280" grpId="18"/>
      <p:bldP spid="11280" grpId="19"/>
      <p:bldP spid="11280" grpId="20"/>
      <p:bldP spid="11280" grpId="21"/>
      <p:bldP spid="11280" grpId="22"/>
      <p:bldP spid="11281" grpId="0"/>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2" grpId="11" animBg="1"/>
      <p:bldP spid="2" grpId="12" animBg="1"/>
      <p:bldP spid="2" grpId="13" animBg="1"/>
      <p:bldP spid="2" grpId="14" animBg="1"/>
      <p:bldP spid="2" grpId="15" animBg="1"/>
      <p:bldP spid="2" grpId="16" animBg="1"/>
      <p:bldP spid="2" grpId="17" animBg="1"/>
      <p:bldP spid="2" grpId="18" animBg="1"/>
      <p:bldP spid="2" grpId="19" animBg="1"/>
      <p:bldP spid="2" grpId="20" animBg="1"/>
      <p:bldP spid="2" grpId="21" animBg="1"/>
      <p:bldP spid="2" grpId="22" animBg="1"/>
      <p:bldP spid="6" grpId="0" animBg="1"/>
      <p:bldP spid="6" grpId="1" animBg="1"/>
      <p:bldP spid="6" grpId="2" animBg="1"/>
      <p:bldP spid="6" grpId="3" animBg="1"/>
      <p:bldP spid="6" grpId="4" animBg="1"/>
      <p:bldP spid="6" grpId="5" animBg="1"/>
      <p:bldP spid="6" grpId="6" animBg="1"/>
      <p:bldP spid="6" grpId="7" animBg="1"/>
      <p:bldP spid="6" grpId="8" animBg="1"/>
      <p:bldP spid="6" grpId="9" animBg="1"/>
      <p:bldP spid="6" grpId="10" animBg="1"/>
      <p:bldP spid="6" grpId="11" animBg="1"/>
      <p:bldP spid="6" grpId="12" animBg="1"/>
      <p:bldP spid="6" grpId="13" animBg="1"/>
      <p:bldP spid="6" grpId="14" animBg="1"/>
      <p:bldP spid="6" grpId="15" animBg="1"/>
      <p:bldP spid="6" grpId="16" animBg="1"/>
      <p:bldP spid="6" grpId="17" animBg="1"/>
      <p:bldP spid="6" grpId="18" animBg="1"/>
      <p:bldP spid="6" grpId="19" animBg="1"/>
      <p:bldP spid="6" grpId="20" animBg="1"/>
      <p:bldP spid="6" grpId="21" animBg="1"/>
      <p:bldP spid="6" grpId="2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 name="五角星 5"/>
          <p:cNvSpPr>
            <a:spLocks noChangeAspect="1"/>
          </p:cNvSpPr>
          <p:nvPr/>
        </p:nvSpPr>
        <p:spPr>
          <a:xfrm rot="-1800000">
            <a:off x="6110288" y="4754563"/>
            <a:ext cx="1017587" cy="1017587"/>
          </a:xfrm>
          <a:custGeom>
            <a:avLst/>
            <a:gdLst/>
            <a:ahLst/>
            <a:cxnLst/>
            <a:pathLst/>
          </a:custGeom>
          <a:solidFill>
            <a:srgbClr val="FFFF00"/>
          </a:solidFill>
          <a:ln w="25400" cap="flat" cmpd="sng">
            <a:solidFill>
              <a:srgbClr val="FF9966"/>
            </a:solidFill>
            <a:prstDash val="solid"/>
            <a:round/>
            <a:headEnd type="none" w="med" len="med"/>
            <a:tailEnd type="none" w="med" len="med"/>
          </a:ln>
        </p:spPr>
        <p:txBody>
          <a:bodyPr/>
          <a:p>
            <a:endParaRPr lang="zh-CN" altLang="en-US"/>
          </a:p>
        </p:txBody>
      </p:sp>
      <p:sp>
        <p:nvSpPr>
          <p:cNvPr id="42" name="五角星 5"/>
          <p:cNvSpPr>
            <a:spLocks noChangeAspect="1"/>
          </p:cNvSpPr>
          <p:nvPr/>
        </p:nvSpPr>
        <p:spPr>
          <a:xfrm rot="-1800000">
            <a:off x="8018463" y="2770188"/>
            <a:ext cx="677862" cy="679450"/>
          </a:xfrm>
          <a:custGeom>
            <a:avLst/>
            <a:gdLst/>
            <a:ahLst/>
            <a:cxnLst/>
            <a:pathLst/>
          </a:custGeom>
          <a:solidFill>
            <a:srgbClr val="FFFF00"/>
          </a:solidFill>
          <a:ln w="25400" cap="flat" cmpd="sng">
            <a:solidFill>
              <a:srgbClr val="FF9966"/>
            </a:solidFill>
            <a:prstDash val="solid"/>
            <a:round/>
            <a:headEnd type="none" w="med" len="med"/>
            <a:tailEnd type="none" w="med" len="med"/>
          </a:ln>
        </p:spPr>
        <p:txBody>
          <a:bodyPr/>
          <a:p>
            <a:endParaRPr lang="zh-CN" altLang="en-US"/>
          </a:p>
        </p:txBody>
      </p:sp>
      <p:sp>
        <p:nvSpPr>
          <p:cNvPr id="44" name="五角星 5"/>
          <p:cNvSpPr>
            <a:spLocks noChangeAspect="1"/>
          </p:cNvSpPr>
          <p:nvPr/>
        </p:nvSpPr>
        <p:spPr>
          <a:xfrm rot="-1800000">
            <a:off x="5781675" y="1416050"/>
            <a:ext cx="350838" cy="350838"/>
          </a:xfrm>
          <a:custGeom>
            <a:avLst/>
            <a:gdLst/>
            <a:ahLst/>
            <a:cxnLst/>
            <a:pathLst/>
          </a:custGeom>
          <a:solidFill>
            <a:srgbClr val="FFFF00"/>
          </a:solidFill>
          <a:ln w="12700" cap="flat" cmpd="sng">
            <a:solidFill>
              <a:srgbClr val="FF9966"/>
            </a:solidFill>
            <a:prstDash val="solid"/>
            <a:round/>
            <a:headEnd type="none" w="med" len="med"/>
            <a:tailEnd type="none" w="med" len="med"/>
          </a:ln>
        </p:spPr>
        <p:txBody>
          <a:bodyPr/>
          <a:p>
            <a:endParaRPr lang="zh-CN" altLang="en-US"/>
          </a:p>
        </p:txBody>
      </p:sp>
      <p:sp>
        <p:nvSpPr>
          <p:cNvPr id="46" name="五角星 5"/>
          <p:cNvSpPr>
            <a:spLocks noChangeAspect="1"/>
          </p:cNvSpPr>
          <p:nvPr/>
        </p:nvSpPr>
        <p:spPr>
          <a:xfrm rot="-1800000">
            <a:off x="7113588" y="995363"/>
            <a:ext cx="503237" cy="503237"/>
          </a:xfrm>
          <a:custGeom>
            <a:avLst/>
            <a:gdLst/>
            <a:ahLst/>
            <a:cxnLst/>
            <a:pathLst/>
          </a:custGeom>
          <a:solidFill>
            <a:srgbClr val="FFFF00"/>
          </a:solidFill>
          <a:ln w="12700" cap="flat" cmpd="sng">
            <a:solidFill>
              <a:srgbClr val="FF9966"/>
            </a:solidFill>
            <a:prstDash val="solid"/>
            <a:round/>
            <a:headEnd type="none" w="med" len="med"/>
            <a:tailEnd type="none" w="med" len="med"/>
          </a:ln>
        </p:spPr>
        <p:txBody>
          <a:bodyPr/>
          <a:p>
            <a:endParaRPr lang="zh-CN" altLang="en-US"/>
          </a:p>
        </p:txBody>
      </p:sp>
      <p:sp>
        <p:nvSpPr>
          <p:cNvPr id="11278" name="TextBox 11"/>
          <p:cNvSpPr/>
          <p:nvPr/>
        </p:nvSpPr>
        <p:spPr>
          <a:xfrm>
            <a:off x="1265238" y="4910138"/>
            <a:ext cx="6613525" cy="706437"/>
          </a:xfrm>
          <a:prstGeom prst="rect">
            <a:avLst/>
          </a:prstGeom>
          <a:noFill/>
          <a:ln w="9525">
            <a:noFill/>
          </a:ln>
        </p:spPr>
        <p:txBody>
          <a:bodyPr>
            <a:spAutoFit/>
          </a:bodyPr>
          <a:p>
            <a:r>
              <a:rPr lang="zh-CN" altLang="en-US" sz="2000" dirty="0">
                <a:solidFill>
                  <a:schemeClr val="bg1"/>
                </a:solidFill>
                <a:latin typeface="Calibri" panose="020F0502020204030204" pitchFamily="34" charset="0"/>
                <a:ea typeface="微软雅黑" panose="020B0503020204020204" pitchFamily="34" charset="-122"/>
                <a:sym typeface="Calibri" panose="020F0502020204030204" pitchFamily="34" charset="0"/>
              </a:rPr>
              <a:t>第三，加强自身修养，培养高尚的道德品质、较强的法纪观念，提高心理素质，形成坚强的意志、健全的人格</a:t>
            </a:r>
            <a:endParaRPr lang="zh-CN" altLang="en-US" sz="20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1" name="文本框 10"/>
          <p:cNvSpPr txBox="1"/>
          <p:nvPr/>
        </p:nvSpPr>
        <p:spPr>
          <a:xfrm>
            <a:off x="2700338" y="4437063"/>
            <a:ext cx="3629025" cy="914400"/>
          </a:xfrm>
          <a:prstGeom prst="rect">
            <a:avLst/>
          </a:prstGeom>
          <a:noFill/>
          <a:ln w="9525">
            <a:noFill/>
          </a:ln>
        </p:spPr>
        <p:txBody>
          <a:bodyPr wrap="none">
            <a:spAutoFit/>
          </a:bodyPr>
          <a:p>
            <a:r>
              <a:rPr lang="zh-CN" altLang="en-US" sz="5400">
                <a:latin typeface="黑体" panose="02010609060101010101" pitchFamily="49" charset="-122"/>
                <a:ea typeface="黑体" panose="02010609060101010101" pitchFamily="49" charset="-122"/>
              </a:rPr>
              <a:t>学习，读书</a:t>
            </a:r>
            <a:endParaRPr lang="zh-CN" altLang="en-US" sz="5400">
              <a:latin typeface="黑体" panose="02010609060101010101" pitchFamily="49" charset="-122"/>
              <a:ea typeface="黑体" panose="02010609060101010101" pitchFamily="49" charset="-122"/>
            </a:endParaRPr>
          </a:p>
        </p:txBody>
      </p:sp>
      <p:pic>
        <p:nvPicPr>
          <p:cNvPr id="12" name="图片 9" descr="timg (24)"/>
          <p:cNvPicPr/>
          <p:nvPr/>
        </p:nvPicPr>
        <p:blipFill>
          <a:blip r:embed="rId1"/>
          <a:srcRect l="-1281" t="11782" r="1281" b="16745"/>
          <a:stretch>
            <a:fillRect/>
          </a:stretch>
        </p:blipFill>
        <p:spPr>
          <a:xfrm>
            <a:off x="1331913" y="1484313"/>
            <a:ext cx="6606540" cy="302069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10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000000"/>
                                          </p:val>
                                        </p:tav>
                                        <p:tav tm="100000">
                                          <p:val>
                                            <p:strVal val="#ppt_w"/>
                                          </p:val>
                                        </p:tav>
                                      </p:tavLst>
                                    </p:anim>
                                    <p:anim calcmode="lin" valueType="num">
                                      <p:cBhvr>
                                        <p:cTn id="8" dur="1000" fill="hold"/>
                                        <p:tgtEl>
                                          <p:spTgt spid="44"/>
                                        </p:tgtEl>
                                        <p:attrNameLst>
                                          <p:attrName>ppt_h</p:attrName>
                                        </p:attrNameLst>
                                      </p:cBhvr>
                                      <p:tavLst>
                                        <p:tav tm="0">
                                          <p:val>
                                            <p:fltVal val="0.000000"/>
                                          </p:val>
                                        </p:tav>
                                        <p:tav tm="100000">
                                          <p:val>
                                            <p:strVal val="#ppt_h"/>
                                          </p:val>
                                        </p:tav>
                                      </p:tavLst>
                                    </p:anim>
                                    <p:anim calcmode="lin" valueType="num">
                                      <p:cBhvr>
                                        <p:cTn id="9" dur="1000" fill="hold"/>
                                        <p:tgtEl>
                                          <p:spTgt spid="44"/>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44"/>
                                        </p:tgtEl>
                                        <p:attrNameLst>
                                          <p:attrName>ppt_y</p:attrName>
                                        </p:attrNameLst>
                                      </p:cBhvr>
                                      <p:tavLst>
                                        <p:tav tm="0" fmla="#ppt_y+(sin(-2*pi*(1-$))*-#ppt_x+cos(-2*pi*(1-$))*(1-#ppt_y))*(1-$)">
                                          <p:val>
                                            <p:fltVal val="0.000000"/>
                                          </p:val>
                                        </p:tav>
                                        <p:tav tm="100000">
                                          <p:val>
                                            <p:fltVal val="1.000000"/>
                                          </p:val>
                                        </p:tav>
                                      </p:tavLst>
                                    </p:anim>
                                  </p:childTnLst>
                                </p:cTn>
                              </p:par>
                              <p:par>
                                <p:cTn id="11" presetID="15" presetClass="entr" presetSubtype="0" fill="hold" nodeType="withEffect">
                                  <p:stCondLst>
                                    <p:cond delay="300"/>
                                  </p:stCondLst>
                                  <p:childTnLst>
                                    <p:set>
                                      <p:cBhvr>
                                        <p:cTn id="12" dur="1" fill="hold">
                                          <p:stCondLst>
                                            <p:cond delay="0"/>
                                          </p:stCondLst>
                                        </p:cTn>
                                        <p:tgtEl>
                                          <p:spTgt spid="46"/>
                                        </p:tgtEl>
                                        <p:attrNameLst>
                                          <p:attrName>style.visibility</p:attrName>
                                        </p:attrNameLst>
                                      </p:cBhvr>
                                      <p:to>
                                        <p:strVal val="visible"/>
                                      </p:to>
                                    </p:set>
                                    <p:anim calcmode="lin" valueType="num">
                                      <p:cBhvr>
                                        <p:cTn id="13" dur="1000" fill="hold"/>
                                        <p:tgtEl>
                                          <p:spTgt spid="46"/>
                                        </p:tgtEl>
                                        <p:attrNameLst>
                                          <p:attrName>ppt_w</p:attrName>
                                        </p:attrNameLst>
                                      </p:cBhvr>
                                      <p:tavLst>
                                        <p:tav tm="0">
                                          <p:val>
                                            <p:fltVal val="0.000000"/>
                                          </p:val>
                                        </p:tav>
                                        <p:tav tm="100000">
                                          <p:val>
                                            <p:strVal val="#ppt_w"/>
                                          </p:val>
                                        </p:tav>
                                      </p:tavLst>
                                    </p:anim>
                                    <p:anim calcmode="lin" valueType="num">
                                      <p:cBhvr>
                                        <p:cTn id="14" dur="1000" fill="hold"/>
                                        <p:tgtEl>
                                          <p:spTgt spid="46"/>
                                        </p:tgtEl>
                                        <p:attrNameLst>
                                          <p:attrName>ppt_h</p:attrName>
                                        </p:attrNameLst>
                                      </p:cBhvr>
                                      <p:tavLst>
                                        <p:tav tm="0">
                                          <p:val>
                                            <p:fltVal val="0.000000"/>
                                          </p:val>
                                        </p:tav>
                                        <p:tav tm="100000">
                                          <p:val>
                                            <p:strVal val="#ppt_h"/>
                                          </p:val>
                                        </p:tav>
                                      </p:tavLst>
                                    </p:anim>
                                    <p:anim calcmode="lin" valueType="num">
                                      <p:cBhvr>
                                        <p:cTn id="15" dur="1000" fill="hold"/>
                                        <p:tgtEl>
                                          <p:spTgt spid="46"/>
                                        </p:tgtEl>
                                        <p:attrNameLst>
                                          <p:attrName>ppt_x</p:attrName>
                                        </p:attrNameLst>
                                      </p:cBhvr>
                                      <p:tavLst>
                                        <p:tav tm="0" fmla="#ppt_x+(cos(-2*pi*(1-$))*-#ppt_x-sin(-2*pi*(1-$))*(1-#ppt_y))*(1-$)">
                                          <p:val>
                                            <p:fltVal val="0.000000"/>
                                          </p:val>
                                        </p:tav>
                                        <p:tav tm="100000">
                                          <p:val>
                                            <p:fltVal val="1.000000"/>
                                          </p:val>
                                        </p:tav>
                                      </p:tavLst>
                                    </p:anim>
                                    <p:anim calcmode="lin" valueType="num">
                                      <p:cBhvr>
                                        <p:cTn id="16" dur="1000" fill="hold"/>
                                        <p:tgtEl>
                                          <p:spTgt spid="46"/>
                                        </p:tgtEl>
                                        <p:attrNameLst>
                                          <p:attrName>ppt_y</p:attrName>
                                        </p:attrNameLst>
                                      </p:cBhvr>
                                      <p:tavLst>
                                        <p:tav tm="0" fmla="#ppt_y+(sin(-2*pi*(1-$))*-#ppt_x+cos(-2*pi*(1-$))*(1-#ppt_y))*(1-$)">
                                          <p:val>
                                            <p:fltVal val="0.000000"/>
                                          </p:val>
                                        </p:tav>
                                        <p:tav tm="100000">
                                          <p:val>
                                            <p:fltVal val="1.000000"/>
                                          </p:val>
                                        </p:tav>
                                      </p:tavLst>
                                    </p:anim>
                                  </p:childTnLst>
                                </p:cTn>
                              </p:par>
                              <p:par>
                                <p:cTn id="17" presetID="15" presetClass="entr" presetSubtype="0" fill="hold" nodeType="withEffect">
                                  <p:stCondLst>
                                    <p:cond delay="500"/>
                                  </p:stCondLst>
                                  <p:childTnLst>
                                    <p:set>
                                      <p:cBhvr>
                                        <p:cTn id="18" dur="1" fill="hold">
                                          <p:stCondLst>
                                            <p:cond delay="0"/>
                                          </p:stCondLst>
                                        </p:cTn>
                                        <p:tgtEl>
                                          <p:spTgt spid="42"/>
                                        </p:tgtEl>
                                        <p:attrNameLst>
                                          <p:attrName>style.visibility</p:attrName>
                                        </p:attrNameLst>
                                      </p:cBhvr>
                                      <p:to>
                                        <p:strVal val="visible"/>
                                      </p:to>
                                    </p:set>
                                    <p:anim calcmode="lin" valueType="num">
                                      <p:cBhvr>
                                        <p:cTn id="19" dur="1000" fill="hold"/>
                                        <p:tgtEl>
                                          <p:spTgt spid="42"/>
                                        </p:tgtEl>
                                        <p:attrNameLst>
                                          <p:attrName>ppt_w</p:attrName>
                                        </p:attrNameLst>
                                      </p:cBhvr>
                                      <p:tavLst>
                                        <p:tav tm="0">
                                          <p:val>
                                            <p:fltVal val="0.000000"/>
                                          </p:val>
                                        </p:tav>
                                        <p:tav tm="100000">
                                          <p:val>
                                            <p:strVal val="#ppt_w"/>
                                          </p:val>
                                        </p:tav>
                                      </p:tavLst>
                                    </p:anim>
                                    <p:anim calcmode="lin" valueType="num">
                                      <p:cBhvr>
                                        <p:cTn id="20" dur="1000" fill="hold"/>
                                        <p:tgtEl>
                                          <p:spTgt spid="42"/>
                                        </p:tgtEl>
                                        <p:attrNameLst>
                                          <p:attrName>ppt_h</p:attrName>
                                        </p:attrNameLst>
                                      </p:cBhvr>
                                      <p:tavLst>
                                        <p:tav tm="0">
                                          <p:val>
                                            <p:fltVal val="0.000000"/>
                                          </p:val>
                                        </p:tav>
                                        <p:tav tm="100000">
                                          <p:val>
                                            <p:strVal val="#ppt_h"/>
                                          </p:val>
                                        </p:tav>
                                      </p:tavLst>
                                    </p:anim>
                                    <p:anim calcmode="lin" valueType="num">
                                      <p:cBhvr>
                                        <p:cTn id="21" dur="1000" fill="hold"/>
                                        <p:tgtEl>
                                          <p:spTgt spid="42"/>
                                        </p:tgtEl>
                                        <p:attrNameLst>
                                          <p:attrName>ppt_x</p:attrName>
                                        </p:attrNameLst>
                                      </p:cBhvr>
                                      <p:tavLst>
                                        <p:tav tm="0" fmla="#ppt_x+(cos(-2*pi*(1-$))*-#ppt_x-sin(-2*pi*(1-$))*(1-#ppt_y))*(1-$)">
                                          <p:val>
                                            <p:fltVal val="0.000000"/>
                                          </p:val>
                                        </p:tav>
                                        <p:tav tm="100000">
                                          <p:val>
                                            <p:fltVal val="1.000000"/>
                                          </p:val>
                                        </p:tav>
                                      </p:tavLst>
                                    </p:anim>
                                    <p:anim calcmode="lin" valueType="num">
                                      <p:cBhvr>
                                        <p:cTn id="22" dur="1000" fill="hold"/>
                                        <p:tgtEl>
                                          <p:spTgt spid="42"/>
                                        </p:tgtEl>
                                        <p:attrNameLst>
                                          <p:attrName>ppt_y</p:attrName>
                                        </p:attrNameLst>
                                      </p:cBhvr>
                                      <p:tavLst>
                                        <p:tav tm="0" fmla="#ppt_y+(sin(-2*pi*(1-$))*-#ppt_x+cos(-2*pi*(1-$))*(1-#ppt_y))*(1-$)">
                                          <p:val>
                                            <p:fltVal val="0.000000"/>
                                          </p:val>
                                        </p:tav>
                                        <p:tav tm="100000">
                                          <p:val>
                                            <p:fltVal val="1.000000"/>
                                          </p:val>
                                        </p:tav>
                                      </p:tavLst>
                                    </p:anim>
                                  </p:childTnLst>
                                </p:cTn>
                              </p:par>
                              <p:par>
                                <p:cTn id="23" presetID="15" presetClass="entr" presetSubtype="0" fill="hold" nodeType="withEffect">
                                  <p:stCondLst>
                                    <p:cond delay="7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000000"/>
                                          </p:val>
                                        </p:tav>
                                        <p:tav tm="100000">
                                          <p:val>
                                            <p:strVal val="#ppt_w"/>
                                          </p:val>
                                        </p:tav>
                                      </p:tavLst>
                                    </p:anim>
                                    <p:anim calcmode="lin" valueType="num">
                                      <p:cBhvr>
                                        <p:cTn id="26" dur="1000" fill="hold"/>
                                        <p:tgtEl>
                                          <p:spTgt spid="41"/>
                                        </p:tgtEl>
                                        <p:attrNameLst>
                                          <p:attrName>ppt_h</p:attrName>
                                        </p:attrNameLst>
                                      </p:cBhvr>
                                      <p:tavLst>
                                        <p:tav tm="0">
                                          <p:val>
                                            <p:fltVal val="0.000000"/>
                                          </p:val>
                                        </p:tav>
                                        <p:tav tm="100000">
                                          <p:val>
                                            <p:strVal val="#ppt_h"/>
                                          </p:val>
                                        </p:tav>
                                      </p:tavLst>
                                    </p:anim>
                                    <p:anim calcmode="lin" valueType="num">
                                      <p:cBhvr>
                                        <p:cTn id="27" dur="1000" fill="hold"/>
                                        <p:tgtEl>
                                          <p:spTgt spid="41"/>
                                        </p:tgtEl>
                                        <p:attrNameLst>
                                          <p:attrName>ppt_x</p:attrName>
                                        </p:attrNameLst>
                                      </p:cBhvr>
                                      <p:tavLst>
                                        <p:tav tm="0" fmla="#ppt_x+(cos(-2*pi*(1-$))*-#ppt_x-sin(-2*pi*(1-$))*(1-#ppt_y))*(1-$)">
                                          <p:val>
                                            <p:fltVal val="0.000000"/>
                                          </p:val>
                                        </p:tav>
                                        <p:tav tm="100000">
                                          <p:val>
                                            <p:fltVal val="1.000000"/>
                                          </p:val>
                                        </p:tav>
                                      </p:tavLst>
                                    </p:anim>
                                    <p:anim calcmode="lin" valueType="num">
                                      <p:cBhvr>
                                        <p:cTn id="28" dur="1000" fill="hold"/>
                                        <p:tgtEl>
                                          <p:spTgt spid="41"/>
                                        </p:tgtEl>
                                        <p:attrNameLst>
                                          <p:attrName>ppt_y</p:attrName>
                                        </p:attrNameLst>
                                      </p:cBhvr>
                                      <p:tavLst>
                                        <p:tav tm="0" fmla="#ppt_y+(sin(-2*pi*(1-$))*-#ppt_x+cos(-2*pi*(1-$))*(1-#ppt_y))*(1-$)">
                                          <p:val>
                                            <p:fltVal val="0.000000"/>
                                          </p:val>
                                        </p:tav>
                                        <p:tav tm="100000">
                                          <p:val>
                                            <p:fltVal val="1.000000"/>
                                          </p:val>
                                        </p:tav>
                                      </p:tavLst>
                                    </p:anim>
                                  </p:childTnLst>
                                </p:cTn>
                              </p:par>
                              <p:par>
                                <p:cTn id="29" presetID="1" presetClass="entr" presetSubtype="0" fill="hold" grpId="0" nodeType="withEffect">
                                  <p:stCondLst>
                                    <p:cond delay="0"/>
                                  </p:stCondLst>
                                  <p:childTnLst>
                                    <p:set>
                                      <p:cBhvr>
                                        <p:cTn id="30" dur="1" fill="hold">
                                          <p:stCondLst>
                                            <p:cond delay="0"/>
                                          </p:stCondLst>
                                        </p:cTn>
                                        <p:tgtEl>
                                          <p:spTgt spid="11278"/>
                                        </p:tgtEl>
                                        <p:attrNameLst>
                                          <p:attrName>style.visibility</p:attrName>
                                        </p:attrNameLst>
                                      </p:cBhvr>
                                      <p:to>
                                        <p:strVal val="visible"/>
                                      </p:to>
                                    </p:set>
                                  </p:childTnLst>
                                </p:cTn>
                              </p:par>
                              <p:par>
                                <p:cTn id="31" presetID="30" presetClass="exit" presetSubtype="0" fill="hold" grpId="22" nodeType="withEffect">
                                  <p:stCondLst>
                                    <p:cond delay="0"/>
                                  </p:stCondLst>
                                  <p:childTnLst>
                                    <p:animEffect transition="out" filter="fade">
                                      <p:cBhvr>
                                        <p:cTn id="32" dur="800" accel="100000">
                                          <p:stCondLst>
                                            <p:cond delay="200"/>
                                          </p:stCondLst>
                                        </p:cTn>
                                        <p:tgtEl>
                                          <p:spTgt spid="11278"/>
                                        </p:tgtEl>
                                      </p:cBhvr>
                                    </p:animEffect>
                                    <p:anim calcmode="lin" valueType="num">
                                      <p:cBhvr>
                                        <p:cTn id="33" dur="800" accel="100000">
                                          <p:stCondLst>
                                            <p:cond delay="200"/>
                                          </p:stCondLst>
                                        </p:cTn>
                                        <p:tgtEl>
                                          <p:spTgt spid="11278"/>
                                        </p:tgtEl>
                                        <p:attrNameLst>
                                          <p:attrName>style.rotation</p:attrName>
                                        </p:attrNameLst>
                                      </p:cBhvr>
                                      <p:tavLst>
                                        <p:tav tm="0">
                                          <p:val>
                                            <p:fltVal val="0.000000"/>
                                          </p:val>
                                        </p:tav>
                                        <p:tav tm="100000">
                                          <p:val>
                                            <p:fltVal val="-90.000000"/>
                                          </p:val>
                                        </p:tav>
                                      </p:tavLst>
                                    </p:anim>
                                    <p:anim calcmode="lin" valueType="num">
                                      <p:cBhvr>
                                        <p:cTn id="34" dur="200" decel="100000"/>
                                        <p:tgtEl>
                                          <p:spTgt spid="11278"/>
                                        </p:tgtEl>
                                        <p:attrNameLst>
                                          <p:attrName>ppt_x</p:attrName>
                                        </p:attrNameLst>
                                      </p:cBhvr>
                                      <p:tavLst>
                                        <p:tav tm="0">
                                          <p:val>
                                            <p:strVal val="ppt_x"/>
                                          </p:val>
                                        </p:tav>
                                        <p:tav tm="100000">
                                          <p:val>
                                            <p:strVal val="ppt_x-0.05"/>
                                          </p:val>
                                        </p:tav>
                                      </p:tavLst>
                                    </p:anim>
                                    <p:anim calcmode="lin" valueType="num">
                                      <p:cBhvr>
                                        <p:cTn id="35" dur="200" decel="100000"/>
                                        <p:tgtEl>
                                          <p:spTgt spid="11278"/>
                                        </p:tgtEl>
                                        <p:attrNameLst>
                                          <p:attrName>ppt_y</p:attrName>
                                        </p:attrNameLst>
                                      </p:cBhvr>
                                      <p:tavLst>
                                        <p:tav tm="0">
                                          <p:val>
                                            <p:strVal val="ppt_y"/>
                                          </p:val>
                                        </p:tav>
                                        <p:tav tm="100000">
                                          <p:val>
                                            <p:strVal val="ppt_y+0.1"/>
                                          </p:val>
                                        </p:tav>
                                      </p:tavLst>
                                    </p:anim>
                                    <p:anim calcmode="lin" valueType="num">
                                      <p:cBhvr>
                                        <p:cTn id="36" dur="800" accel="100000">
                                          <p:stCondLst>
                                            <p:cond delay="200"/>
                                          </p:stCondLst>
                                        </p:cTn>
                                        <p:tgtEl>
                                          <p:spTgt spid="11278"/>
                                        </p:tgtEl>
                                        <p:attrNameLst>
                                          <p:attrName>ppt_x</p:attrName>
                                        </p:attrNameLst>
                                      </p:cBhvr>
                                      <p:tavLst>
                                        <p:tav tm="0">
                                          <p:val>
                                            <p:strVal val="ppt_x"/>
                                          </p:val>
                                        </p:tav>
                                        <p:tav tm="100000">
                                          <p:val>
                                            <p:strVal val="ppt_x+0.4+0.05"/>
                                          </p:val>
                                        </p:tav>
                                      </p:tavLst>
                                    </p:anim>
                                    <p:anim calcmode="lin" valueType="num">
                                      <p:cBhvr>
                                        <p:cTn id="37" dur="800" accel="100000">
                                          <p:stCondLst>
                                            <p:cond delay="200"/>
                                          </p:stCondLst>
                                        </p:cTn>
                                        <p:tgtEl>
                                          <p:spTgt spid="11278"/>
                                        </p:tgtEl>
                                        <p:attrNameLst>
                                          <p:attrName>ppt_y</p:attrName>
                                        </p:attrNameLst>
                                      </p:cBhvr>
                                      <p:tavLst>
                                        <p:tav tm="0">
                                          <p:val>
                                            <p:strVal val="ppt_y"/>
                                          </p:val>
                                        </p:tav>
                                        <p:tav tm="100000">
                                          <p:val>
                                            <p:strVal val="ppt_y-0.4-0.1"/>
                                          </p:val>
                                        </p:tav>
                                      </p:tavLst>
                                    </p:anim>
                                    <p:set>
                                      <p:cBhvr>
                                        <p:cTn id="38" dur="1" fill="hold">
                                          <p:stCondLst>
                                            <p:cond delay="999"/>
                                          </p:stCondLst>
                                        </p:cTn>
                                        <p:tgtEl>
                                          <p:spTgt spid="1127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par>
                          <p:cTn id="45" fill="hold">
                            <p:stCondLst>
                              <p:cond delay="0"/>
                            </p:stCondLst>
                            <p:childTnLst>
                              <p:par>
                                <p:cTn id="46" presetID="26" presetClass="emph" presetSubtype="0" fill="hold" grpId="1" nodeType="afterEffect">
                                  <p:stCondLst>
                                    <p:cond delay="0"/>
                                  </p:stCondLst>
                                  <p:childTnLst>
                                    <p:animEffect transition="out" filter="fade">
                                      <p:cBhvr>
                                        <p:cTn id="47" dur="500" tmFilter="0, 0; .2, .5; .8, .5; 1, 0"/>
                                        <p:tgtEl>
                                          <p:spTgt spid="11"/>
                                        </p:tgtEl>
                                      </p:cBhvr>
                                    </p:animEffect>
                                    <p:animScale>
                                      <p:cBhvr>
                                        <p:cTn id="48" dur="250" autoRev="1" fill="hold"/>
                                        <p:tgtEl>
                                          <p:spTgt spid="11"/>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30" presetClass="exit" presetSubtype="0" fill="hold" nodeType="clickEffect">
                                  <p:stCondLst>
                                    <p:cond delay="0"/>
                                  </p:stCondLst>
                                  <p:childTnLst>
                                    <p:animEffect transition="out" filter="fade">
                                      <p:cBhvr>
                                        <p:cTn id="52" dur="800" accel="100000">
                                          <p:stCondLst>
                                            <p:cond delay="200"/>
                                          </p:stCondLst>
                                        </p:cTn>
                                        <p:tgtEl>
                                          <p:spTgt spid="12"/>
                                        </p:tgtEl>
                                      </p:cBhvr>
                                    </p:animEffect>
                                    <p:anim calcmode="lin" valueType="num">
                                      <p:cBhvr>
                                        <p:cTn id="53" dur="800" accel="100000">
                                          <p:stCondLst>
                                            <p:cond delay="200"/>
                                          </p:stCondLst>
                                        </p:cTn>
                                        <p:tgtEl>
                                          <p:spTgt spid="12"/>
                                        </p:tgtEl>
                                        <p:attrNameLst>
                                          <p:attrName>style.rotation</p:attrName>
                                        </p:attrNameLst>
                                      </p:cBhvr>
                                      <p:tavLst>
                                        <p:tav tm="0">
                                          <p:val>
                                            <p:fltVal val="0.000000"/>
                                          </p:val>
                                        </p:tav>
                                        <p:tav tm="100000">
                                          <p:val>
                                            <p:fltVal val="-90.000000"/>
                                          </p:val>
                                        </p:tav>
                                      </p:tavLst>
                                    </p:anim>
                                    <p:anim calcmode="lin" valueType="num">
                                      <p:cBhvr>
                                        <p:cTn id="54" dur="200" decel="100000"/>
                                        <p:tgtEl>
                                          <p:spTgt spid="12"/>
                                        </p:tgtEl>
                                        <p:attrNameLst>
                                          <p:attrName>ppt_x</p:attrName>
                                        </p:attrNameLst>
                                      </p:cBhvr>
                                      <p:tavLst>
                                        <p:tav tm="0">
                                          <p:val>
                                            <p:strVal val="ppt_x"/>
                                          </p:val>
                                        </p:tav>
                                        <p:tav tm="100000">
                                          <p:val>
                                            <p:strVal val="ppt_x-0.05"/>
                                          </p:val>
                                        </p:tav>
                                      </p:tavLst>
                                    </p:anim>
                                    <p:anim calcmode="lin" valueType="num">
                                      <p:cBhvr>
                                        <p:cTn id="55" dur="200" decel="100000"/>
                                        <p:tgtEl>
                                          <p:spTgt spid="12"/>
                                        </p:tgtEl>
                                        <p:attrNameLst>
                                          <p:attrName>ppt_y</p:attrName>
                                        </p:attrNameLst>
                                      </p:cBhvr>
                                      <p:tavLst>
                                        <p:tav tm="0">
                                          <p:val>
                                            <p:strVal val="ppt_y"/>
                                          </p:val>
                                        </p:tav>
                                        <p:tav tm="100000">
                                          <p:val>
                                            <p:strVal val="ppt_y+0.1"/>
                                          </p:val>
                                        </p:tav>
                                      </p:tavLst>
                                    </p:anim>
                                    <p:anim calcmode="lin" valueType="num">
                                      <p:cBhvr>
                                        <p:cTn id="56" dur="800" accel="100000">
                                          <p:stCondLst>
                                            <p:cond delay="200"/>
                                          </p:stCondLst>
                                        </p:cTn>
                                        <p:tgtEl>
                                          <p:spTgt spid="12"/>
                                        </p:tgtEl>
                                        <p:attrNameLst>
                                          <p:attrName>ppt_x</p:attrName>
                                        </p:attrNameLst>
                                      </p:cBhvr>
                                      <p:tavLst>
                                        <p:tav tm="0">
                                          <p:val>
                                            <p:strVal val="ppt_x"/>
                                          </p:val>
                                        </p:tav>
                                        <p:tav tm="100000">
                                          <p:val>
                                            <p:strVal val="ppt_x+0.4+0.05"/>
                                          </p:val>
                                        </p:tav>
                                      </p:tavLst>
                                    </p:anim>
                                    <p:anim calcmode="lin" valueType="num">
                                      <p:cBhvr>
                                        <p:cTn id="57" dur="800" accel="100000">
                                          <p:stCondLst>
                                            <p:cond delay="200"/>
                                          </p:stCondLst>
                                        </p:cTn>
                                        <p:tgtEl>
                                          <p:spTgt spid="12"/>
                                        </p:tgtEl>
                                        <p:attrNameLst>
                                          <p:attrName>ppt_y</p:attrName>
                                        </p:attrNameLst>
                                      </p:cBhvr>
                                      <p:tavLst>
                                        <p:tav tm="0">
                                          <p:val>
                                            <p:strVal val="ppt_y"/>
                                          </p:val>
                                        </p:tav>
                                        <p:tav tm="100000">
                                          <p:val>
                                            <p:strVal val="ppt_y-0.4-0.1"/>
                                          </p:val>
                                        </p:tav>
                                      </p:tavLst>
                                    </p:anim>
                                    <p:set>
                                      <p:cBhvr>
                                        <p:cTn id="58" dur="1" fill="hold">
                                          <p:stCondLst>
                                            <p:cond delay="999"/>
                                          </p:stCondLst>
                                        </p:cTn>
                                        <p:tgtEl>
                                          <p:spTgt spid="12"/>
                                        </p:tgtEl>
                                        <p:attrNameLst>
                                          <p:attrName>style.visibility</p:attrName>
                                        </p:attrNameLst>
                                      </p:cBhvr>
                                      <p:to>
                                        <p:strVal val="hidden"/>
                                      </p:to>
                                    </p:set>
                                  </p:childTnLst>
                                </p:cTn>
                              </p:par>
                              <p:par>
                                <p:cTn id="59" presetID="30" presetClass="exit" presetSubtype="0" fill="hold" grpId="2" nodeType="withEffect">
                                  <p:stCondLst>
                                    <p:cond delay="0"/>
                                  </p:stCondLst>
                                  <p:childTnLst>
                                    <p:animEffect transition="out" filter="fade">
                                      <p:cBhvr>
                                        <p:cTn id="60" dur="800" accel="100000">
                                          <p:stCondLst>
                                            <p:cond delay="200"/>
                                          </p:stCondLst>
                                        </p:cTn>
                                        <p:tgtEl>
                                          <p:spTgt spid="11"/>
                                        </p:tgtEl>
                                      </p:cBhvr>
                                    </p:animEffect>
                                    <p:anim calcmode="lin" valueType="num">
                                      <p:cBhvr>
                                        <p:cTn id="61" dur="800" accel="100000">
                                          <p:stCondLst>
                                            <p:cond delay="200"/>
                                          </p:stCondLst>
                                        </p:cTn>
                                        <p:tgtEl>
                                          <p:spTgt spid="11"/>
                                        </p:tgtEl>
                                        <p:attrNameLst>
                                          <p:attrName>style.rotation</p:attrName>
                                        </p:attrNameLst>
                                      </p:cBhvr>
                                      <p:tavLst>
                                        <p:tav tm="0">
                                          <p:val>
                                            <p:fltVal val="0.000000"/>
                                          </p:val>
                                        </p:tav>
                                        <p:tav tm="100000">
                                          <p:val>
                                            <p:fltVal val="-90.000000"/>
                                          </p:val>
                                        </p:tav>
                                      </p:tavLst>
                                    </p:anim>
                                    <p:anim calcmode="lin" valueType="num">
                                      <p:cBhvr>
                                        <p:cTn id="62" dur="200" decel="100000"/>
                                        <p:tgtEl>
                                          <p:spTgt spid="11"/>
                                        </p:tgtEl>
                                        <p:attrNameLst>
                                          <p:attrName>ppt_x</p:attrName>
                                        </p:attrNameLst>
                                      </p:cBhvr>
                                      <p:tavLst>
                                        <p:tav tm="0">
                                          <p:val>
                                            <p:strVal val="ppt_x"/>
                                          </p:val>
                                        </p:tav>
                                        <p:tav tm="100000">
                                          <p:val>
                                            <p:strVal val="ppt_x-0.05"/>
                                          </p:val>
                                        </p:tav>
                                      </p:tavLst>
                                    </p:anim>
                                    <p:anim calcmode="lin" valueType="num">
                                      <p:cBhvr>
                                        <p:cTn id="63" dur="200" decel="100000"/>
                                        <p:tgtEl>
                                          <p:spTgt spid="11"/>
                                        </p:tgtEl>
                                        <p:attrNameLst>
                                          <p:attrName>ppt_y</p:attrName>
                                        </p:attrNameLst>
                                      </p:cBhvr>
                                      <p:tavLst>
                                        <p:tav tm="0">
                                          <p:val>
                                            <p:strVal val="ppt_y"/>
                                          </p:val>
                                        </p:tav>
                                        <p:tav tm="100000">
                                          <p:val>
                                            <p:strVal val="ppt_y+0.1"/>
                                          </p:val>
                                        </p:tav>
                                      </p:tavLst>
                                    </p:anim>
                                    <p:anim calcmode="lin" valueType="num">
                                      <p:cBhvr>
                                        <p:cTn id="64" dur="800" accel="100000">
                                          <p:stCondLst>
                                            <p:cond delay="200"/>
                                          </p:stCondLst>
                                        </p:cTn>
                                        <p:tgtEl>
                                          <p:spTgt spid="11"/>
                                        </p:tgtEl>
                                        <p:attrNameLst>
                                          <p:attrName>ppt_x</p:attrName>
                                        </p:attrNameLst>
                                      </p:cBhvr>
                                      <p:tavLst>
                                        <p:tav tm="0">
                                          <p:val>
                                            <p:strVal val="ppt_x"/>
                                          </p:val>
                                        </p:tav>
                                        <p:tav tm="100000">
                                          <p:val>
                                            <p:strVal val="ppt_x+0.4+0.05"/>
                                          </p:val>
                                        </p:tav>
                                      </p:tavLst>
                                    </p:anim>
                                    <p:anim calcmode="lin" valueType="num">
                                      <p:cBhvr>
                                        <p:cTn id="65" dur="800" accel="100000">
                                          <p:stCondLst>
                                            <p:cond delay="200"/>
                                          </p:stCondLst>
                                        </p:cTn>
                                        <p:tgtEl>
                                          <p:spTgt spid="11"/>
                                        </p:tgtEl>
                                        <p:attrNameLst>
                                          <p:attrName>ppt_y</p:attrName>
                                        </p:attrNameLst>
                                      </p:cBhvr>
                                      <p:tavLst>
                                        <p:tav tm="0">
                                          <p:val>
                                            <p:strVal val="ppt_y"/>
                                          </p:val>
                                        </p:tav>
                                        <p:tav tm="100000">
                                          <p:val>
                                            <p:strVal val="ppt_y-0.4-0.1"/>
                                          </p:val>
                                        </p:tav>
                                      </p:tavLst>
                                    </p:anim>
                                    <p:set>
                                      <p:cBhvr>
                                        <p:cTn id="66"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p:bldP spid="11278" grpId="1"/>
      <p:bldP spid="11278" grpId="2"/>
      <p:bldP spid="11278" grpId="3"/>
      <p:bldP spid="11278" grpId="4"/>
      <p:bldP spid="11278" grpId="5"/>
      <p:bldP spid="11278" grpId="6"/>
      <p:bldP spid="11278" grpId="7"/>
      <p:bldP spid="11278" grpId="8"/>
      <p:bldP spid="11278" grpId="9"/>
      <p:bldP spid="11278" grpId="10"/>
      <p:bldP spid="11278" grpId="11"/>
      <p:bldP spid="11278" grpId="12"/>
      <p:bldP spid="11278" grpId="13"/>
      <p:bldP spid="11278" grpId="14"/>
      <p:bldP spid="11278" grpId="15"/>
      <p:bldP spid="11278" grpId="16"/>
      <p:bldP spid="11278" grpId="17"/>
      <p:bldP spid="11278" grpId="18"/>
      <p:bldP spid="11278" grpId="19"/>
      <p:bldP spid="11278" grpId="20"/>
      <p:bldP spid="11278" grpId="21"/>
      <p:bldP spid="11278" grpId="22"/>
      <p:bldP spid="11" grpId="0"/>
      <p:bldP spid="11" grpId="1"/>
      <p:bldP spid="11" grpId="2"/>
    </p:bldLst>
  </p:timing>
</p:sld>
</file>

<file path=ppt/theme/theme1.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0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1305</Words>
  <Application>WPS 演示</Application>
  <PresentationFormat>在屏幕上显示</PresentationFormat>
  <Paragraphs>94</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宋体</vt:lpstr>
      <vt:lpstr>Wingdings</vt:lpstr>
      <vt:lpstr>黑体</vt:lpstr>
      <vt:lpstr>Calibri</vt:lpstr>
      <vt:lpstr>微软雅黑</vt:lpstr>
      <vt:lpstr>华文行楷</vt:lpstr>
      <vt:lpstr>华文新魏</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凝心聚力向未来</dc:title>
  <dc:creator>ASUS</dc:creator>
  <cp:lastModifiedBy>ASUS</cp:lastModifiedBy>
  <cp:revision>88</cp:revision>
  <dcterms:created xsi:type="dcterms:W3CDTF">2017-06-04T07:40:43Z</dcterms:created>
  <dcterms:modified xsi:type="dcterms:W3CDTF">2017-06-21T03:55:21Z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