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7" r:id="rId5"/>
    <p:sldId id="258" r:id="rId6"/>
    <p:sldId id="259" r:id="rId7"/>
    <p:sldId id="285" r:id="rId8"/>
    <p:sldId id="260" r:id="rId9"/>
    <p:sldId id="286" r:id="rId10"/>
    <p:sldId id="263" r:id="rId11"/>
    <p:sldId id="287" r:id="rId12"/>
    <p:sldId id="288" r:id="rId13"/>
    <p:sldId id="299" r:id="rId14"/>
    <p:sldId id="262" r:id="rId15"/>
    <p:sldId id="266" r:id="rId16"/>
    <p:sldId id="300" r:id="rId17"/>
    <p:sldId id="267" r:id="rId18"/>
    <p:sldId id="301" r:id="rId19"/>
    <p:sldId id="265" r:id="rId20"/>
    <p:sldId id="269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5B4"/>
    <a:srgbClr val="F88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11F0B-80BD-4362-8C06-951AFE6D45A0}" type="slidenum">
              <a:rPr lang="zh-CN" altLang="en-US" smtClean="0">
                <a:latin typeface="等线"/>
                <a:ea typeface="等线"/>
                <a:cs typeface="等线"/>
              </a:rPr>
            </a:fld>
            <a:endParaRPr lang="zh-CN" altLang="en-US" smtClean="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80314-EF14-426A-AE51-0312FAC7794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80314-EF14-426A-AE51-0312FAC7794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80314-EF14-426A-AE51-0312FAC7794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80314-EF14-426A-AE51-0312FAC7794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80314-EF14-426A-AE51-0312FAC7794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11F0B-80BD-4362-8C06-951AFE6D45A0}" type="slidenum">
              <a:rPr lang="zh-CN" altLang="en-US" smtClean="0">
                <a:latin typeface="等线"/>
                <a:ea typeface="等线"/>
                <a:cs typeface="等线"/>
              </a:rPr>
            </a:fld>
            <a:endParaRPr lang="zh-CN" altLang="en-US" smtClean="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9C6C4-D73C-42A8-81E1-E011228ED538}" type="slidenum">
              <a:rPr lang="zh-CN" altLang="en-US" smtClean="0">
                <a:latin typeface="等线"/>
                <a:ea typeface="等线"/>
                <a:cs typeface="等线"/>
              </a:rPr>
            </a:fld>
            <a:endParaRPr lang="zh-CN" altLang="en-US" smtClean="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-15875"/>
            <a:ext cx="21304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30163"/>
            <a:ext cx="4400550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81470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8388" y="2000250"/>
            <a:ext cx="7783513" cy="842962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8389" y="2878138"/>
            <a:ext cx="6589712" cy="608012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F796-4600-406D-AE82-4534E003743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C932-1413-45F8-BAFA-BA13B2EFE2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98475"/>
            <a:ext cx="10515600" cy="5686425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5788-2058-42CB-B7DB-229AEBEE19F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0F4A-C19F-4525-A03C-C4F3F60B90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8868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822D-5D6E-4425-BBCF-045E1CCEB9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71F3-01B2-4B41-8FDD-9861A1A1BC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12713"/>
            <a:ext cx="121491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1866" b="60110"/>
          <a:stretch>
            <a:fillRect/>
          </a:stretch>
        </p:blipFill>
        <p:spPr bwMode="auto">
          <a:xfrm rot="10800000">
            <a:off x="-19050" y="0"/>
            <a:ext cx="12211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4"/>
          <a:stretch>
            <a:fillRect/>
          </a:stretch>
        </p:blipFill>
        <p:spPr bwMode="auto">
          <a:xfrm rot="10800000">
            <a:off x="-19050" y="2266950"/>
            <a:ext cx="1222851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1475" y="4565649"/>
            <a:ext cx="6369050" cy="66357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1475" y="5334000"/>
            <a:ext cx="6369050" cy="8318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45E2-D1E1-4649-8EB2-516ED347476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3DA7-4814-4394-B83A-FDAEA8CC24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8868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B4F5-949A-4D2B-92EB-ED1987C4CE6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B942-C8DF-48FF-8087-D4344545D8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4158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791325"/>
            <a:ext cx="5157787" cy="3398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4158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791325"/>
            <a:ext cx="5183188" cy="3398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35D3-3B82-418E-81CC-FB42CAEF66A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2049-E1AA-4B34-BB85-529F6F8316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-15875"/>
            <a:ext cx="21304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30163"/>
            <a:ext cx="4400550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8147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1068388" y="2305050"/>
            <a:ext cx="7783513" cy="842962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1068389" y="3182938"/>
            <a:ext cx="6589712" cy="6080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type="body" idx="13"/>
          </p:nvPr>
        </p:nvSpPr>
        <p:spPr>
          <a:xfrm>
            <a:off x="1068388" y="3790950"/>
            <a:ext cx="3275012" cy="5905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7F0A-2032-4CBD-89DF-9050AA50DFD3}" type="datetimeFigureOut">
              <a:rPr lang="zh-CN" altLang="en-US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A73C-4DB2-4CEA-9BEB-7B4C26E606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D80A-7EF6-4AAA-8BBD-F5CC2757095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E1BC-A888-4935-8C34-1E6169A08F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4000">
                <a:solidFill>
                  <a:srgbClr val="F8868F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ctr"/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B958-9FA5-4622-97AA-1CCA38B0F78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E552-4E47-4C21-8954-4473866AF5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667E-9824-4465-8122-0A85BC43E76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F30D-FEA8-4B16-94D7-138B5EE407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6FA1D1-06C4-4178-A595-2BAFD59E1D4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67416E-25D3-4F6A-8846-92C40BF15814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18.jpeg"/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6288405" y="1613853"/>
            <a:ext cx="990600" cy="1049337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  <a:ea typeface="+mn-ea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7094855" y="1547178"/>
            <a:ext cx="1216025" cy="601662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rgbClr val="A4D5B4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  <a:ea typeface="+mn-ea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7934643" y="1732915"/>
            <a:ext cx="904875" cy="1181100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  <a:ea typeface="+mn-ea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7623493" y="2721928"/>
            <a:ext cx="1136650" cy="81915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rgbClr val="A4D5B4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  <a:ea typeface="+mn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32968" y="4457065"/>
            <a:ext cx="641350" cy="614363"/>
          </a:xfrm>
          <a:prstGeom prst="rect">
            <a:avLst/>
          </a:prstGeom>
          <a:solidFill>
            <a:srgbClr val="A4D5B4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  <a:ea typeface="+mn-ea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7232968" y="3236278"/>
            <a:ext cx="919162" cy="984250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7035" y="1469390"/>
            <a:ext cx="31178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年前我们吃的是什么？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359535" y="1744980"/>
            <a:ext cx="317500" cy="317500"/>
          </a:xfrm>
          <a:prstGeom prst="ellipse">
            <a:avLst/>
          </a:prstGeom>
          <a:solidFill>
            <a:srgbClr val="F8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62760" y="3014980"/>
            <a:ext cx="3117850" cy="10763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年前我们吃的是什么？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2760" y="4457065"/>
            <a:ext cx="31178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年前我们吃的是什么？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59535" y="3223895"/>
            <a:ext cx="317500" cy="317500"/>
          </a:xfrm>
          <a:prstGeom prst="ellipse">
            <a:avLst/>
          </a:prstGeom>
          <a:solidFill>
            <a:srgbClr val="F8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59535" y="4653915"/>
            <a:ext cx="317500" cy="317500"/>
          </a:xfrm>
          <a:prstGeom prst="ellipse">
            <a:avLst/>
          </a:prstGeom>
          <a:solidFill>
            <a:srgbClr val="F8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333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123825"/>
            <a:ext cx="4783455" cy="3149600"/>
          </a:xfrm>
          <a:prstGeom prst="rect">
            <a:avLst/>
          </a:prstGeom>
        </p:spPr>
      </p:pic>
      <p:pic>
        <p:nvPicPr>
          <p:cNvPr id="5" name="图片 4" descr="timgIPZL3L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0" y="3112135"/>
            <a:ext cx="7050405" cy="3632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OR5FHEI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76200"/>
            <a:ext cx="10058400" cy="6705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509905"/>
            <a:ext cx="3471545" cy="2600325"/>
          </a:xfrm>
          <a:prstGeom prst="rect">
            <a:avLst/>
          </a:prstGeom>
        </p:spPr>
      </p:pic>
      <p:pic>
        <p:nvPicPr>
          <p:cNvPr id="3" name="图片 2" descr="timgIPZL3L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613410"/>
            <a:ext cx="4645660" cy="2393950"/>
          </a:xfrm>
          <a:prstGeom prst="rect">
            <a:avLst/>
          </a:prstGeom>
        </p:spPr>
      </p:pic>
      <p:pic>
        <p:nvPicPr>
          <p:cNvPr id="12" name="图片 11" descr="ti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3664585"/>
            <a:ext cx="3471545" cy="2572385"/>
          </a:xfrm>
          <a:prstGeom prst="rect">
            <a:avLst/>
          </a:prstGeom>
        </p:spPr>
      </p:pic>
      <p:pic>
        <p:nvPicPr>
          <p:cNvPr id="13" name="图片 12" descr="tim778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415" y="3588385"/>
            <a:ext cx="4533265" cy="2648585"/>
          </a:xfrm>
          <a:prstGeom prst="rect">
            <a:avLst/>
          </a:prstGeom>
        </p:spPr>
      </p:pic>
      <p:sp>
        <p:nvSpPr>
          <p:cNvPr id="220" name=" 220"/>
          <p:cNvSpPr/>
          <p:nvPr/>
        </p:nvSpPr>
        <p:spPr>
          <a:xfrm>
            <a:off x="4317365" y="4721225"/>
            <a:ext cx="2860675" cy="45910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220"/>
          <p:cNvSpPr/>
          <p:nvPr/>
        </p:nvSpPr>
        <p:spPr>
          <a:xfrm>
            <a:off x="4317365" y="1579880"/>
            <a:ext cx="2860675" cy="45910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35880" y="368300"/>
            <a:ext cx="12242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chemeClr val="accent2">
                    <a:lumMod val="75000"/>
                  </a:schemeClr>
                </a:solidFill>
                <a:latin typeface="方正毡笔黑简体" panose="03000509000000000000" charset="-122"/>
                <a:ea typeface="方正毡笔黑简体" panose="03000509000000000000" charset="-122"/>
              </a:rPr>
              <a:t>？</a:t>
            </a:r>
            <a:endParaRPr lang="zh-CN" altLang="en-US" sz="8800">
              <a:solidFill>
                <a:schemeClr val="accent2">
                  <a:lumMod val="75000"/>
                </a:schemeClr>
              </a:solidFill>
              <a:latin typeface="方正毡笔黑简体" panose="03000509000000000000" charset="-122"/>
              <a:ea typeface="方正毡笔黑简体" panose="03000509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35245" y="3504565"/>
            <a:ext cx="12242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chemeClr val="accent2">
                    <a:lumMod val="75000"/>
                  </a:schemeClr>
                </a:solidFill>
                <a:latin typeface="方正毡笔黑简体" panose="03000509000000000000" charset="-122"/>
                <a:ea typeface="方正毡笔黑简体" panose="03000509000000000000" charset="-122"/>
              </a:rPr>
              <a:t>？</a:t>
            </a:r>
            <a:endParaRPr lang="zh-CN" altLang="en-US" sz="8800">
              <a:solidFill>
                <a:schemeClr val="accent2">
                  <a:lumMod val="75000"/>
                </a:schemeClr>
              </a:solidFill>
              <a:latin typeface="方正毡笔黑简体" panose="03000509000000000000" charset="-122"/>
              <a:ea typeface="方正毡笔黑简体" panose="03000509000000000000" charset="-122"/>
            </a:endParaRPr>
          </a:p>
        </p:txBody>
      </p:sp>
    </p:spTree>
    <p:custDataLst>
      <p:tags r:id="rId5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220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3"/>
          <p:cNvGrpSpPr/>
          <p:nvPr/>
        </p:nvGrpSpPr>
        <p:grpSpPr bwMode="auto">
          <a:xfrm>
            <a:off x="3673475" y="1276350"/>
            <a:ext cx="4673600" cy="4572000"/>
            <a:chOff x="9036336" y="3219550"/>
            <a:chExt cx="6358591" cy="6220790"/>
          </a:xfrm>
        </p:grpSpPr>
        <p:sp>
          <p:nvSpPr>
            <p:cNvPr id="44044" name="Freeform 1"/>
            <p:cNvSpPr>
              <a:spLocks noChangeArrowheads="1"/>
            </p:cNvSpPr>
            <p:nvPr/>
          </p:nvSpPr>
          <p:spPr bwMode="auto">
            <a:xfrm>
              <a:off x="9036346" y="4522206"/>
              <a:ext cx="2723651" cy="2530492"/>
            </a:xfrm>
            <a:custGeom>
              <a:avLst/>
              <a:gdLst>
                <a:gd name="T0" fmla="*/ 2147483646 w 3532"/>
                <a:gd name="T1" fmla="*/ 2147483646 h 3282"/>
                <a:gd name="T2" fmla="*/ 2147483646 w 3532"/>
                <a:gd name="T3" fmla="*/ 2147483646 h 3282"/>
                <a:gd name="T4" fmla="*/ 2147483646 w 3532"/>
                <a:gd name="T5" fmla="*/ 2147483646 h 3282"/>
                <a:gd name="T6" fmla="*/ 2147483646 w 3532"/>
                <a:gd name="T7" fmla="*/ 2147483646 h 3282"/>
                <a:gd name="T8" fmla="*/ 2147483646 w 3532"/>
                <a:gd name="T9" fmla="*/ 2147483646 h 3282"/>
                <a:gd name="T10" fmla="*/ 2147483646 w 3532"/>
                <a:gd name="T11" fmla="*/ 0 h 3282"/>
                <a:gd name="T12" fmla="*/ 2147483646 w 3532"/>
                <a:gd name="T13" fmla="*/ 0 h 3282"/>
                <a:gd name="T14" fmla="*/ 0 w 3532"/>
                <a:gd name="T15" fmla="*/ 2147483646 h 3282"/>
                <a:gd name="T16" fmla="*/ 2147483646 w 3532"/>
                <a:gd name="T17" fmla="*/ 2147483646 h 3282"/>
                <a:gd name="T18" fmla="*/ 2147483646 w 3532"/>
                <a:gd name="T19" fmla="*/ 2147483646 h 3282"/>
                <a:gd name="T20" fmla="*/ 2147483646 w 3532"/>
                <a:gd name="T21" fmla="*/ 2147483646 h 3282"/>
                <a:gd name="T22" fmla="*/ 2147483646 w 3532"/>
                <a:gd name="T23" fmla="*/ 2147483646 h 3282"/>
                <a:gd name="T24" fmla="*/ 2147483646 w 3532"/>
                <a:gd name="T25" fmla="*/ 2147483646 h 3282"/>
                <a:gd name="T26" fmla="*/ 2147483646 w 3532"/>
                <a:gd name="T27" fmla="*/ 2147483646 h 3282"/>
                <a:gd name="T28" fmla="*/ 2147483646 w 3532"/>
                <a:gd name="T29" fmla="*/ 2147483646 h 3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2" h="3282">
                  <a:moveTo>
                    <a:pt x="2687" y="719"/>
                  </a:moveTo>
                  <a:lnTo>
                    <a:pt x="2687" y="719"/>
                  </a:lnTo>
                  <a:cubicBezTo>
                    <a:pt x="2687" y="656"/>
                    <a:pt x="2687" y="625"/>
                    <a:pt x="2687" y="594"/>
                  </a:cubicBezTo>
                  <a:cubicBezTo>
                    <a:pt x="2687" y="312"/>
                    <a:pt x="2468" y="94"/>
                    <a:pt x="2218" y="94"/>
                  </a:cubicBezTo>
                  <a:cubicBezTo>
                    <a:pt x="2000" y="94"/>
                    <a:pt x="1843" y="187"/>
                    <a:pt x="1750" y="375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50" y="0"/>
                    <a:pt x="750" y="0"/>
                    <a:pt x="750" y="0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593" y="2906"/>
                    <a:pt x="593" y="2906"/>
                    <a:pt x="593" y="2906"/>
                  </a:cubicBezTo>
                  <a:cubicBezTo>
                    <a:pt x="562" y="2719"/>
                    <a:pt x="625" y="2531"/>
                    <a:pt x="750" y="2343"/>
                  </a:cubicBezTo>
                  <a:cubicBezTo>
                    <a:pt x="1000" y="2031"/>
                    <a:pt x="1437" y="2000"/>
                    <a:pt x="1750" y="2219"/>
                  </a:cubicBezTo>
                  <a:cubicBezTo>
                    <a:pt x="2031" y="2062"/>
                    <a:pt x="2031" y="2062"/>
                    <a:pt x="2031" y="2062"/>
                  </a:cubicBezTo>
                  <a:cubicBezTo>
                    <a:pt x="2718" y="1625"/>
                    <a:pt x="2718" y="1625"/>
                    <a:pt x="2718" y="1625"/>
                  </a:cubicBezTo>
                  <a:cubicBezTo>
                    <a:pt x="2937" y="1343"/>
                    <a:pt x="3218" y="1125"/>
                    <a:pt x="3531" y="1000"/>
                  </a:cubicBezTo>
                  <a:lnTo>
                    <a:pt x="2687" y="719"/>
                  </a:lnTo>
                </a:path>
              </a:pathLst>
            </a:custGeom>
            <a:solidFill>
              <a:srgbClr val="A4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45" name="Freeform 3"/>
            <p:cNvSpPr>
              <a:spLocks noChangeArrowheads="1"/>
            </p:cNvSpPr>
            <p:nvPr/>
          </p:nvSpPr>
          <p:spPr bwMode="auto">
            <a:xfrm>
              <a:off x="9036336" y="6110570"/>
              <a:ext cx="1927978" cy="3159712"/>
            </a:xfrm>
            <a:custGeom>
              <a:avLst/>
              <a:gdLst>
                <a:gd name="T0" fmla="*/ 2147483646 w 2501"/>
                <a:gd name="T1" fmla="*/ 0 h 4095"/>
                <a:gd name="T2" fmla="*/ 2147483646 w 2501"/>
                <a:gd name="T3" fmla="*/ 0 h 4095"/>
                <a:gd name="T4" fmla="*/ 2147483646 w 2501"/>
                <a:gd name="T5" fmla="*/ 2147483646 h 4095"/>
                <a:gd name="T6" fmla="*/ 2147483646 w 2501"/>
                <a:gd name="T7" fmla="*/ 2147483646 h 4095"/>
                <a:gd name="T8" fmla="*/ 2147483646 w 2501"/>
                <a:gd name="T9" fmla="*/ 2147483646 h 4095"/>
                <a:gd name="T10" fmla="*/ 2147483646 w 2501"/>
                <a:gd name="T11" fmla="*/ 2147483646 h 4095"/>
                <a:gd name="T12" fmla="*/ 0 w 2501"/>
                <a:gd name="T13" fmla="*/ 2147483646 h 4095"/>
                <a:gd name="T14" fmla="*/ 2147483646 w 2501"/>
                <a:gd name="T15" fmla="*/ 2147483646 h 4095"/>
                <a:gd name="T16" fmla="*/ 2147483646 w 2501"/>
                <a:gd name="T17" fmla="*/ 2147483646 h 4095"/>
                <a:gd name="T18" fmla="*/ 2147483646 w 2501"/>
                <a:gd name="T19" fmla="*/ 2147483646 h 4095"/>
                <a:gd name="T20" fmla="*/ 2147483646 w 2501"/>
                <a:gd name="T21" fmla="*/ 2147483646 h 4095"/>
                <a:gd name="T22" fmla="*/ 2147483646 w 2501"/>
                <a:gd name="T23" fmla="*/ 2147483646 h 4095"/>
                <a:gd name="T24" fmla="*/ 2147483646 w 2501"/>
                <a:gd name="T25" fmla="*/ 2147483646 h 4095"/>
                <a:gd name="T26" fmla="*/ 2147483646 w 2501"/>
                <a:gd name="T27" fmla="*/ 2147483646 h 4095"/>
                <a:gd name="T28" fmla="*/ 2147483646 w 2501"/>
                <a:gd name="T29" fmla="*/ 0 h 40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01" h="4095">
                  <a:moveTo>
                    <a:pt x="2500" y="0"/>
                  </a:moveTo>
                  <a:lnTo>
                    <a:pt x="2500" y="0"/>
                  </a:lnTo>
                  <a:cubicBezTo>
                    <a:pt x="1718" y="469"/>
                    <a:pt x="1718" y="469"/>
                    <a:pt x="1718" y="469"/>
                  </a:cubicBezTo>
                  <a:cubicBezTo>
                    <a:pt x="1718" y="438"/>
                    <a:pt x="1687" y="407"/>
                    <a:pt x="1656" y="375"/>
                  </a:cubicBezTo>
                  <a:cubicBezTo>
                    <a:pt x="1437" y="219"/>
                    <a:pt x="1125" y="250"/>
                    <a:pt x="937" y="438"/>
                  </a:cubicBezTo>
                  <a:cubicBezTo>
                    <a:pt x="812" y="594"/>
                    <a:pt x="812" y="813"/>
                    <a:pt x="875" y="969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2093" y="4094"/>
                    <a:pt x="2093" y="4094"/>
                    <a:pt x="2093" y="4094"/>
                  </a:cubicBezTo>
                  <a:cubicBezTo>
                    <a:pt x="2156" y="3469"/>
                    <a:pt x="2156" y="3469"/>
                    <a:pt x="2156" y="3469"/>
                  </a:cubicBezTo>
                  <a:cubicBezTo>
                    <a:pt x="2000" y="3375"/>
                    <a:pt x="1875" y="3219"/>
                    <a:pt x="1812" y="3000"/>
                  </a:cubicBezTo>
                  <a:cubicBezTo>
                    <a:pt x="1718" y="2625"/>
                    <a:pt x="1968" y="2250"/>
                    <a:pt x="2343" y="2125"/>
                  </a:cubicBezTo>
                  <a:cubicBezTo>
                    <a:pt x="2406" y="1625"/>
                    <a:pt x="2406" y="1625"/>
                    <a:pt x="2406" y="1625"/>
                  </a:cubicBezTo>
                  <a:cubicBezTo>
                    <a:pt x="2468" y="1000"/>
                    <a:pt x="2468" y="1000"/>
                    <a:pt x="2468" y="1000"/>
                  </a:cubicBezTo>
                  <a:cubicBezTo>
                    <a:pt x="2437" y="844"/>
                    <a:pt x="2406" y="688"/>
                    <a:pt x="2406" y="532"/>
                  </a:cubicBezTo>
                  <a:cubicBezTo>
                    <a:pt x="2406" y="344"/>
                    <a:pt x="2437" y="157"/>
                    <a:pt x="2500" y="0"/>
                  </a:cubicBezTo>
                </a:path>
              </a:pathLst>
            </a:custGeom>
            <a:solidFill>
              <a:srgbClr val="A4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46" name="Freeform 5"/>
            <p:cNvSpPr>
              <a:spLocks noChangeArrowheads="1"/>
            </p:cNvSpPr>
            <p:nvPr/>
          </p:nvSpPr>
          <p:spPr bwMode="auto">
            <a:xfrm>
              <a:off x="10580081" y="7222760"/>
              <a:ext cx="2771256" cy="2217580"/>
            </a:xfrm>
            <a:custGeom>
              <a:avLst/>
              <a:gdLst>
                <a:gd name="T0" fmla="*/ 2147483646 w 3593"/>
                <a:gd name="T1" fmla="*/ 2147483646 h 2876"/>
                <a:gd name="T2" fmla="*/ 2147483646 w 3593"/>
                <a:gd name="T3" fmla="*/ 2147483646 h 2876"/>
                <a:gd name="T4" fmla="*/ 2147483646 w 3593"/>
                <a:gd name="T5" fmla="*/ 2147483646 h 2876"/>
                <a:gd name="T6" fmla="*/ 2147483646 w 3593"/>
                <a:gd name="T7" fmla="*/ 2147483646 h 2876"/>
                <a:gd name="T8" fmla="*/ 2147483646 w 3593"/>
                <a:gd name="T9" fmla="*/ 2147483646 h 2876"/>
                <a:gd name="T10" fmla="*/ 2147483646 w 3593"/>
                <a:gd name="T11" fmla="*/ 2147483646 h 2876"/>
                <a:gd name="T12" fmla="*/ 2147483646 w 3593"/>
                <a:gd name="T13" fmla="*/ 0 h 2876"/>
                <a:gd name="T14" fmla="*/ 2147483646 w 3593"/>
                <a:gd name="T15" fmla="*/ 2147483646 h 2876"/>
                <a:gd name="T16" fmla="*/ 2147483646 w 3593"/>
                <a:gd name="T17" fmla="*/ 2147483646 h 2876"/>
                <a:gd name="T18" fmla="*/ 2147483646 w 3593"/>
                <a:gd name="T19" fmla="*/ 2147483646 h 2876"/>
                <a:gd name="T20" fmla="*/ 2147483646 w 3593"/>
                <a:gd name="T21" fmla="*/ 2147483646 h 2876"/>
                <a:gd name="T22" fmla="*/ 2147483646 w 3593"/>
                <a:gd name="T23" fmla="*/ 2147483646 h 2876"/>
                <a:gd name="T24" fmla="*/ 2147483646 w 3593"/>
                <a:gd name="T25" fmla="*/ 2147483646 h 28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93" h="2876">
                  <a:moveTo>
                    <a:pt x="3592" y="2875"/>
                  </a:moveTo>
                  <a:lnTo>
                    <a:pt x="3592" y="2875"/>
                  </a:lnTo>
                  <a:cubicBezTo>
                    <a:pt x="3186" y="2469"/>
                    <a:pt x="3186" y="2469"/>
                    <a:pt x="3186" y="2469"/>
                  </a:cubicBezTo>
                  <a:cubicBezTo>
                    <a:pt x="2999" y="2531"/>
                    <a:pt x="2780" y="2531"/>
                    <a:pt x="2592" y="2437"/>
                  </a:cubicBezTo>
                  <a:cubicBezTo>
                    <a:pt x="2249" y="2250"/>
                    <a:pt x="2093" y="1844"/>
                    <a:pt x="2217" y="1469"/>
                  </a:cubicBezTo>
                  <a:cubicBezTo>
                    <a:pt x="1437" y="656"/>
                    <a:pt x="1437" y="656"/>
                    <a:pt x="1437" y="656"/>
                  </a:cubicBezTo>
                  <a:cubicBezTo>
                    <a:pt x="1125" y="531"/>
                    <a:pt x="843" y="312"/>
                    <a:pt x="687" y="0"/>
                  </a:cubicBezTo>
                  <a:cubicBezTo>
                    <a:pt x="562" y="906"/>
                    <a:pt x="562" y="906"/>
                    <a:pt x="562" y="906"/>
                  </a:cubicBezTo>
                  <a:cubicBezTo>
                    <a:pt x="531" y="906"/>
                    <a:pt x="468" y="906"/>
                    <a:pt x="437" y="937"/>
                  </a:cubicBezTo>
                  <a:cubicBezTo>
                    <a:pt x="156" y="969"/>
                    <a:pt x="0" y="1250"/>
                    <a:pt x="62" y="1500"/>
                  </a:cubicBezTo>
                  <a:cubicBezTo>
                    <a:pt x="93" y="1719"/>
                    <a:pt x="250" y="1844"/>
                    <a:pt x="437" y="1875"/>
                  </a:cubicBezTo>
                  <a:cubicBezTo>
                    <a:pt x="312" y="2875"/>
                    <a:pt x="312" y="2875"/>
                    <a:pt x="312" y="2875"/>
                  </a:cubicBezTo>
                  <a:lnTo>
                    <a:pt x="3592" y="2875"/>
                  </a:lnTo>
                </a:path>
              </a:pathLst>
            </a:custGeom>
            <a:solidFill>
              <a:srgbClr val="F8868F"/>
            </a:solidFill>
            <a:ln w="9525">
              <a:solidFill>
                <a:srgbClr val="F8868F"/>
              </a:solidFill>
              <a:round/>
            </a:ln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47" name="Freeform 7"/>
            <p:cNvSpPr>
              <a:spLocks noChangeArrowheads="1"/>
            </p:cNvSpPr>
            <p:nvPr/>
          </p:nvSpPr>
          <p:spPr bwMode="auto">
            <a:xfrm>
              <a:off x="12049022" y="7437038"/>
              <a:ext cx="3179294" cy="1999904"/>
            </a:xfrm>
            <a:custGeom>
              <a:avLst/>
              <a:gdLst>
                <a:gd name="T0" fmla="*/ 2147483646 w 4125"/>
                <a:gd name="T1" fmla="*/ 0 h 2595"/>
                <a:gd name="T2" fmla="*/ 2147483646 w 4125"/>
                <a:gd name="T3" fmla="*/ 0 h 2595"/>
                <a:gd name="T4" fmla="*/ 2147483646 w 4125"/>
                <a:gd name="T5" fmla="*/ 2147483646 h 2595"/>
                <a:gd name="T6" fmla="*/ 2147483646 w 4125"/>
                <a:gd name="T7" fmla="*/ 2147483646 h 2595"/>
                <a:gd name="T8" fmla="*/ 2147483646 w 4125"/>
                <a:gd name="T9" fmla="*/ 2147483646 h 2595"/>
                <a:gd name="T10" fmla="*/ 2147483646 w 4125"/>
                <a:gd name="T11" fmla="*/ 2147483646 h 2595"/>
                <a:gd name="T12" fmla="*/ 2147483646 w 4125"/>
                <a:gd name="T13" fmla="*/ 2147483646 h 2595"/>
                <a:gd name="T14" fmla="*/ 0 w 4125"/>
                <a:gd name="T15" fmla="*/ 2147483646 h 2595"/>
                <a:gd name="T16" fmla="*/ 2147483646 w 4125"/>
                <a:gd name="T17" fmla="*/ 2147483646 h 2595"/>
                <a:gd name="T18" fmla="*/ 2147483646 w 4125"/>
                <a:gd name="T19" fmla="*/ 2147483646 h 2595"/>
                <a:gd name="T20" fmla="*/ 2147483646 w 4125"/>
                <a:gd name="T21" fmla="*/ 2147483646 h 2595"/>
                <a:gd name="T22" fmla="*/ 2147483646 w 4125"/>
                <a:gd name="T23" fmla="*/ 2147483646 h 2595"/>
                <a:gd name="T24" fmla="*/ 2147483646 w 4125"/>
                <a:gd name="T25" fmla="*/ 2147483646 h 2595"/>
                <a:gd name="T26" fmla="*/ 2147483646 w 4125"/>
                <a:gd name="T27" fmla="*/ 0 h 25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25" h="2595">
                  <a:moveTo>
                    <a:pt x="4124" y="0"/>
                  </a:moveTo>
                  <a:lnTo>
                    <a:pt x="4124" y="0"/>
                  </a:lnTo>
                  <a:cubicBezTo>
                    <a:pt x="3499" y="63"/>
                    <a:pt x="3499" y="63"/>
                    <a:pt x="3499" y="63"/>
                  </a:cubicBezTo>
                  <a:cubicBezTo>
                    <a:pt x="3436" y="250"/>
                    <a:pt x="3280" y="406"/>
                    <a:pt x="3093" y="500"/>
                  </a:cubicBezTo>
                  <a:cubicBezTo>
                    <a:pt x="2749" y="688"/>
                    <a:pt x="2311" y="531"/>
                    <a:pt x="2124" y="188"/>
                  </a:cubicBezTo>
                  <a:cubicBezTo>
                    <a:pt x="999" y="313"/>
                    <a:pt x="999" y="313"/>
                    <a:pt x="999" y="313"/>
                  </a:cubicBezTo>
                  <a:cubicBezTo>
                    <a:pt x="749" y="438"/>
                    <a:pt x="468" y="531"/>
                    <a:pt x="187" y="531"/>
                  </a:cubicBezTo>
                  <a:cubicBezTo>
                    <a:pt x="125" y="531"/>
                    <a:pt x="62" y="500"/>
                    <a:pt x="0" y="500"/>
                  </a:cubicBezTo>
                  <a:cubicBezTo>
                    <a:pt x="655" y="1156"/>
                    <a:pt x="655" y="1156"/>
                    <a:pt x="655" y="1156"/>
                  </a:cubicBezTo>
                  <a:cubicBezTo>
                    <a:pt x="624" y="1188"/>
                    <a:pt x="593" y="1219"/>
                    <a:pt x="561" y="1250"/>
                  </a:cubicBezTo>
                  <a:cubicBezTo>
                    <a:pt x="468" y="1500"/>
                    <a:pt x="561" y="1813"/>
                    <a:pt x="811" y="1938"/>
                  </a:cubicBezTo>
                  <a:cubicBezTo>
                    <a:pt x="968" y="2000"/>
                    <a:pt x="1186" y="1969"/>
                    <a:pt x="1311" y="1875"/>
                  </a:cubicBezTo>
                  <a:cubicBezTo>
                    <a:pt x="2030" y="2594"/>
                    <a:pt x="2030" y="2594"/>
                    <a:pt x="2030" y="2594"/>
                  </a:cubicBezTo>
                  <a:lnTo>
                    <a:pt x="4124" y="0"/>
                  </a:lnTo>
                </a:path>
              </a:pathLst>
            </a:custGeom>
            <a:solidFill>
              <a:srgbClr val="A4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48" name="Freeform 8"/>
            <p:cNvSpPr>
              <a:spLocks noChangeArrowheads="1"/>
            </p:cNvSpPr>
            <p:nvPr/>
          </p:nvSpPr>
          <p:spPr bwMode="auto">
            <a:xfrm>
              <a:off x="13130319" y="4692270"/>
              <a:ext cx="2264608" cy="3061076"/>
            </a:xfrm>
            <a:custGeom>
              <a:avLst/>
              <a:gdLst>
                <a:gd name="T0" fmla="*/ 2147483646 w 2939"/>
                <a:gd name="T1" fmla="*/ 2147483646 h 3969"/>
                <a:gd name="T2" fmla="*/ 2147483646 w 2939"/>
                <a:gd name="T3" fmla="*/ 2147483646 h 3969"/>
                <a:gd name="T4" fmla="*/ 2147483646 w 2939"/>
                <a:gd name="T5" fmla="*/ 0 h 3969"/>
                <a:gd name="T6" fmla="*/ 2147483646 w 2939"/>
                <a:gd name="T7" fmla="*/ 2147483646 h 3969"/>
                <a:gd name="T8" fmla="*/ 2147483646 w 2939"/>
                <a:gd name="T9" fmla="*/ 2147483646 h 3969"/>
                <a:gd name="T10" fmla="*/ 2147483646 w 2939"/>
                <a:gd name="T11" fmla="*/ 2147483646 h 3969"/>
                <a:gd name="T12" fmla="*/ 2147483646 w 2939"/>
                <a:gd name="T13" fmla="*/ 2147483646 h 3969"/>
                <a:gd name="T14" fmla="*/ 0 w 2939"/>
                <a:gd name="T15" fmla="*/ 2147483646 h 3969"/>
                <a:gd name="T16" fmla="*/ 2147483646 w 2939"/>
                <a:gd name="T17" fmla="*/ 2147483646 h 3969"/>
                <a:gd name="T18" fmla="*/ 2147483646 w 2939"/>
                <a:gd name="T19" fmla="*/ 2147483646 h 3969"/>
                <a:gd name="T20" fmla="*/ 2147483646 w 2939"/>
                <a:gd name="T21" fmla="*/ 2147483646 h 3969"/>
                <a:gd name="T22" fmla="*/ 2147483646 w 2939"/>
                <a:gd name="T23" fmla="*/ 2147483646 h 3969"/>
                <a:gd name="T24" fmla="*/ 2147483646 w 2939"/>
                <a:gd name="T25" fmla="*/ 2147483646 h 3969"/>
                <a:gd name="T26" fmla="*/ 2147483646 w 2939"/>
                <a:gd name="T27" fmla="*/ 2147483646 h 39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39" h="3969">
                  <a:moveTo>
                    <a:pt x="2938" y="3281"/>
                  </a:moveTo>
                  <a:lnTo>
                    <a:pt x="2938" y="3281"/>
                  </a:lnTo>
                  <a:cubicBezTo>
                    <a:pt x="2188" y="0"/>
                    <a:pt x="2188" y="0"/>
                    <a:pt x="2188" y="0"/>
                  </a:cubicBezTo>
                  <a:cubicBezTo>
                    <a:pt x="1813" y="593"/>
                    <a:pt x="1813" y="593"/>
                    <a:pt x="1813" y="593"/>
                  </a:cubicBezTo>
                  <a:cubicBezTo>
                    <a:pt x="1938" y="750"/>
                    <a:pt x="1969" y="968"/>
                    <a:pt x="1906" y="1156"/>
                  </a:cubicBezTo>
                  <a:cubicBezTo>
                    <a:pt x="1844" y="1562"/>
                    <a:pt x="1469" y="1812"/>
                    <a:pt x="1063" y="1750"/>
                  </a:cubicBezTo>
                  <a:cubicBezTo>
                    <a:pt x="469" y="2687"/>
                    <a:pt x="469" y="2687"/>
                    <a:pt x="469" y="2687"/>
                  </a:cubicBezTo>
                  <a:cubicBezTo>
                    <a:pt x="406" y="3031"/>
                    <a:pt x="219" y="3343"/>
                    <a:pt x="0" y="3593"/>
                  </a:cubicBezTo>
                  <a:cubicBezTo>
                    <a:pt x="875" y="3499"/>
                    <a:pt x="875" y="3499"/>
                    <a:pt x="875" y="3499"/>
                  </a:cubicBezTo>
                  <a:cubicBezTo>
                    <a:pt x="906" y="3531"/>
                    <a:pt x="906" y="3562"/>
                    <a:pt x="938" y="3625"/>
                  </a:cubicBezTo>
                  <a:cubicBezTo>
                    <a:pt x="1031" y="3843"/>
                    <a:pt x="1344" y="3968"/>
                    <a:pt x="1594" y="3843"/>
                  </a:cubicBezTo>
                  <a:cubicBezTo>
                    <a:pt x="1781" y="3750"/>
                    <a:pt x="1875" y="3593"/>
                    <a:pt x="1875" y="3406"/>
                  </a:cubicBezTo>
                  <a:cubicBezTo>
                    <a:pt x="2938" y="3312"/>
                    <a:pt x="2938" y="3312"/>
                    <a:pt x="2938" y="3312"/>
                  </a:cubicBezTo>
                  <a:lnTo>
                    <a:pt x="2938" y="3281"/>
                  </a:lnTo>
                </a:path>
              </a:pathLst>
            </a:custGeom>
            <a:solidFill>
              <a:srgbClr val="F8868F"/>
            </a:solidFill>
            <a:ln w="9525">
              <a:solidFill>
                <a:srgbClr val="F8868F"/>
              </a:solidFill>
              <a:round/>
            </a:ln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49" name="Freeform 10"/>
            <p:cNvSpPr>
              <a:spLocks noChangeArrowheads="1"/>
            </p:cNvSpPr>
            <p:nvPr/>
          </p:nvSpPr>
          <p:spPr bwMode="auto">
            <a:xfrm>
              <a:off x="12385655" y="3290983"/>
              <a:ext cx="2387020" cy="3084886"/>
            </a:xfrm>
            <a:custGeom>
              <a:avLst/>
              <a:gdLst>
                <a:gd name="T0" fmla="*/ 2147483646 w 3095"/>
                <a:gd name="T1" fmla="*/ 2147483646 h 4001"/>
                <a:gd name="T2" fmla="*/ 2147483646 w 3095"/>
                <a:gd name="T3" fmla="*/ 2147483646 h 4001"/>
                <a:gd name="T4" fmla="*/ 2147483646 w 3095"/>
                <a:gd name="T5" fmla="*/ 2147483646 h 4001"/>
                <a:gd name="T6" fmla="*/ 0 w 3095"/>
                <a:gd name="T7" fmla="*/ 0 h 4001"/>
                <a:gd name="T8" fmla="*/ 2147483646 w 3095"/>
                <a:gd name="T9" fmla="*/ 2147483646 h 4001"/>
                <a:gd name="T10" fmla="*/ 2147483646 w 3095"/>
                <a:gd name="T11" fmla="*/ 2147483646 h 4001"/>
                <a:gd name="T12" fmla="*/ 2147483646 w 3095"/>
                <a:gd name="T13" fmla="*/ 2147483646 h 4001"/>
                <a:gd name="T14" fmla="*/ 2147483646 w 3095"/>
                <a:gd name="T15" fmla="*/ 2147483646 h 4001"/>
                <a:gd name="T16" fmla="*/ 2147483646 w 3095"/>
                <a:gd name="T17" fmla="*/ 2147483646 h 4001"/>
                <a:gd name="T18" fmla="*/ 2147483646 w 3095"/>
                <a:gd name="T19" fmla="*/ 2147483646 h 4001"/>
                <a:gd name="T20" fmla="*/ 2147483646 w 3095"/>
                <a:gd name="T21" fmla="*/ 2147483646 h 4001"/>
                <a:gd name="T22" fmla="*/ 2147483646 w 3095"/>
                <a:gd name="T23" fmla="*/ 2147483646 h 4001"/>
                <a:gd name="T24" fmla="*/ 2147483646 w 3095"/>
                <a:gd name="T25" fmla="*/ 2147483646 h 40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5" h="4001">
                  <a:moveTo>
                    <a:pt x="2469" y="2438"/>
                  </a:moveTo>
                  <a:lnTo>
                    <a:pt x="2469" y="2438"/>
                  </a:lnTo>
                  <a:cubicBezTo>
                    <a:pt x="3094" y="1469"/>
                    <a:pt x="3094" y="1469"/>
                    <a:pt x="3094" y="14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" y="719"/>
                    <a:pt x="250" y="719"/>
                    <a:pt x="250" y="719"/>
                  </a:cubicBezTo>
                  <a:cubicBezTo>
                    <a:pt x="438" y="719"/>
                    <a:pt x="625" y="813"/>
                    <a:pt x="750" y="1000"/>
                  </a:cubicBezTo>
                  <a:cubicBezTo>
                    <a:pt x="1000" y="1313"/>
                    <a:pt x="969" y="1750"/>
                    <a:pt x="657" y="2000"/>
                  </a:cubicBezTo>
                  <a:cubicBezTo>
                    <a:pt x="1032" y="3094"/>
                    <a:pt x="1032" y="3094"/>
                    <a:pt x="1032" y="3094"/>
                  </a:cubicBezTo>
                  <a:cubicBezTo>
                    <a:pt x="1250" y="3344"/>
                    <a:pt x="1407" y="3656"/>
                    <a:pt x="1438" y="4000"/>
                  </a:cubicBezTo>
                  <a:cubicBezTo>
                    <a:pt x="1938" y="3250"/>
                    <a:pt x="1938" y="3250"/>
                    <a:pt x="1938" y="3250"/>
                  </a:cubicBezTo>
                  <a:cubicBezTo>
                    <a:pt x="1969" y="3281"/>
                    <a:pt x="2000" y="3281"/>
                    <a:pt x="2063" y="3281"/>
                  </a:cubicBezTo>
                  <a:cubicBezTo>
                    <a:pt x="2313" y="3344"/>
                    <a:pt x="2594" y="3188"/>
                    <a:pt x="2657" y="2906"/>
                  </a:cubicBezTo>
                  <a:cubicBezTo>
                    <a:pt x="2688" y="2719"/>
                    <a:pt x="2625" y="2531"/>
                    <a:pt x="2469" y="2438"/>
                  </a:cubicBezTo>
                </a:path>
              </a:pathLst>
            </a:custGeom>
            <a:solidFill>
              <a:srgbClr val="A4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50" name="Freeform 12"/>
            <p:cNvSpPr>
              <a:spLocks noChangeArrowheads="1"/>
            </p:cNvSpPr>
            <p:nvPr/>
          </p:nvSpPr>
          <p:spPr bwMode="auto">
            <a:xfrm>
              <a:off x="9784407" y="3219550"/>
              <a:ext cx="3155490" cy="2217580"/>
            </a:xfrm>
            <a:custGeom>
              <a:avLst/>
              <a:gdLst>
                <a:gd name="T0" fmla="*/ 2147483646 w 4094"/>
                <a:gd name="T1" fmla="*/ 2147483646 h 2876"/>
                <a:gd name="T2" fmla="*/ 2147483646 w 4094"/>
                <a:gd name="T3" fmla="*/ 2147483646 h 2876"/>
                <a:gd name="T4" fmla="*/ 2147483646 w 4094"/>
                <a:gd name="T5" fmla="*/ 2147483646 h 2876"/>
                <a:gd name="T6" fmla="*/ 2147483646 w 4094"/>
                <a:gd name="T7" fmla="*/ 2147483646 h 2876"/>
                <a:gd name="T8" fmla="*/ 2147483646 w 4094"/>
                <a:gd name="T9" fmla="*/ 0 h 2876"/>
                <a:gd name="T10" fmla="*/ 0 w 4094"/>
                <a:gd name="T11" fmla="*/ 2147483646 h 2876"/>
                <a:gd name="T12" fmla="*/ 2147483646 w 4094"/>
                <a:gd name="T13" fmla="*/ 2147483646 h 2876"/>
                <a:gd name="T14" fmla="*/ 2147483646 w 4094"/>
                <a:gd name="T15" fmla="*/ 2147483646 h 2876"/>
                <a:gd name="T16" fmla="*/ 2147483646 w 4094"/>
                <a:gd name="T17" fmla="*/ 2147483646 h 2876"/>
                <a:gd name="T18" fmla="*/ 2147483646 w 4094"/>
                <a:gd name="T19" fmla="*/ 2147483646 h 2876"/>
                <a:gd name="T20" fmla="*/ 2147483646 w 4094"/>
                <a:gd name="T21" fmla="*/ 2147483646 h 2876"/>
                <a:gd name="T22" fmla="*/ 2147483646 w 4094"/>
                <a:gd name="T23" fmla="*/ 2147483646 h 2876"/>
                <a:gd name="T24" fmla="*/ 2147483646 w 4094"/>
                <a:gd name="T25" fmla="*/ 2147483646 h 2876"/>
                <a:gd name="T26" fmla="*/ 2147483646 w 4094"/>
                <a:gd name="T27" fmla="*/ 2147483646 h 28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94" h="2876">
                  <a:moveTo>
                    <a:pt x="3843" y="1938"/>
                  </a:moveTo>
                  <a:lnTo>
                    <a:pt x="3843" y="1938"/>
                  </a:lnTo>
                  <a:cubicBezTo>
                    <a:pt x="4062" y="1782"/>
                    <a:pt x="4093" y="1469"/>
                    <a:pt x="3937" y="1250"/>
                  </a:cubicBezTo>
                  <a:cubicBezTo>
                    <a:pt x="3812" y="1094"/>
                    <a:pt x="3624" y="1032"/>
                    <a:pt x="3437" y="1063"/>
                  </a:cubicBezTo>
                  <a:cubicBezTo>
                    <a:pt x="3094" y="0"/>
                    <a:pt x="3094" y="0"/>
                    <a:pt x="3094" y="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688" y="1750"/>
                    <a:pt x="688" y="1750"/>
                    <a:pt x="688" y="1750"/>
                  </a:cubicBezTo>
                  <a:cubicBezTo>
                    <a:pt x="844" y="1594"/>
                    <a:pt x="1032" y="1532"/>
                    <a:pt x="1250" y="1532"/>
                  </a:cubicBezTo>
                  <a:cubicBezTo>
                    <a:pt x="1625" y="1532"/>
                    <a:pt x="1969" y="1813"/>
                    <a:pt x="1969" y="2219"/>
                  </a:cubicBezTo>
                  <a:cubicBezTo>
                    <a:pt x="3063" y="2594"/>
                    <a:pt x="3063" y="2594"/>
                    <a:pt x="3063" y="2594"/>
                  </a:cubicBezTo>
                  <a:cubicBezTo>
                    <a:pt x="3094" y="2594"/>
                    <a:pt x="3094" y="2594"/>
                    <a:pt x="3125" y="2594"/>
                  </a:cubicBezTo>
                  <a:cubicBezTo>
                    <a:pt x="3437" y="2594"/>
                    <a:pt x="3749" y="2688"/>
                    <a:pt x="4031" y="2875"/>
                  </a:cubicBezTo>
                  <a:cubicBezTo>
                    <a:pt x="3749" y="2000"/>
                    <a:pt x="3749" y="2000"/>
                    <a:pt x="3749" y="2000"/>
                  </a:cubicBezTo>
                  <a:cubicBezTo>
                    <a:pt x="3781" y="2000"/>
                    <a:pt x="3812" y="1969"/>
                    <a:pt x="3843" y="1938"/>
                  </a:cubicBezTo>
                </a:path>
              </a:pathLst>
            </a:custGeom>
            <a:solidFill>
              <a:srgbClr val="F8868F"/>
            </a:solidFill>
            <a:ln w="9525">
              <a:solidFill>
                <a:srgbClr val="F8868F"/>
              </a:solidFill>
              <a:round/>
            </a:ln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grpSp>
          <p:nvGrpSpPr>
            <p:cNvPr id="12" name="Group 30"/>
            <p:cNvGrpSpPr/>
            <p:nvPr/>
          </p:nvGrpSpPr>
          <p:grpSpPr bwMode="auto">
            <a:xfrm>
              <a:off x="9741842" y="6372181"/>
              <a:ext cx="639359" cy="639526"/>
              <a:chOff x="1865313" y="2312988"/>
              <a:chExt cx="446087" cy="446087"/>
            </a:xfrm>
            <a:solidFill>
              <a:schemeClr val="bg1"/>
            </a:solidFill>
          </p:grpSpPr>
          <p:sp>
            <p:nvSpPr>
              <p:cNvPr id="23" name="Freeform 205"/>
              <p:cNvSpPr>
                <a:spLocks noChangeArrowheads="1"/>
              </p:cNvSpPr>
              <p:nvPr/>
            </p:nvSpPr>
            <p:spPr bwMode="auto">
              <a:xfrm>
                <a:off x="2052638" y="2455863"/>
                <a:ext cx="112712" cy="157162"/>
              </a:xfrm>
              <a:custGeom>
                <a:avLst/>
                <a:gdLst>
                  <a:gd name="T0" fmla="*/ 302 w 313"/>
                  <a:gd name="T1" fmla="*/ 196 h 437"/>
                  <a:gd name="T2" fmla="*/ 41 w 313"/>
                  <a:gd name="T3" fmla="*/ 9 h 437"/>
                  <a:gd name="T4" fmla="*/ 10 w 313"/>
                  <a:gd name="T5" fmla="*/ 9 h 437"/>
                  <a:gd name="T6" fmla="*/ 0 w 313"/>
                  <a:gd name="T7" fmla="*/ 30 h 437"/>
                  <a:gd name="T8" fmla="*/ 0 w 313"/>
                  <a:gd name="T9" fmla="*/ 405 h 437"/>
                  <a:gd name="T10" fmla="*/ 10 w 313"/>
                  <a:gd name="T11" fmla="*/ 436 h 437"/>
                  <a:gd name="T12" fmla="*/ 31 w 313"/>
                  <a:gd name="T13" fmla="*/ 436 h 437"/>
                  <a:gd name="T14" fmla="*/ 41 w 313"/>
                  <a:gd name="T15" fmla="*/ 436 h 437"/>
                  <a:gd name="T16" fmla="*/ 302 w 313"/>
                  <a:gd name="T17" fmla="*/ 249 h 437"/>
                  <a:gd name="T18" fmla="*/ 312 w 313"/>
                  <a:gd name="T19" fmla="*/ 217 h 437"/>
                  <a:gd name="T20" fmla="*/ 302 w 313"/>
                  <a:gd name="T21" fmla="*/ 196 h 437"/>
                  <a:gd name="T22" fmla="*/ 302 w 313"/>
                  <a:gd name="T23" fmla="*/ 196 h 437"/>
                  <a:gd name="T24" fmla="*/ 302 w 313"/>
                  <a:gd name="T25" fmla="*/ 19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3" h="437">
                    <a:moveTo>
                      <a:pt x="302" y="196"/>
                    </a:moveTo>
                    <a:cubicBezTo>
                      <a:pt x="41" y="9"/>
                      <a:pt x="41" y="9"/>
                      <a:pt x="41" y="9"/>
                    </a:cubicBezTo>
                    <a:cubicBezTo>
                      <a:pt x="31" y="0"/>
                      <a:pt x="20" y="0"/>
                      <a:pt x="10" y="9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26"/>
                      <a:pt x="0" y="436"/>
                      <a:pt x="10" y="436"/>
                    </a:cubicBezTo>
                    <a:cubicBezTo>
                      <a:pt x="20" y="436"/>
                      <a:pt x="20" y="436"/>
                      <a:pt x="31" y="436"/>
                    </a:cubicBezTo>
                    <a:lnTo>
                      <a:pt x="41" y="436"/>
                    </a:lnTo>
                    <a:cubicBezTo>
                      <a:pt x="302" y="249"/>
                      <a:pt x="302" y="249"/>
                      <a:pt x="302" y="249"/>
                    </a:cubicBezTo>
                    <a:cubicBezTo>
                      <a:pt x="312" y="238"/>
                      <a:pt x="312" y="228"/>
                      <a:pt x="312" y="217"/>
                    </a:cubicBezTo>
                    <a:cubicBezTo>
                      <a:pt x="312" y="207"/>
                      <a:pt x="312" y="207"/>
                      <a:pt x="302" y="196"/>
                    </a:cubicBezTo>
                    <a:close/>
                    <a:moveTo>
                      <a:pt x="302" y="196"/>
                    </a:moveTo>
                    <a:lnTo>
                      <a:pt x="302" y="1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206"/>
              <p:cNvSpPr>
                <a:spLocks noChangeArrowheads="1"/>
              </p:cNvSpPr>
              <p:nvPr/>
            </p:nvSpPr>
            <p:spPr bwMode="auto">
              <a:xfrm>
                <a:off x="1865313" y="2312988"/>
                <a:ext cx="446087" cy="446087"/>
              </a:xfrm>
              <a:custGeom>
                <a:avLst/>
                <a:gdLst>
                  <a:gd name="T0" fmla="*/ 614 w 1240"/>
                  <a:gd name="T1" fmla="*/ 0 h 1240"/>
                  <a:gd name="T2" fmla="*/ 0 w 1240"/>
                  <a:gd name="T3" fmla="*/ 614 h 1240"/>
                  <a:gd name="T4" fmla="*/ 614 w 1240"/>
                  <a:gd name="T5" fmla="*/ 1239 h 1240"/>
                  <a:gd name="T6" fmla="*/ 1239 w 1240"/>
                  <a:gd name="T7" fmla="*/ 614 h 1240"/>
                  <a:gd name="T8" fmla="*/ 614 w 1240"/>
                  <a:gd name="T9" fmla="*/ 0 h 1240"/>
                  <a:gd name="T10" fmla="*/ 614 w 1240"/>
                  <a:gd name="T11" fmla="*/ 1135 h 1240"/>
                  <a:gd name="T12" fmla="*/ 104 w 1240"/>
                  <a:gd name="T13" fmla="*/ 614 h 1240"/>
                  <a:gd name="T14" fmla="*/ 614 w 1240"/>
                  <a:gd name="T15" fmla="*/ 104 h 1240"/>
                  <a:gd name="T16" fmla="*/ 1135 w 1240"/>
                  <a:gd name="T17" fmla="*/ 614 h 1240"/>
                  <a:gd name="T18" fmla="*/ 614 w 1240"/>
                  <a:gd name="T19" fmla="*/ 1135 h 1240"/>
                  <a:gd name="T20" fmla="*/ 614 w 1240"/>
                  <a:gd name="T21" fmla="*/ 1135 h 1240"/>
                  <a:gd name="T22" fmla="*/ 614 w 1240"/>
                  <a:gd name="T23" fmla="*/ 1135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0" h="1240">
                    <a:moveTo>
                      <a:pt x="614" y="0"/>
                    </a:moveTo>
                    <a:cubicBezTo>
                      <a:pt x="271" y="0"/>
                      <a:pt x="0" y="271"/>
                      <a:pt x="0" y="614"/>
                    </a:cubicBezTo>
                    <a:cubicBezTo>
                      <a:pt x="0" y="958"/>
                      <a:pt x="271" y="1239"/>
                      <a:pt x="614" y="1239"/>
                    </a:cubicBezTo>
                    <a:cubicBezTo>
                      <a:pt x="969" y="1239"/>
                      <a:pt x="1239" y="958"/>
                      <a:pt x="1239" y="614"/>
                    </a:cubicBezTo>
                    <a:cubicBezTo>
                      <a:pt x="1239" y="271"/>
                      <a:pt x="969" y="0"/>
                      <a:pt x="614" y="0"/>
                    </a:cubicBezTo>
                    <a:close/>
                    <a:moveTo>
                      <a:pt x="614" y="1135"/>
                    </a:moveTo>
                    <a:cubicBezTo>
                      <a:pt x="333" y="1135"/>
                      <a:pt x="104" y="906"/>
                      <a:pt x="104" y="614"/>
                    </a:cubicBezTo>
                    <a:cubicBezTo>
                      <a:pt x="104" y="333"/>
                      <a:pt x="333" y="104"/>
                      <a:pt x="614" y="104"/>
                    </a:cubicBezTo>
                    <a:cubicBezTo>
                      <a:pt x="906" y="104"/>
                      <a:pt x="1135" y="333"/>
                      <a:pt x="1135" y="614"/>
                    </a:cubicBezTo>
                    <a:cubicBezTo>
                      <a:pt x="1135" y="906"/>
                      <a:pt x="906" y="1135"/>
                      <a:pt x="614" y="1135"/>
                    </a:cubicBezTo>
                    <a:close/>
                    <a:moveTo>
                      <a:pt x="614" y="1135"/>
                    </a:moveTo>
                    <a:lnTo>
                      <a:pt x="614" y="11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43"/>
            <p:cNvGrpSpPr/>
            <p:nvPr/>
          </p:nvGrpSpPr>
          <p:grpSpPr>
            <a:xfrm>
              <a:off x="10375870" y="4715281"/>
              <a:ext cx="530852" cy="630546"/>
              <a:chOff x="2060819" y="1388284"/>
              <a:chExt cx="271040" cy="321860"/>
            </a:xfrm>
            <a:solidFill>
              <a:schemeClr val="bg1"/>
            </a:solidFill>
          </p:grpSpPr>
          <p:sp>
            <p:nvSpPr>
              <p:cNvPr id="19" name="Freeform 201"/>
              <p:cNvSpPr>
                <a:spLocks noChangeArrowheads="1"/>
              </p:cNvSpPr>
              <p:nvPr/>
            </p:nvSpPr>
            <p:spPr bwMode="auto">
              <a:xfrm>
                <a:off x="2060819" y="1388284"/>
                <a:ext cx="271040" cy="307527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Freeform 202"/>
              <p:cNvSpPr>
                <a:spLocks noChangeArrowheads="1"/>
              </p:cNvSpPr>
              <p:nvPr/>
            </p:nvSpPr>
            <p:spPr bwMode="auto">
              <a:xfrm>
                <a:off x="2131185" y="1637172"/>
                <a:ext cx="58639" cy="6776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203"/>
              <p:cNvSpPr>
                <a:spLocks noChangeArrowheads="1"/>
              </p:cNvSpPr>
              <p:nvPr/>
            </p:nvSpPr>
            <p:spPr bwMode="auto">
              <a:xfrm>
                <a:off x="2084274" y="1615019"/>
                <a:ext cx="76882" cy="95125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204"/>
              <p:cNvSpPr>
                <a:spLocks noChangeArrowheads="1"/>
              </p:cNvSpPr>
              <p:nvPr/>
            </p:nvSpPr>
            <p:spPr bwMode="auto">
              <a:xfrm>
                <a:off x="2075153" y="1591564"/>
                <a:ext cx="58638" cy="70366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053" name="Freeform 298"/>
            <p:cNvSpPr>
              <a:spLocks noChangeArrowheads="1"/>
            </p:cNvSpPr>
            <p:nvPr/>
          </p:nvSpPr>
          <p:spPr bwMode="auto">
            <a:xfrm>
              <a:off x="12508865" y="8278994"/>
              <a:ext cx="618525" cy="618684"/>
            </a:xfrm>
            <a:custGeom>
              <a:avLst/>
              <a:gdLst>
                <a:gd name="T0" fmla="*/ 2147483646 w 1606"/>
                <a:gd name="T1" fmla="*/ 0 h 1607"/>
                <a:gd name="T2" fmla="*/ 0 w 1606"/>
                <a:gd name="T3" fmla="*/ 2147483646 h 1607"/>
                <a:gd name="T4" fmla="*/ 2147483646 w 1606"/>
                <a:gd name="T5" fmla="*/ 2147483646 h 1607"/>
                <a:gd name="T6" fmla="*/ 2147483646 w 1606"/>
                <a:gd name="T7" fmla="*/ 2147483646 h 1607"/>
                <a:gd name="T8" fmla="*/ 2147483646 w 1606"/>
                <a:gd name="T9" fmla="*/ 2147483646 h 1607"/>
                <a:gd name="T10" fmla="*/ 2147483646 w 1606"/>
                <a:gd name="T11" fmla="*/ 2147483646 h 1607"/>
                <a:gd name="T12" fmla="*/ 2147483646 w 1606"/>
                <a:gd name="T13" fmla="*/ 2147483646 h 1607"/>
                <a:gd name="T14" fmla="*/ 2147483646 w 1606"/>
                <a:gd name="T15" fmla="*/ 2147483646 h 1607"/>
                <a:gd name="T16" fmla="*/ 2147483646 w 1606"/>
                <a:gd name="T17" fmla="*/ 2147483646 h 1607"/>
                <a:gd name="T18" fmla="*/ 2147483646 w 1606"/>
                <a:gd name="T19" fmla="*/ 2147483646 h 1607"/>
                <a:gd name="T20" fmla="*/ 2147483646 w 1606"/>
                <a:gd name="T21" fmla="*/ 2147483646 h 1607"/>
                <a:gd name="T22" fmla="*/ 2147483646 w 1606"/>
                <a:gd name="T23" fmla="*/ 2147483646 h 1607"/>
                <a:gd name="T24" fmla="*/ 2147483646 w 1606"/>
                <a:gd name="T25" fmla="*/ 2147483646 h 1607"/>
                <a:gd name="T26" fmla="*/ 2147483646 w 1606"/>
                <a:gd name="T27" fmla="*/ 2147483646 h 1607"/>
                <a:gd name="T28" fmla="*/ 2147483646 w 1606"/>
                <a:gd name="T29" fmla="*/ 2147483646 h 1607"/>
                <a:gd name="T30" fmla="*/ 2147483646 w 1606"/>
                <a:gd name="T31" fmla="*/ 2147483646 h 1607"/>
                <a:gd name="T32" fmla="*/ 2147483646 w 1606"/>
                <a:gd name="T33" fmla="*/ 2147483646 h 1607"/>
                <a:gd name="T34" fmla="*/ 2147483646 w 1606"/>
                <a:gd name="T35" fmla="*/ 2147483646 h 1607"/>
                <a:gd name="T36" fmla="*/ 2147483646 w 1606"/>
                <a:gd name="T37" fmla="*/ 2147483646 h 1607"/>
                <a:gd name="T38" fmla="*/ 2147483646 w 1606"/>
                <a:gd name="T39" fmla="*/ 2147483646 h 1607"/>
                <a:gd name="T40" fmla="*/ 2147483646 w 1606"/>
                <a:gd name="T41" fmla="*/ 2147483646 h 1607"/>
                <a:gd name="T42" fmla="*/ 2147483646 w 1606"/>
                <a:gd name="T43" fmla="*/ 2147483646 h 1607"/>
                <a:gd name="T44" fmla="*/ 2147483646 w 1606"/>
                <a:gd name="T45" fmla="*/ 2147483646 h 1607"/>
                <a:gd name="T46" fmla="*/ 2147483646 w 1606"/>
                <a:gd name="T47" fmla="*/ 2147483646 h 1607"/>
                <a:gd name="T48" fmla="*/ 2147483646 w 1606"/>
                <a:gd name="T49" fmla="*/ 2147483646 h 1607"/>
                <a:gd name="T50" fmla="*/ 2147483646 w 1606"/>
                <a:gd name="T51" fmla="*/ 2147483646 h 1607"/>
                <a:gd name="T52" fmla="*/ 2147483646 w 1606"/>
                <a:gd name="T53" fmla="*/ 2147483646 h 1607"/>
                <a:gd name="T54" fmla="*/ 2147483646 w 1606"/>
                <a:gd name="T55" fmla="*/ 2147483646 h 1607"/>
                <a:gd name="T56" fmla="*/ 2147483646 w 1606"/>
                <a:gd name="T57" fmla="*/ 2147483646 h 1607"/>
                <a:gd name="T58" fmla="*/ 2147483646 w 1606"/>
                <a:gd name="T59" fmla="*/ 2147483646 h 1607"/>
                <a:gd name="T60" fmla="*/ 2147483646 w 1606"/>
                <a:gd name="T61" fmla="*/ 2147483646 h 1607"/>
                <a:gd name="T62" fmla="*/ 2147483646 w 1606"/>
                <a:gd name="T63" fmla="*/ 2147483646 h 1607"/>
                <a:gd name="T64" fmla="*/ 2147483646 w 1606"/>
                <a:gd name="T65" fmla="*/ 2147483646 h 1607"/>
                <a:gd name="T66" fmla="*/ 2147483646 w 1606"/>
                <a:gd name="T67" fmla="*/ 2147483646 h 1607"/>
                <a:gd name="T68" fmla="*/ 2147483646 w 1606"/>
                <a:gd name="T69" fmla="*/ 2147483646 h 1607"/>
                <a:gd name="T70" fmla="*/ 2147483646 w 1606"/>
                <a:gd name="T71" fmla="*/ 2147483646 h 1607"/>
                <a:gd name="T72" fmla="*/ 2147483646 w 1606"/>
                <a:gd name="T73" fmla="*/ 2147483646 h 1607"/>
                <a:gd name="T74" fmla="*/ 2147483646 w 1606"/>
                <a:gd name="T75" fmla="*/ 2147483646 h 1607"/>
                <a:gd name="T76" fmla="*/ 2147483646 w 1606"/>
                <a:gd name="T77" fmla="*/ 2147483646 h 1607"/>
                <a:gd name="T78" fmla="*/ 2147483646 w 1606"/>
                <a:gd name="T79" fmla="*/ 2147483646 h 1607"/>
                <a:gd name="T80" fmla="*/ 2147483646 w 1606"/>
                <a:gd name="T81" fmla="*/ 2147483646 h 16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54" name="Freeform 526"/>
            <p:cNvSpPr>
              <a:spLocks noChangeArrowheads="1"/>
            </p:cNvSpPr>
            <p:nvPr/>
          </p:nvSpPr>
          <p:spPr bwMode="auto">
            <a:xfrm rot="-1251501">
              <a:off x="12322575" y="4042948"/>
              <a:ext cx="511397" cy="662956"/>
            </a:xfrm>
            <a:custGeom>
              <a:avLst/>
              <a:gdLst>
                <a:gd name="T0" fmla="*/ 2147483646 w 1222"/>
                <a:gd name="T1" fmla="*/ 2147483646 h 1581"/>
                <a:gd name="T2" fmla="*/ 2147483646 w 1222"/>
                <a:gd name="T3" fmla="*/ 2147483646 h 1581"/>
                <a:gd name="T4" fmla="*/ 2147483646 w 1222"/>
                <a:gd name="T5" fmla="*/ 2147483646 h 1581"/>
                <a:gd name="T6" fmla="*/ 2147483646 w 1222"/>
                <a:gd name="T7" fmla="*/ 2147483646 h 1581"/>
                <a:gd name="T8" fmla="*/ 1245913331 w 1222"/>
                <a:gd name="T9" fmla="*/ 2147483646 h 1581"/>
                <a:gd name="T10" fmla="*/ 0 w 1222"/>
                <a:gd name="T11" fmla="*/ 2147483646 h 1581"/>
                <a:gd name="T12" fmla="*/ 1245913331 w 1222"/>
                <a:gd name="T13" fmla="*/ 2147483646 h 1581"/>
                <a:gd name="T14" fmla="*/ 2147483646 w 1222"/>
                <a:gd name="T15" fmla="*/ 2147483646 h 1581"/>
                <a:gd name="T16" fmla="*/ 2147483646 w 1222"/>
                <a:gd name="T17" fmla="*/ 2147483646 h 1581"/>
                <a:gd name="T18" fmla="*/ 2147483646 w 1222"/>
                <a:gd name="T19" fmla="*/ 2147483646 h 1581"/>
                <a:gd name="T20" fmla="*/ 2147483646 w 1222"/>
                <a:gd name="T21" fmla="*/ 2147483646 h 1581"/>
                <a:gd name="T22" fmla="*/ 2147483646 w 1222"/>
                <a:gd name="T23" fmla="*/ 2147483646 h 1581"/>
                <a:gd name="T24" fmla="*/ 2147483646 w 1222"/>
                <a:gd name="T25" fmla="*/ 2147483646 h 1581"/>
                <a:gd name="T26" fmla="*/ 2147483646 w 1222"/>
                <a:gd name="T27" fmla="*/ 2147483646 h 1581"/>
                <a:gd name="T28" fmla="*/ 1245913331 w 1222"/>
                <a:gd name="T29" fmla="*/ 2147483646 h 1581"/>
                <a:gd name="T30" fmla="*/ 2147483646 w 1222"/>
                <a:gd name="T31" fmla="*/ 2147483646 h 1581"/>
                <a:gd name="T32" fmla="*/ 2147483646 w 1222"/>
                <a:gd name="T33" fmla="*/ 2147483646 h 1581"/>
                <a:gd name="T34" fmla="*/ 2147483646 w 1222"/>
                <a:gd name="T35" fmla="*/ 2147483646 h 1581"/>
                <a:gd name="T36" fmla="*/ 2147483646 w 1222"/>
                <a:gd name="T37" fmla="*/ 2147483646 h 1581"/>
                <a:gd name="T38" fmla="*/ 2147483646 w 1222"/>
                <a:gd name="T39" fmla="*/ 2147483646 h 1581"/>
                <a:gd name="T40" fmla="*/ 2147483646 w 1222"/>
                <a:gd name="T41" fmla="*/ 2147483646 h 1581"/>
                <a:gd name="T42" fmla="*/ 2147483646 w 1222"/>
                <a:gd name="T43" fmla="*/ 2147483646 h 1581"/>
                <a:gd name="T44" fmla="*/ 2147483646 w 1222"/>
                <a:gd name="T45" fmla="*/ 2147483646 h 1581"/>
                <a:gd name="T46" fmla="*/ 2147483646 w 1222"/>
                <a:gd name="T47" fmla="*/ 2147483646 h 1581"/>
                <a:gd name="T48" fmla="*/ 2147483646 w 1222"/>
                <a:gd name="T49" fmla="*/ 2147483646 h 1581"/>
                <a:gd name="T50" fmla="*/ 2147483646 w 1222"/>
                <a:gd name="T51" fmla="*/ 2147483646 h 1581"/>
                <a:gd name="T52" fmla="*/ 2147483646 w 1222"/>
                <a:gd name="T53" fmla="*/ 2147483646 h 1581"/>
                <a:gd name="T54" fmla="*/ 2147483646 w 1222"/>
                <a:gd name="T55" fmla="*/ 2147483646 h 1581"/>
                <a:gd name="T56" fmla="*/ 2147483646 w 1222"/>
                <a:gd name="T57" fmla="*/ 2147483646 h 1581"/>
                <a:gd name="T58" fmla="*/ 2147483646 w 1222"/>
                <a:gd name="T59" fmla="*/ 2147483646 h 1581"/>
                <a:gd name="T60" fmla="*/ 2147483646 w 1222"/>
                <a:gd name="T61" fmla="*/ 2147483646 h 1581"/>
                <a:gd name="T62" fmla="*/ 2147483646 w 1222"/>
                <a:gd name="T63" fmla="*/ 2147483646 h 1581"/>
                <a:gd name="T64" fmla="*/ 2147483646 w 1222"/>
                <a:gd name="T65" fmla="*/ 2147483646 h 1581"/>
                <a:gd name="T66" fmla="*/ 2147483646 w 1222"/>
                <a:gd name="T67" fmla="*/ 2147483646 h 1581"/>
                <a:gd name="T68" fmla="*/ 2147483646 w 1222"/>
                <a:gd name="T69" fmla="*/ 2147483646 h 15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55" name="Freeform 168"/>
            <p:cNvSpPr>
              <a:spLocks noChangeArrowheads="1"/>
            </p:cNvSpPr>
            <p:nvPr/>
          </p:nvSpPr>
          <p:spPr bwMode="auto">
            <a:xfrm>
              <a:off x="13860458" y="5220505"/>
              <a:ext cx="488927" cy="489050"/>
            </a:xfrm>
            <a:custGeom>
              <a:avLst/>
              <a:gdLst>
                <a:gd name="T0" fmla="*/ 2147483646 w 1043"/>
                <a:gd name="T1" fmla="*/ 0 h 1043"/>
                <a:gd name="T2" fmla="*/ 0 w 1043"/>
                <a:gd name="T3" fmla="*/ 2147483646 h 1043"/>
                <a:gd name="T4" fmla="*/ 2147483646 w 1043"/>
                <a:gd name="T5" fmla="*/ 2147483646 h 1043"/>
                <a:gd name="T6" fmla="*/ 2147483646 w 1043"/>
                <a:gd name="T7" fmla="*/ 2147483646 h 1043"/>
                <a:gd name="T8" fmla="*/ 2147483646 w 1043"/>
                <a:gd name="T9" fmla="*/ 0 h 1043"/>
                <a:gd name="T10" fmla="*/ 2147483646 w 1043"/>
                <a:gd name="T11" fmla="*/ 2147483646 h 1043"/>
                <a:gd name="T12" fmla="*/ 2147483646 w 1043"/>
                <a:gd name="T13" fmla="*/ 2147483646 h 1043"/>
                <a:gd name="T14" fmla="*/ 2147483646 w 1043"/>
                <a:gd name="T15" fmla="*/ 2147483646 h 1043"/>
                <a:gd name="T16" fmla="*/ 2147483646 w 1043"/>
                <a:gd name="T17" fmla="*/ 2147483646 h 1043"/>
                <a:gd name="T18" fmla="*/ 2147483646 w 1043"/>
                <a:gd name="T19" fmla="*/ 2147483646 h 1043"/>
                <a:gd name="T20" fmla="*/ 2147483646 w 1043"/>
                <a:gd name="T21" fmla="*/ 2147483646 h 10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3" h="1043">
                  <a:moveTo>
                    <a:pt x="521" y="0"/>
                  </a:moveTo>
                  <a:cubicBezTo>
                    <a:pt x="229" y="0"/>
                    <a:pt x="0" y="240"/>
                    <a:pt x="0" y="521"/>
                  </a:cubicBezTo>
                  <a:cubicBezTo>
                    <a:pt x="0" y="812"/>
                    <a:pt x="229" y="1042"/>
                    <a:pt x="521" y="1042"/>
                  </a:cubicBezTo>
                  <a:cubicBezTo>
                    <a:pt x="802" y="1042"/>
                    <a:pt x="1042" y="812"/>
                    <a:pt x="1042" y="521"/>
                  </a:cubicBezTo>
                  <a:cubicBezTo>
                    <a:pt x="1042" y="240"/>
                    <a:pt x="802" y="0"/>
                    <a:pt x="521" y="0"/>
                  </a:cubicBezTo>
                  <a:close/>
                  <a:moveTo>
                    <a:pt x="323" y="781"/>
                  </a:moveTo>
                  <a:cubicBezTo>
                    <a:pt x="323" y="260"/>
                    <a:pt x="323" y="260"/>
                    <a:pt x="323" y="260"/>
                  </a:cubicBezTo>
                  <a:cubicBezTo>
                    <a:pt x="844" y="521"/>
                    <a:pt x="844" y="521"/>
                    <a:pt x="844" y="521"/>
                  </a:cubicBezTo>
                  <a:lnTo>
                    <a:pt x="323" y="781"/>
                  </a:lnTo>
                  <a:close/>
                  <a:moveTo>
                    <a:pt x="323" y="781"/>
                  </a:moveTo>
                  <a:lnTo>
                    <a:pt x="323" y="7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56" name="Freeform 576"/>
            <p:cNvSpPr>
              <a:spLocks noChangeArrowheads="1"/>
            </p:cNvSpPr>
            <p:nvPr/>
          </p:nvSpPr>
          <p:spPr bwMode="auto">
            <a:xfrm>
              <a:off x="13924152" y="7047250"/>
              <a:ext cx="574272" cy="574420"/>
            </a:xfrm>
            <a:custGeom>
              <a:avLst/>
              <a:gdLst>
                <a:gd name="T0" fmla="*/ 2147483646 w 1690"/>
                <a:gd name="T1" fmla="*/ 2147483646 h 1690"/>
                <a:gd name="T2" fmla="*/ 2147483646 w 1690"/>
                <a:gd name="T3" fmla="*/ 2147483646 h 1690"/>
                <a:gd name="T4" fmla="*/ 2147483646 w 1690"/>
                <a:gd name="T5" fmla="*/ 2147483646 h 1690"/>
                <a:gd name="T6" fmla="*/ 2147483646 w 1690"/>
                <a:gd name="T7" fmla="*/ 2147483646 h 1690"/>
                <a:gd name="T8" fmla="*/ 2147483646 w 1690"/>
                <a:gd name="T9" fmla="*/ 2147483646 h 1690"/>
                <a:gd name="T10" fmla="*/ 2147483646 w 1690"/>
                <a:gd name="T11" fmla="*/ 2147483646 h 1690"/>
                <a:gd name="T12" fmla="*/ 2147483646 w 1690"/>
                <a:gd name="T13" fmla="*/ 2147483646 h 1690"/>
                <a:gd name="T14" fmla="*/ 2147483646 w 1690"/>
                <a:gd name="T15" fmla="*/ 2147483646 h 1690"/>
                <a:gd name="T16" fmla="*/ 2147483646 w 1690"/>
                <a:gd name="T17" fmla="*/ 2147483646 h 1690"/>
                <a:gd name="T18" fmla="*/ 2147483646 w 1690"/>
                <a:gd name="T19" fmla="*/ 2147483646 h 1690"/>
                <a:gd name="T20" fmla="*/ 2147483646 w 1690"/>
                <a:gd name="T21" fmla="*/ 2147483646 h 1690"/>
                <a:gd name="T22" fmla="*/ 2147483646 w 1690"/>
                <a:gd name="T23" fmla="*/ 2147483646 h 1690"/>
                <a:gd name="T24" fmla="*/ 2147483646 w 1690"/>
                <a:gd name="T25" fmla="*/ 2147483646 h 1690"/>
                <a:gd name="T26" fmla="*/ 2147483646 w 1690"/>
                <a:gd name="T27" fmla="*/ 0 h 1690"/>
                <a:gd name="T28" fmla="*/ 2147483646 w 1690"/>
                <a:gd name="T29" fmla="*/ 0 h 1690"/>
                <a:gd name="T30" fmla="*/ 2147483646 w 1690"/>
                <a:gd name="T31" fmla="*/ 2147483646 h 1690"/>
                <a:gd name="T32" fmla="*/ 2147483646 w 1690"/>
                <a:gd name="T33" fmla="*/ 2147483646 h 1690"/>
                <a:gd name="T34" fmla="*/ 2147483646 w 1690"/>
                <a:gd name="T35" fmla="*/ 2147483646 h 1690"/>
                <a:gd name="T36" fmla="*/ 2147483646 w 1690"/>
                <a:gd name="T37" fmla="*/ 2147483646 h 1690"/>
                <a:gd name="T38" fmla="*/ 2147483646 w 1690"/>
                <a:gd name="T39" fmla="*/ 2147483646 h 1690"/>
                <a:gd name="T40" fmla="*/ 2147483646 w 1690"/>
                <a:gd name="T41" fmla="*/ 2147483646 h 1690"/>
                <a:gd name="T42" fmla="*/ 2147483646 w 1690"/>
                <a:gd name="T43" fmla="*/ 2147483646 h 1690"/>
                <a:gd name="T44" fmla="*/ 2147483646 w 1690"/>
                <a:gd name="T45" fmla="*/ 2147483646 h 1690"/>
                <a:gd name="T46" fmla="*/ 0 w 1690"/>
                <a:gd name="T47" fmla="*/ 2147483646 h 1690"/>
                <a:gd name="T48" fmla="*/ 0 w 1690"/>
                <a:gd name="T49" fmla="*/ 2147483646 h 1690"/>
                <a:gd name="T50" fmla="*/ 2147483646 w 1690"/>
                <a:gd name="T51" fmla="*/ 2147483646 h 1690"/>
                <a:gd name="T52" fmla="*/ 2147483646 w 1690"/>
                <a:gd name="T53" fmla="*/ 2147483646 h 1690"/>
                <a:gd name="T54" fmla="*/ 2147483646 w 1690"/>
                <a:gd name="T55" fmla="*/ 2147483646 h 1690"/>
                <a:gd name="T56" fmla="*/ 2147483646 w 1690"/>
                <a:gd name="T57" fmla="*/ 2147483646 h 1690"/>
                <a:gd name="T58" fmla="*/ 2147483646 w 1690"/>
                <a:gd name="T59" fmla="*/ 2147483646 h 1690"/>
                <a:gd name="T60" fmla="*/ 2147483646 w 1690"/>
                <a:gd name="T61" fmla="*/ 2147483646 h 1690"/>
                <a:gd name="T62" fmla="*/ 2147483646 w 1690"/>
                <a:gd name="T63" fmla="*/ 2147483646 h 1690"/>
                <a:gd name="T64" fmla="*/ 2147483646 w 1690"/>
                <a:gd name="T65" fmla="*/ 2147483646 h 1690"/>
                <a:gd name="T66" fmla="*/ 2147483646 w 1690"/>
                <a:gd name="T67" fmla="*/ 2147483646 h 1690"/>
                <a:gd name="T68" fmla="*/ 2147483646 w 1690"/>
                <a:gd name="T69" fmla="*/ 2147483646 h 1690"/>
                <a:gd name="T70" fmla="*/ 2147483646 w 1690"/>
                <a:gd name="T71" fmla="*/ 2147483646 h 1690"/>
                <a:gd name="T72" fmla="*/ 2147483646 w 1690"/>
                <a:gd name="T73" fmla="*/ 2147483646 h 1690"/>
                <a:gd name="T74" fmla="*/ 2147483646 w 1690"/>
                <a:gd name="T75" fmla="*/ 2147483646 h 1690"/>
                <a:gd name="T76" fmla="*/ 2147483646 w 1690"/>
                <a:gd name="T77" fmla="*/ 2147483646 h 1690"/>
                <a:gd name="T78" fmla="*/ 2147483646 w 1690"/>
                <a:gd name="T79" fmla="*/ 2147483646 h 1690"/>
                <a:gd name="T80" fmla="*/ 2147483646 w 1690"/>
                <a:gd name="T81" fmla="*/ 2147483646 h 1690"/>
                <a:gd name="T82" fmla="*/ 2147483646 w 1690"/>
                <a:gd name="T83" fmla="*/ 2147483646 h 1690"/>
                <a:gd name="T84" fmla="*/ 2147483646 w 1690"/>
                <a:gd name="T85" fmla="*/ 2147483646 h 1690"/>
                <a:gd name="T86" fmla="*/ 2147483646 w 1690"/>
                <a:gd name="T87" fmla="*/ 2147483646 h 1690"/>
                <a:gd name="T88" fmla="*/ 2147483646 w 1690"/>
                <a:gd name="T89" fmla="*/ 2147483646 h 1690"/>
                <a:gd name="T90" fmla="*/ 2147483646 w 1690"/>
                <a:gd name="T91" fmla="*/ 2147483646 h 1690"/>
                <a:gd name="T92" fmla="*/ 2147483646 w 1690"/>
                <a:gd name="T93" fmla="*/ 2147483646 h 1690"/>
                <a:gd name="T94" fmla="*/ 2147483646 w 1690"/>
                <a:gd name="T95" fmla="*/ 2147483646 h 1690"/>
                <a:gd name="T96" fmla="*/ 2147483646 w 1690"/>
                <a:gd name="T97" fmla="*/ 2147483646 h 1690"/>
                <a:gd name="T98" fmla="*/ 2147483646 w 1690"/>
                <a:gd name="T99" fmla="*/ 2147483646 h 1690"/>
                <a:gd name="T100" fmla="*/ 2147483646 w 1690"/>
                <a:gd name="T101" fmla="*/ 2147483646 h 1690"/>
                <a:gd name="T102" fmla="*/ 2147483646 w 1690"/>
                <a:gd name="T103" fmla="*/ 2147483646 h 1690"/>
                <a:gd name="T104" fmla="*/ 2147483646 w 1690"/>
                <a:gd name="T105" fmla="*/ 2147483646 h 16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  <p:sp>
          <p:nvSpPr>
            <p:cNvPr id="44057" name="Freeform 523"/>
            <p:cNvSpPr>
              <a:spLocks noChangeArrowheads="1"/>
            </p:cNvSpPr>
            <p:nvPr/>
          </p:nvSpPr>
          <p:spPr bwMode="auto">
            <a:xfrm>
              <a:off x="10720384" y="8036523"/>
              <a:ext cx="487879" cy="484946"/>
            </a:xfrm>
            <a:custGeom>
              <a:avLst/>
              <a:gdLst>
                <a:gd name="T0" fmla="*/ 2147483646 w 1406"/>
                <a:gd name="T1" fmla="*/ 2147483646 h 1397"/>
                <a:gd name="T2" fmla="*/ 2147483646 w 1406"/>
                <a:gd name="T3" fmla="*/ 2147483646 h 1397"/>
                <a:gd name="T4" fmla="*/ 2147483646 w 1406"/>
                <a:gd name="T5" fmla="*/ 2147483646 h 1397"/>
                <a:gd name="T6" fmla="*/ 2147483646 w 1406"/>
                <a:gd name="T7" fmla="*/ 2147483646 h 1397"/>
                <a:gd name="T8" fmla="*/ 2147483646 w 1406"/>
                <a:gd name="T9" fmla="*/ 2147483646 h 1397"/>
                <a:gd name="T10" fmla="*/ 2147483646 w 1406"/>
                <a:gd name="T11" fmla="*/ 2147483646 h 1397"/>
                <a:gd name="T12" fmla="*/ 2147483646 w 1406"/>
                <a:gd name="T13" fmla="*/ 2147483646 h 1397"/>
                <a:gd name="T14" fmla="*/ 2147483646 w 1406"/>
                <a:gd name="T15" fmla="*/ 2147483646 h 1397"/>
                <a:gd name="T16" fmla="*/ 2147483646 w 1406"/>
                <a:gd name="T17" fmla="*/ 2147483646 h 1397"/>
                <a:gd name="T18" fmla="*/ 2147483646 w 1406"/>
                <a:gd name="T19" fmla="*/ 2147483646 h 1397"/>
                <a:gd name="T20" fmla="*/ 2147483646 w 1406"/>
                <a:gd name="T21" fmla="*/ 2147483646 h 1397"/>
                <a:gd name="T22" fmla="*/ 2147483646 w 1406"/>
                <a:gd name="T23" fmla="*/ 2147483646 h 1397"/>
                <a:gd name="T24" fmla="*/ 2147483646 w 1406"/>
                <a:gd name="T25" fmla="*/ 2147483646 h 1397"/>
                <a:gd name="T26" fmla="*/ 2147483646 w 1406"/>
                <a:gd name="T27" fmla="*/ 2147483646 h 1397"/>
                <a:gd name="T28" fmla="*/ 2147483646 w 1406"/>
                <a:gd name="T29" fmla="*/ 2147483646 h 1397"/>
                <a:gd name="T30" fmla="*/ 2147483646 w 1406"/>
                <a:gd name="T31" fmla="*/ 0 h 1397"/>
                <a:gd name="T32" fmla="*/ 0 w 1406"/>
                <a:gd name="T33" fmla="*/ 2147483646 h 1397"/>
                <a:gd name="T34" fmla="*/ 1754819219 w 1406"/>
                <a:gd name="T35" fmla="*/ 2147483646 h 1397"/>
                <a:gd name="T36" fmla="*/ 0 w 1406"/>
                <a:gd name="T37" fmla="*/ 2147483646 h 1397"/>
                <a:gd name="T38" fmla="*/ 2147483646 w 1406"/>
                <a:gd name="T39" fmla="*/ 2147483646 h 1397"/>
                <a:gd name="T40" fmla="*/ 2147483646 w 1406"/>
                <a:gd name="T41" fmla="*/ 2147483646 h 1397"/>
                <a:gd name="T42" fmla="*/ 2147483646 w 1406"/>
                <a:gd name="T43" fmla="*/ 2147483646 h 1397"/>
                <a:gd name="T44" fmla="*/ 2147483646 w 1406"/>
                <a:gd name="T45" fmla="*/ 2147483646 h 1397"/>
                <a:gd name="T46" fmla="*/ 2147483646 w 1406"/>
                <a:gd name="T47" fmla="*/ 2147483646 h 1397"/>
                <a:gd name="T48" fmla="*/ 2147483646 w 1406"/>
                <a:gd name="T49" fmla="*/ 2147483646 h 1397"/>
                <a:gd name="T50" fmla="*/ 2147483646 w 1406"/>
                <a:gd name="T51" fmla="*/ 2147483646 h 1397"/>
                <a:gd name="T52" fmla="*/ 2147483646 w 1406"/>
                <a:gd name="T53" fmla="*/ 2147483646 h 1397"/>
                <a:gd name="T54" fmla="*/ 2147483646 w 1406"/>
                <a:gd name="T55" fmla="*/ 2147483646 h 1397"/>
                <a:gd name="T56" fmla="*/ 2147483646 w 1406"/>
                <a:gd name="T57" fmla="*/ 2147483646 h 1397"/>
                <a:gd name="T58" fmla="*/ 2147483646 w 1406"/>
                <a:gd name="T59" fmla="*/ 2147483646 h 1397"/>
                <a:gd name="T60" fmla="*/ 2147483646 w 1406"/>
                <a:gd name="T61" fmla="*/ 2147483646 h 1397"/>
                <a:gd name="T62" fmla="*/ 2147483646 w 1406"/>
                <a:gd name="T63" fmla="*/ 2147483646 h 1397"/>
                <a:gd name="T64" fmla="*/ 2147483646 w 1406"/>
                <a:gd name="T65" fmla="*/ 2147483646 h 13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6" h="1397">
                  <a:moveTo>
                    <a:pt x="268" y="786"/>
                  </a:moveTo>
                  <a:cubicBezTo>
                    <a:pt x="268" y="1396"/>
                    <a:pt x="268" y="1396"/>
                    <a:pt x="268" y="1396"/>
                  </a:cubicBezTo>
                  <a:cubicBezTo>
                    <a:pt x="276" y="1396"/>
                    <a:pt x="293" y="1396"/>
                    <a:pt x="310" y="1396"/>
                  </a:cubicBezTo>
                  <a:cubicBezTo>
                    <a:pt x="351" y="1396"/>
                    <a:pt x="351" y="1396"/>
                    <a:pt x="351" y="1396"/>
                  </a:cubicBezTo>
                  <a:cubicBezTo>
                    <a:pt x="351" y="786"/>
                    <a:pt x="351" y="786"/>
                    <a:pt x="351" y="786"/>
                  </a:cubicBezTo>
                  <a:cubicBezTo>
                    <a:pt x="310" y="786"/>
                    <a:pt x="310" y="786"/>
                    <a:pt x="310" y="786"/>
                  </a:cubicBezTo>
                  <a:cubicBezTo>
                    <a:pt x="293" y="786"/>
                    <a:pt x="276" y="786"/>
                    <a:pt x="268" y="786"/>
                  </a:cubicBezTo>
                  <a:close/>
                  <a:moveTo>
                    <a:pt x="1054" y="786"/>
                  </a:moveTo>
                  <a:cubicBezTo>
                    <a:pt x="1054" y="1396"/>
                    <a:pt x="1054" y="1396"/>
                    <a:pt x="1054" y="1396"/>
                  </a:cubicBezTo>
                  <a:cubicBezTo>
                    <a:pt x="1096" y="1396"/>
                    <a:pt x="1096" y="1396"/>
                    <a:pt x="1096" y="1396"/>
                  </a:cubicBezTo>
                  <a:cubicBezTo>
                    <a:pt x="1112" y="1396"/>
                    <a:pt x="1129" y="1396"/>
                    <a:pt x="1137" y="1396"/>
                  </a:cubicBezTo>
                  <a:cubicBezTo>
                    <a:pt x="1137" y="786"/>
                    <a:pt x="1137" y="786"/>
                    <a:pt x="1137" y="786"/>
                  </a:cubicBezTo>
                  <a:cubicBezTo>
                    <a:pt x="1129" y="786"/>
                    <a:pt x="1112" y="786"/>
                    <a:pt x="1096" y="786"/>
                  </a:cubicBezTo>
                  <a:lnTo>
                    <a:pt x="1054" y="786"/>
                  </a:lnTo>
                  <a:close/>
                  <a:moveTo>
                    <a:pt x="1405" y="702"/>
                  </a:moveTo>
                  <a:cubicBezTo>
                    <a:pt x="1405" y="309"/>
                    <a:pt x="1087" y="0"/>
                    <a:pt x="703" y="0"/>
                  </a:cubicBezTo>
                  <a:cubicBezTo>
                    <a:pt x="318" y="0"/>
                    <a:pt x="0" y="309"/>
                    <a:pt x="0" y="702"/>
                  </a:cubicBezTo>
                  <a:cubicBezTo>
                    <a:pt x="0" y="786"/>
                    <a:pt x="17" y="861"/>
                    <a:pt x="42" y="936"/>
                  </a:cubicBezTo>
                  <a:cubicBezTo>
                    <a:pt x="17" y="978"/>
                    <a:pt x="0" y="1037"/>
                    <a:pt x="0" y="1095"/>
                  </a:cubicBezTo>
                  <a:cubicBezTo>
                    <a:pt x="0" y="1212"/>
                    <a:pt x="76" y="1321"/>
                    <a:pt x="176" y="1371"/>
                  </a:cubicBezTo>
                  <a:cubicBezTo>
                    <a:pt x="176" y="811"/>
                    <a:pt x="176" y="811"/>
                    <a:pt x="176" y="811"/>
                  </a:cubicBezTo>
                  <a:cubicBezTo>
                    <a:pt x="151" y="828"/>
                    <a:pt x="126" y="844"/>
                    <a:pt x="101" y="870"/>
                  </a:cubicBezTo>
                  <a:cubicBezTo>
                    <a:pt x="92" y="828"/>
                    <a:pt x="92" y="786"/>
                    <a:pt x="92" y="744"/>
                  </a:cubicBezTo>
                  <a:cubicBezTo>
                    <a:pt x="92" y="401"/>
                    <a:pt x="368" y="134"/>
                    <a:pt x="703" y="134"/>
                  </a:cubicBezTo>
                  <a:cubicBezTo>
                    <a:pt x="1037" y="134"/>
                    <a:pt x="1313" y="401"/>
                    <a:pt x="1313" y="744"/>
                  </a:cubicBezTo>
                  <a:cubicBezTo>
                    <a:pt x="1313" y="786"/>
                    <a:pt x="1313" y="828"/>
                    <a:pt x="1305" y="870"/>
                  </a:cubicBezTo>
                  <a:cubicBezTo>
                    <a:pt x="1279" y="844"/>
                    <a:pt x="1254" y="828"/>
                    <a:pt x="1229" y="811"/>
                  </a:cubicBezTo>
                  <a:cubicBezTo>
                    <a:pt x="1229" y="1371"/>
                    <a:pt x="1229" y="1371"/>
                    <a:pt x="1229" y="1371"/>
                  </a:cubicBezTo>
                  <a:cubicBezTo>
                    <a:pt x="1330" y="1321"/>
                    <a:pt x="1405" y="1212"/>
                    <a:pt x="1405" y="1095"/>
                  </a:cubicBezTo>
                  <a:cubicBezTo>
                    <a:pt x="1405" y="1037"/>
                    <a:pt x="1388" y="978"/>
                    <a:pt x="1363" y="936"/>
                  </a:cubicBezTo>
                  <a:cubicBezTo>
                    <a:pt x="1388" y="861"/>
                    <a:pt x="1405" y="786"/>
                    <a:pt x="1405" y="702"/>
                  </a:cubicBezTo>
                  <a:close/>
                  <a:moveTo>
                    <a:pt x="1405" y="702"/>
                  </a:moveTo>
                  <a:lnTo>
                    <a:pt x="1405" y="7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243785" tIns="121892" rIns="243785" bIns="121892" anchor="ctr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562975" y="4313555"/>
            <a:ext cx="3171825" cy="2030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1984年4月，党中央和国务院决定又进一步开放大连、秦皇岛、天津、烟台、青岛、连云港、南通、上海、宁波、温州、福州、广州、湛江、北海这14个港口城市。逐步兴办起经济技术开发区。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62975" y="1536700"/>
            <a:ext cx="18288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对外开放政策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62975" y="2006600"/>
            <a:ext cx="3171825" cy="2306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1979年，党中央、国务院批准广东、福建在对外经济活动中实行“特殊政策、灵活措施”，并决定在深圳、珠海、厦门、汕头试办经济特区，福建省和广东省成为全国最早实行对外开放的省份之一。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0700" y="4063365"/>
            <a:ext cx="3171825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1983年初，农村家庭联产承包责任制在全国范围内全面推广。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14588" y="1536700"/>
            <a:ext cx="1430337" cy="398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经济政策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0700" y="2006600"/>
            <a:ext cx="31718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1978年11月24日，小岗村18户农民以敢为天下先的胆识，按下了18个手印，搞起生产责任制，揭开了中国农村改革的序幕。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43" name="文本框 3"/>
          <p:cNvSpPr txBox="1">
            <a:spLocks noChangeArrowheads="1"/>
          </p:cNvSpPr>
          <p:nvPr/>
        </p:nvSpPr>
        <p:spPr bwMode="auto">
          <a:xfrm>
            <a:off x="663575" y="408940"/>
            <a:ext cx="92278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>
                <a:solidFill>
                  <a:srgbClr val="F8868F"/>
                </a:solidFill>
                <a:latin typeface="微软雅黑" panose="020B0503020204020204" charset="-122"/>
                <a:ea typeface="微软雅黑" panose="020B0503020204020204" charset="-122"/>
              </a:rPr>
              <a:t>第十一届三中全会</a:t>
            </a:r>
            <a:r>
              <a:rPr lang="en-US" altLang="zh-CN" sz="4800" b="1">
                <a:solidFill>
                  <a:srgbClr val="F8868F"/>
                </a:solidFill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lang="zh-CN" altLang="en-US" sz="4800" b="1">
                <a:solidFill>
                  <a:srgbClr val="F8868F"/>
                </a:solidFill>
                <a:latin typeface="微软雅黑" panose="020B0503020204020204" charset="-122"/>
                <a:ea typeface="微软雅黑" panose="020B0503020204020204" charset="-122"/>
              </a:rPr>
              <a:t>改革开放</a:t>
            </a:r>
            <a:endParaRPr lang="zh-CN" altLang="en-US" sz="4800" b="1">
              <a:solidFill>
                <a:srgbClr val="F8868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31" grpId="0"/>
      <p:bldP spid="32" grpId="0"/>
      <p:bldP spid="30" grpId="0"/>
      <p:bldP spid="27" grpId="0"/>
      <p:bldP spid="28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2"/>
          <p:cNvSpPr>
            <a:spLocks noGrp="1"/>
          </p:cNvSpPr>
          <p:nvPr>
            <p:ph type="title"/>
          </p:nvPr>
        </p:nvSpPr>
        <p:spPr>
          <a:xfrm>
            <a:off x="2454275" y="4946650"/>
            <a:ext cx="7770495" cy="663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90</a:t>
            </a:r>
            <a:r>
              <a:rPr lang="zh-CN" altLang="en-US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年代  饕餮时代</a:t>
            </a:r>
            <a:endParaRPr lang="zh-CN" altLang="en-US" sz="440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0065" y="3783965"/>
            <a:ext cx="14782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  <a:latin typeface="Lao UI" panose="020B0502040204020203" charset="0"/>
                <a:ea typeface="MingLiU" panose="02020509000000000000" charset="-120"/>
              </a:rPr>
              <a:t>03</a:t>
            </a:r>
            <a:endParaRPr lang="en-US" altLang="zh-CN" sz="4400">
              <a:solidFill>
                <a:schemeClr val="bg1"/>
              </a:solidFill>
              <a:latin typeface="Lao UI" panose="020B0502040204020203" charset="0"/>
              <a:ea typeface="MingLiU" panose="02020509000000000000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S8IRQS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930" y="-533400"/>
            <a:ext cx="10073640" cy="7633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22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" y="64135"/>
            <a:ext cx="5170170" cy="4249420"/>
          </a:xfrm>
          <a:prstGeom prst="rect">
            <a:avLst/>
          </a:prstGeom>
        </p:spPr>
      </p:pic>
      <p:pic>
        <p:nvPicPr>
          <p:cNvPr id="4" name="图片 3" descr="timg95KCIHL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45" y="1582420"/>
            <a:ext cx="6325870" cy="50590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1"/>
          <p:cNvSpPr/>
          <p:nvPr/>
        </p:nvSpPr>
        <p:spPr bwMode="auto">
          <a:xfrm>
            <a:off x="6899275" y="1573213"/>
            <a:ext cx="842963" cy="844550"/>
          </a:xfrm>
          <a:prstGeom prst="ellipse">
            <a:avLst/>
          </a:prstGeom>
          <a:solidFill>
            <a:srgbClr val="F88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3" name="任意多边形 85"/>
          <p:cNvSpPr>
            <a:spLocks noChangeArrowheads="1"/>
          </p:cNvSpPr>
          <p:nvPr/>
        </p:nvSpPr>
        <p:spPr bwMode="auto">
          <a:xfrm rot="5400000">
            <a:off x="10048875" y="1130301"/>
            <a:ext cx="1006475" cy="984250"/>
          </a:xfrm>
          <a:custGeom>
            <a:avLst/>
            <a:gdLst>
              <a:gd name="T0" fmla="*/ 0 w 1006467"/>
              <a:gd name="T1" fmla="*/ 869577 h 984355"/>
              <a:gd name="T2" fmla="*/ 829749 w 1006467"/>
              <a:gd name="T3" fmla="*/ 0 h 984355"/>
              <a:gd name="T4" fmla="*/ 1006539 w 1006467"/>
              <a:gd name="T5" fmla="*/ 0 h 984355"/>
              <a:gd name="T6" fmla="*/ 1006539 w 1006467"/>
              <a:gd name="T7" fmla="*/ 312452 h 984355"/>
              <a:gd name="T8" fmla="*/ 829749 w 1006467"/>
              <a:gd name="T9" fmla="*/ 312452 h 984355"/>
              <a:gd name="T10" fmla="*/ 211817 w 1006467"/>
              <a:gd name="T11" fmla="*/ 869577 h 984355"/>
              <a:gd name="T12" fmla="*/ 220021 w 1006467"/>
              <a:gd name="T13" fmla="*/ 983410 h 984355"/>
              <a:gd name="T14" fmla="*/ 7239 w 1006467"/>
              <a:gd name="T15" fmla="*/ 983410 h 984355"/>
              <a:gd name="T16" fmla="*/ 0 w 1006467"/>
              <a:gd name="T17" fmla="*/ 869577 h 9843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6467" h="984355">
                <a:moveTo>
                  <a:pt x="0" y="870414"/>
                </a:moveTo>
                <a:cubicBezTo>
                  <a:pt x="0" y="379869"/>
                  <a:pt x="229872" y="0"/>
                  <a:pt x="829686" y="0"/>
                </a:cubicBezTo>
                <a:lnTo>
                  <a:pt x="1006467" y="0"/>
                </a:lnTo>
                <a:cubicBezTo>
                  <a:pt x="1006467" y="312749"/>
                  <a:pt x="1006467" y="312749"/>
                  <a:pt x="1006467" y="312749"/>
                </a:cubicBezTo>
                <a:cubicBezTo>
                  <a:pt x="829686" y="312749"/>
                  <a:pt x="829686" y="312749"/>
                  <a:pt x="829686" y="312749"/>
                </a:cubicBezTo>
                <a:cubicBezTo>
                  <a:pt x="388580" y="312749"/>
                  <a:pt x="211799" y="557665"/>
                  <a:pt x="211799" y="870414"/>
                </a:cubicBezTo>
                <a:lnTo>
                  <a:pt x="220003" y="984355"/>
                </a:lnTo>
                <a:lnTo>
                  <a:pt x="7239" y="984355"/>
                </a:lnTo>
                <a:lnTo>
                  <a:pt x="0" y="870414"/>
                </a:lnTo>
                <a:close/>
              </a:path>
            </a:pathLst>
          </a:custGeom>
          <a:solidFill>
            <a:srgbClr val="A4D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84" name="任意多边形 84"/>
          <p:cNvSpPr>
            <a:spLocks noChangeArrowheads="1"/>
          </p:cNvSpPr>
          <p:nvPr/>
        </p:nvSpPr>
        <p:spPr bwMode="auto">
          <a:xfrm rot="5400000">
            <a:off x="9027319" y="1385094"/>
            <a:ext cx="1223963" cy="714375"/>
          </a:xfrm>
          <a:custGeom>
            <a:avLst/>
            <a:gdLst>
              <a:gd name="T0" fmla="*/ 0 w 1224510"/>
              <a:gd name="T1" fmla="*/ 0 h 715254"/>
              <a:gd name="T2" fmla="*/ 220989 w 1224510"/>
              <a:gd name="T3" fmla="*/ 0 h 715254"/>
              <a:gd name="T4" fmla="*/ 236557 w 1224510"/>
              <a:gd name="T5" fmla="*/ 63323 h 715254"/>
              <a:gd name="T6" fmla="*/ 815138 w 1224510"/>
              <a:gd name="T7" fmla="*/ 398781 h 715254"/>
              <a:gd name="T8" fmla="*/ 1219595 w 1224510"/>
              <a:gd name="T9" fmla="*/ 398781 h 715254"/>
              <a:gd name="T10" fmla="*/ 1219595 w 1224510"/>
              <a:gd name="T11" fmla="*/ 707381 h 715254"/>
              <a:gd name="T12" fmla="*/ 1181674 w 1224510"/>
              <a:gd name="T13" fmla="*/ 707381 h 715254"/>
              <a:gd name="T14" fmla="*/ 832576 w 1224510"/>
              <a:gd name="T15" fmla="*/ 707381 h 715254"/>
              <a:gd name="T16" fmla="*/ 537 w 1224510"/>
              <a:gd name="T17" fmla="*/ 8366 h 715254"/>
              <a:gd name="T18" fmla="*/ 0 w 1224510"/>
              <a:gd name="T19" fmla="*/ 0 h 715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4510" h="715254">
                <a:moveTo>
                  <a:pt x="0" y="0"/>
                </a:moveTo>
                <a:lnTo>
                  <a:pt x="221880" y="0"/>
                </a:lnTo>
                <a:lnTo>
                  <a:pt x="237511" y="64027"/>
                </a:lnTo>
                <a:cubicBezTo>
                  <a:pt x="312011" y="277503"/>
                  <a:pt x="500724" y="403219"/>
                  <a:pt x="818422" y="403219"/>
                </a:cubicBezTo>
                <a:cubicBezTo>
                  <a:pt x="1224510" y="403219"/>
                  <a:pt x="1224510" y="403219"/>
                  <a:pt x="1224510" y="403219"/>
                </a:cubicBezTo>
                <a:cubicBezTo>
                  <a:pt x="1224510" y="715254"/>
                  <a:pt x="1224510" y="715254"/>
                  <a:pt x="1224510" y="715254"/>
                </a:cubicBezTo>
                <a:lnTo>
                  <a:pt x="1186436" y="715254"/>
                </a:lnTo>
                <a:cubicBezTo>
                  <a:pt x="835930" y="715254"/>
                  <a:pt x="835930" y="715254"/>
                  <a:pt x="835930" y="715254"/>
                </a:cubicBezTo>
                <a:cubicBezTo>
                  <a:pt x="311094" y="715254"/>
                  <a:pt x="56088" y="424963"/>
                  <a:pt x="537" y="8456"/>
                </a:cubicBezTo>
                <a:lnTo>
                  <a:pt x="0" y="0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85" name="任意多边形 80"/>
          <p:cNvSpPr>
            <a:spLocks noChangeArrowheads="1"/>
          </p:cNvSpPr>
          <p:nvPr/>
        </p:nvSpPr>
        <p:spPr bwMode="auto">
          <a:xfrm rot="5400000">
            <a:off x="8555832" y="2548731"/>
            <a:ext cx="1233488" cy="847725"/>
          </a:xfrm>
          <a:custGeom>
            <a:avLst/>
            <a:gdLst>
              <a:gd name="T0" fmla="*/ 0 w 1234263"/>
              <a:gd name="T1" fmla="*/ 312073 h 847757"/>
              <a:gd name="T2" fmla="*/ 0 w 1234263"/>
              <a:gd name="T3" fmla="*/ 0 h 847757"/>
              <a:gd name="T4" fmla="*/ 421082 w 1234263"/>
              <a:gd name="T5" fmla="*/ 0 h 847757"/>
              <a:gd name="T6" fmla="*/ 1216394 w 1234263"/>
              <a:gd name="T7" fmla="*/ 670392 h 847757"/>
              <a:gd name="T8" fmla="*/ 1227304 w 1234263"/>
              <a:gd name="T9" fmla="*/ 847469 h 847757"/>
              <a:gd name="T10" fmla="*/ 1033044 w 1234263"/>
              <a:gd name="T11" fmla="*/ 847469 h 847757"/>
              <a:gd name="T12" fmla="*/ 1025623 w 1234263"/>
              <a:gd name="T13" fmla="*/ 749890 h 847757"/>
              <a:gd name="T14" fmla="*/ 421082 w 1234263"/>
              <a:gd name="T15" fmla="*/ 312073 h 847757"/>
              <a:gd name="T16" fmla="*/ 263317 w 1234263"/>
              <a:gd name="T17" fmla="*/ 312073 h 847757"/>
              <a:gd name="T18" fmla="*/ 0 w 1234263"/>
              <a:gd name="T19" fmla="*/ 312073 h 8477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34263" h="847757">
                <a:moveTo>
                  <a:pt x="0" y="312181"/>
                </a:moveTo>
                <a:cubicBezTo>
                  <a:pt x="0" y="0"/>
                  <a:pt x="0" y="0"/>
                  <a:pt x="0" y="0"/>
                </a:cubicBezTo>
                <a:lnTo>
                  <a:pt x="423470" y="0"/>
                </a:lnTo>
                <a:cubicBezTo>
                  <a:pt x="932341" y="0"/>
                  <a:pt x="1171461" y="273471"/>
                  <a:pt x="1223290" y="670617"/>
                </a:cubicBezTo>
                <a:lnTo>
                  <a:pt x="1234263" y="847757"/>
                </a:lnTo>
                <a:lnTo>
                  <a:pt x="1038900" y="847757"/>
                </a:lnTo>
                <a:lnTo>
                  <a:pt x="1031437" y="750142"/>
                </a:lnTo>
                <a:cubicBezTo>
                  <a:pt x="988478" y="483372"/>
                  <a:pt x="793513" y="312181"/>
                  <a:pt x="423470" y="312181"/>
                </a:cubicBezTo>
                <a:cubicBezTo>
                  <a:pt x="264810" y="312181"/>
                  <a:pt x="264810" y="312181"/>
                  <a:pt x="264810" y="312181"/>
                </a:cubicBezTo>
                <a:cubicBezTo>
                  <a:pt x="0" y="312181"/>
                  <a:pt x="0" y="312181"/>
                  <a:pt x="0" y="312181"/>
                </a:cubicBezTo>
                <a:close/>
              </a:path>
            </a:pathLst>
          </a:custGeom>
          <a:solidFill>
            <a:srgbClr val="A4D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86" name="任意多边形 79"/>
          <p:cNvSpPr>
            <a:spLocks noChangeArrowheads="1"/>
          </p:cNvSpPr>
          <p:nvPr/>
        </p:nvSpPr>
        <p:spPr bwMode="auto">
          <a:xfrm rot="5400000">
            <a:off x="7787482" y="2688431"/>
            <a:ext cx="965200" cy="830263"/>
          </a:xfrm>
          <a:custGeom>
            <a:avLst/>
            <a:gdLst>
              <a:gd name="T0" fmla="*/ 0 w 965477"/>
              <a:gd name="T1" fmla="*/ 833921 h 829807"/>
              <a:gd name="T2" fmla="*/ 0 w 965477"/>
              <a:gd name="T3" fmla="*/ 542449 h 829807"/>
              <a:gd name="T4" fmla="*/ 158253 w 965477"/>
              <a:gd name="T5" fmla="*/ 542449 h 829807"/>
              <a:gd name="T6" fmla="*/ 764648 w 965477"/>
              <a:gd name="T7" fmla="*/ 80535 h 829807"/>
              <a:gd name="T8" fmla="*/ 770702 w 965477"/>
              <a:gd name="T9" fmla="*/ 0 h 829807"/>
              <a:gd name="T10" fmla="*/ 962986 w 965477"/>
              <a:gd name="T11" fmla="*/ 0 h 829807"/>
              <a:gd name="T12" fmla="*/ 955258 w 965477"/>
              <a:gd name="T13" fmla="*/ 123293 h 829807"/>
              <a:gd name="T14" fmla="*/ 140797 w 965477"/>
              <a:gd name="T15" fmla="*/ 833921 h 829807"/>
              <a:gd name="T16" fmla="*/ 7138 w 965477"/>
              <a:gd name="T17" fmla="*/ 833921 h 829807"/>
              <a:gd name="T18" fmla="*/ 0 w 965477"/>
              <a:gd name="T19" fmla="*/ 833921 h 8298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5477" h="829807">
                <a:moveTo>
                  <a:pt x="0" y="829807"/>
                </a:moveTo>
                <a:cubicBezTo>
                  <a:pt x="0" y="539773"/>
                  <a:pt x="0" y="539773"/>
                  <a:pt x="0" y="539773"/>
                </a:cubicBezTo>
                <a:cubicBezTo>
                  <a:pt x="158660" y="539773"/>
                  <a:pt x="158660" y="539773"/>
                  <a:pt x="158660" y="539773"/>
                </a:cubicBezTo>
                <a:cubicBezTo>
                  <a:pt x="528703" y="539773"/>
                  <a:pt x="723668" y="351626"/>
                  <a:pt x="766627" y="80139"/>
                </a:cubicBezTo>
                <a:lnTo>
                  <a:pt x="772694" y="0"/>
                </a:lnTo>
                <a:lnTo>
                  <a:pt x="965477" y="0"/>
                </a:lnTo>
                <a:lnTo>
                  <a:pt x="957728" y="122684"/>
                </a:lnTo>
                <a:cubicBezTo>
                  <a:pt x="902548" y="539382"/>
                  <a:pt x="650028" y="829807"/>
                  <a:pt x="141157" y="829807"/>
                </a:cubicBezTo>
                <a:cubicBezTo>
                  <a:pt x="90411" y="829807"/>
                  <a:pt x="46008" y="829807"/>
                  <a:pt x="7156" y="829807"/>
                </a:cubicBezTo>
                <a:lnTo>
                  <a:pt x="0" y="829807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87" name="任意多边形 75"/>
          <p:cNvSpPr>
            <a:spLocks noChangeArrowheads="1"/>
          </p:cNvSpPr>
          <p:nvPr/>
        </p:nvSpPr>
        <p:spPr bwMode="auto">
          <a:xfrm rot="5400000">
            <a:off x="6364287" y="1158876"/>
            <a:ext cx="987425" cy="908050"/>
          </a:xfrm>
          <a:custGeom>
            <a:avLst/>
            <a:gdLst>
              <a:gd name="T0" fmla="*/ 0 w 988050"/>
              <a:gd name="T1" fmla="*/ 16402 h 909204"/>
              <a:gd name="T2" fmla="*/ 1024 w 988050"/>
              <a:gd name="T3" fmla="*/ 0 h 909204"/>
              <a:gd name="T4" fmla="*/ 211750 w 988050"/>
              <a:gd name="T5" fmla="*/ 0 h 909204"/>
              <a:gd name="T6" fmla="*/ 210522 w 988050"/>
              <a:gd name="T7" fmla="*/ 16402 h 909204"/>
              <a:gd name="T8" fmla="*/ 824687 w 988050"/>
              <a:gd name="T9" fmla="*/ 590817 h 909204"/>
              <a:gd name="T10" fmla="*/ 982439 w 988050"/>
              <a:gd name="T11" fmla="*/ 590817 h 909204"/>
              <a:gd name="T12" fmla="*/ 982439 w 988050"/>
              <a:gd name="T13" fmla="*/ 898870 h 909204"/>
              <a:gd name="T14" fmla="*/ 937571 w 988050"/>
              <a:gd name="T15" fmla="*/ 898870 h 909204"/>
              <a:gd name="T16" fmla="*/ 842091 w 988050"/>
              <a:gd name="T17" fmla="*/ 898870 h 909204"/>
              <a:gd name="T18" fmla="*/ 0 w 988050"/>
              <a:gd name="T19" fmla="*/ 16402 h 9092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88050" h="909204">
                <a:moveTo>
                  <a:pt x="0" y="16591"/>
                </a:moveTo>
                <a:lnTo>
                  <a:pt x="1033" y="0"/>
                </a:lnTo>
                <a:lnTo>
                  <a:pt x="212959" y="0"/>
                </a:lnTo>
                <a:lnTo>
                  <a:pt x="211725" y="16591"/>
                </a:lnTo>
                <a:cubicBezTo>
                  <a:pt x="211725" y="373922"/>
                  <a:pt x="405947" y="597612"/>
                  <a:pt x="829397" y="597612"/>
                </a:cubicBezTo>
                <a:cubicBezTo>
                  <a:pt x="988050" y="597612"/>
                  <a:pt x="988050" y="597612"/>
                  <a:pt x="988050" y="597612"/>
                </a:cubicBezTo>
                <a:cubicBezTo>
                  <a:pt x="988050" y="909204"/>
                  <a:pt x="988050" y="909204"/>
                  <a:pt x="988050" y="909204"/>
                </a:cubicBezTo>
                <a:lnTo>
                  <a:pt x="942925" y="909204"/>
                </a:lnTo>
                <a:cubicBezTo>
                  <a:pt x="846900" y="909204"/>
                  <a:pt x="846900" y="909204"/>
                  <a:pt x="846900" y="909204"/>
                </a:cubicBezTo>
                <a:cubicBezTo>
                  <a:pt x="247295" y="909204"/>
                  <a:pt x="0" y="530433"/>
                  <a:pt x="0" y="16591"/>
                </a:cubicBezTo>
                <a:close/>
              </a:path>
            </a:pathLst>
          </a:custGeom>
          <a:solidFill>
            <a:srgbClr val="F88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88" name="任意多边形 74"/>
          <p:cNvSpPr>
            <a:spLocks noChangeArrowheads="1"/>
          </p:cNvSpPr>
          <p:nvPr/>
        </p:nvSpPr>
        <p:spPr bwMode="auto">
          <a:xfrm rot="5400000">
            <a:off x="7012781" y="1486694"/>
            <a:ext cx="1493838" cy="768350"/>
          </a:xfrm>
          <a:custGeom>
            <a:avLst/>
            <a:gdLst>
              <a:gd name="T0" fmla="*/ 0 w 1495165"/>
              <a:gd name="T1" fmla="*/ 768294 h 768357"/>
              <a:gd name="T2" fmla="*/ 6023 w 1495165"/>
              <a:gd name="T3" fmla="*/ 670836 h 768357"/>
              <a:gd name="T4" fmla="*/ 817858 w 1495165"/>
              <a:gd name="T5" fmla="*/ 0 h 768357"/>
              <a:gd name="T6" fmla="*/ 1483264 w 1495165"/>
              <a:gd name="T7" fmla="*/ 0 h 768357"/>
              <a:gd name="T8" fmla="*/ 1483264 w 1495165"/>
              <a:gd name="T9" fmla="*/ 290125 h 768357"/>
              <a:gd name="T10" fmla="*/ 1220576 w 1495165"/>
              <a:gd name="T11" fmla="*/ 290125 h 768357"/>
              <a:gd name="T12" fmla="*/ 817858 w 1495165"/>
              <a:gd name="T13" fmla="*/ 290125 h 768357"/>
              <a:gd name="T14" fmla="*/ 213490 w 1495165"/>
              <a:gd name="T15" fmla="*/ 734591 h 768357"/>
              <a:gd name="T16" fmla="*/ 211003 w 1495165"/>
              <a:gd name="T17" fmla="*/ 768294 h 768357"/>
              <a:gd name="T18" fmla="*/ 0 w 1495165"/>
              <a:gd name="T19" fmla="*/ 768294 h 7683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5165" h="768357">
                <a:moveTo>
                  <a:pt x="0" y="768357"/>
                </a:moveTo>
                <a:lnTo>
                  <a:pt x="6068" y="670890"/>
                </a:lnTo>
                <a:cubicBezTo>
                  <a:pt x="58249" y="273582"/>
                  <a:pt x="299766" y="0"/>
                  <a:pt x="824420" y="0"/>
                </a:cubicBezTo>
                <a:lnTo>
                  <a:pt x="1495165" y="0"/>
                </a:lnTo>
                <a:cubicBezTo>
                  <a:pt x="1495165" y="290152"/>
                  <a:pt x="1495165" y="290152"/>
                  <a:pt x="1495165" y="290152"/>
                </a:cubicBezTo>
                <a:cubicBezTo>
                  <a:pt x="1230368" y="290152"/>
                  <a:pt x="1230368" y="290152"/>
                  <a:pt x="1230368" y="290152"/>
                </a:cubicBezTo>
                <a:cubicBezTo>
                  <a:pt x="824420" y="290152"/>
                  <a:pt x="824420" y="290152"/>
                  <a:pt x="824420" y="290152"/>
                </a:cubicBezTo>
                <a:cubicBezTo>
                  <a:pt x="438587" y="290152"/>
                  <a:pt x="255057" y="478377"/>
                  <a:pt x="215203" y="734654"/>
                </a:cubicBezTo>
                <a:lnTo>
                  <a:pt x="212696" y="768357"/>
                </a:lnTo>
                <a:lnTo>
                  <a:pt x="0" y="768357"/>
                </a:lnTo>
                <a:close/>
              </a:path>
            </a:pathLst>
          </a:custGeom>
          <a:solidFill>
            <a:srgbClr val="A4D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89" name="任意多边形 70"/>
          <p:cNvSpPr>
            <a:spLocks noChangeArrowheads="1"/>
          </p:cNvSpPr>
          <p:nvPr/>
        </p:nvSpPr>
        <p:spPr bwMode="auto">
          <a:xfrm rot="5400000">
            <a:off x="5257007" y="2626519"/>
            <a:ext cx="1976437" cy="936625"/>
          </a:xfrm>
          <a:custGeom>
            <a:avLst/>
            <a:gdLst>
              <a:gd name="T0" fmla="*/ 0 w 1976176"/>
              <a:gd name="T1" fmla="*/ 308164 h 937729"/>
              <a:gd name="T2" fmla="*/ 0 w 1976176"/>
              <a:gd name="T3" fmla="*/ 0 h 937729"/>
              <a:gd name="T4" fmla="*/ 1165969 w 1976176"/>
              <a:gd name="T5" fmla="*/ 0 h 937729"/>
              <a:gd name="T6" fmla="*/ 1978525 w 1976176"/>
              <a:gd name="T7" fmla="*/ 838261 h 937729"/>
              <a:gd name="T8" fmla="*/ 1972826 w 1976176"/>
              <a:gd name="T9" fmla="*/ 927839 h 937729"/>
              <a:gd name="T10" fmla="*/ 1779698 w 1976176"/>
              <a:gd name="T11" fmla="*/ 927839 h 937729"/>
              <a:gd name="T12" fmla="*/ 1784576 w 1976176"/>
              <a:gd name="T13" fmla="*/ 860878 h 937729"/>
              <a:gd name="T14" fmla="*/ 1165969 w 1976176"/>
              <a:gd name="T15" fmla="*/ 308164 h 937729"/>
              <a:gd name="T16" fmla="*/ 1007075 w 1976176"/>
              <a:gd name="T17" fmla="*/ 308164 h 937729"/>
              <a:gd name="T18" fmla="*/ 0 w 1976176"/>
              <a:gd name="T19" fmla="*/ 308164 h 9377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76176" h="937729">
                <a:moveTo>
                  <a:pt x="0" y="311449"/>
                </a:moveTo>
                <a:cubicBezTo>
                  <a:pt x="0" y="0"/>
                  <a:pt x="0" y="0"/>
                  <a:pt x="0" y="0"/>
                </a:cubicBezTo>
                <a:lnTo>
                  <a:pt x="1164583" y="0"/>
                </a:lnTo>
                <a:cubicBezTo>
                  <a:pt x="1746874" y="0"/>
                  <a:pt x="1976176" y="378596"/>
                  <a:pt x="1976176" y="847195"/>
                </a:cubicBezTo>
                <a:lnTo>
                  <a:pt x="1970485" y="937729"/>
                </a:lnTo>
                <a:lnTo>
                  <a:pt x="1777583" y="937729"/>
                </a:lnTo>
                <a:lnTo>
                  <a:pt x="1782455" y="870054"/>
                </a:lnTo>
                <a:cubicBezTo>
                  <a:pt x="1782455" y="557178"/>
                  <a:pt x="1588170" y="311449"/>
                  <a:pt x="1164583" y="311449"/>
                </a:cubicBezTo>
                <a:cubicBezTo>
                  <a:pt x="1005878" y="311449"/>
                  <a:pt x="1005878" y="311449"/>
                  <a:pt x="1005878" y="311449"/>
                </a:cubicBezTo>
                <a:cubicBezTo>
                  <a:pt x="0" y="311449"/>
                  <a:pt x="0" y="311449"/>
                  <a:pt x="0" y="311449"/>
                </a:cubicBezTo>
                <a:close/>
              </a:path>
            </a:pathLst>
          </a:custGeom>
          <a:solidFill>
            <a:srgbClr val="A4D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90" name="任意多边形 69"/>
          <p:cNvSpPr>
            <a:spLocks noChangeArrowheads="1"/>
          </p:cNvSpPr>
          <p:nvPr/>
        </p:nvSpPr>
        <p:spPr bwMode="auto">
          <a:xfrm rot="5400000">
            <a:off x="4852194" y="3212307"/>
            <a:ext cx="960437" cy="762000"/>
          </a:xfrm>
          <a:custGeom>
            <a:avLst/>
            <a:gdLst>
              <a:gd name="T0" fmla="*/ 0 w 960625"/>
              <a:gd name="T1" fmla="*/ 762952 h 761881"/>
              <a:gd name="T2" fmla="*/ 0 w 960625"/>
              <a:gd name="T3" fmla="*/ 449635 h 761881"/>
              <a:gd name="T4" fmla="*/ 158426 w 960625"/>
              <a:gd name="T5" fmla="*/ 449635 h 761881"/>
              <a:gd name="T6" fmla="*/ 738296 w 960625"/>
              <a:gd name="T7" fmla="*/ 110432 h 761881"/>
              <a:gd name="T8" fmla="*/ 765181 w 960625"/>
              <a:gd name="T9" fmla="*/ 0 h 761881"/>
              <a:gd name="T10" fmla="*/ 958933 w 960625"/>
              <a:gd name="T11" fmla="*/ 0 h 761881"/>
              <a:gd name="T12" fmla="*/ 956870 w 960625"/>
              <a:gd name="T13" fmla="*/ 32966 h 761881"/>
              <a:gd name="T14" fmla="*/ 140944 w 960625"/>
              <a:gd name="T15" fmla="*/ 762952 h 761881"/>
              <a:gd name="T16" fmla="*/ 0 w 960625"/>
              <a:gd name="T17" fmla="*/ 762952 h 7618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60625" h="761881">
                <a:moveTo>
                  <a:pt x="0" y="761881"/>
                </a:moveTo>
                <a:cubicBezTo>
                  <a:pt x="0" y="449005"/>
                  <a:pt x="0" y="449005"/>
                  <a:pt x="0" y="449005"/>
                </a:cubicBezTo>
                <a:cubicBezTo>
                  <a:pt x="158705" y="449005"/>
                  <a:pt x="158705" y="449005"/>
                  <a:pt x="158705" y="449005"/>
                </a:cubicBezTo>
                <a:cubicBezTo>
                  <a:pt x="476395" y="449005"/>
                  <a:pt x="665103" y="323640"/>
                  <a:pt x="739601" y="110279"/>
                </a:cubicBezTo>
                <a:lnTo>
                  <a:pt x="766531" y="0"/>
                </a:lnTo>
                <a:lnTo>
                  <a:pt x="960625" y="0"/>
                </a:lnTo>
                <a:lnTo>
                  <a:pt x="958556" y="32921"/>
                </a:lnTo>
                <a:cubicBezTo>
                  <a:pt x="903353" y="453972"/>
                  <a:pt x="650701" y="761881"/>
                  <a:pt x="141196" y="761881"/>
                </a:cubicBezTo>
                <a:lnTo>
                  <a:pt x="0" y="761881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91" name="任意多边形 62"/>
          <p:cNvSpPr>
            <a:spLocks noChangeArrowheads="1"/>
          </p:cNvSpPr>
          <p:nvPr/>
        </p:nvSpPr>
        <p:spPr bwMode="auto">
          <a:xfrm rot="5400000">
            <a:off x="3840163" y="1685925"/>
            <a:ext cx="1992312" cy="858838"/>
          </a:xfrm>
          <a:custGeom>
            <a:avLst/>
            <a:gdLst>
              <a:gd name="T0" fmla="*/ 0 w 1992722"/>
              <a:gd name="T1" fmla="*/ 853218 h 858289"/>
              <a:gd name="T2" fmla="*/ 827498 w 1992722"/>
              <a:gd name="T3" fmla="*/ 0 h 858289"/>
              <a:gd name="T4" fmla="*/ 1989035 w 1992722"/>
              <a:gd name="T5" fmla="*/ 0 h 858289"/>
              <a:gd name="T6" fmla="*/ 1989035 w 1992722"/>
              <a:gd name="T7" fmla="*/ 314570 h 858289"/>
              <a:gd name="T8" fmla="*/ 985787 w 1992722"/>
              <a:gd name="T9" fmla="*/ 314570 h 858289"/>
              <a:gd name="T10" fmla="*/ 827498 w 1992722"/>
              <a:gd name="T11" fmla="*/ 314570 h 858289"/>
              <a:gd name="T12" fmla="*/ 211240 w 1992722"/>
              <a:gd name="T13" fmla="*/ 853218 h 858289"/>
              <a:gd name="T14" fmla="*/ 211953 w 1992722"/>
              <a:gd name="T15" fmla="*/ 863242 h 858289"/>
              <a:gd name="T16" fmla="*/ 633 w 1992722"/>
              <a:gd name="T17" fmla="*/ 863242 h 858289"/>
              <a:gd name="T18" fmla="*/ 0 w 1992722"/>
              <a:gd name="T19" fmla="*/ 853218 h 8582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92722" h="858289">
                <a:moveTo>
                  <a:pt x="0" y="848322"/>
                </a:moveTo>
                <a:cubicBezTo>
                  <a:pt x="0" y="357038"/>
                  <a:pt x="229691" y="0"/>
                  <a:pt x="829031" y="0"/>
                </a:cubicBezTo>
                <a:cubicBezTo>
                  <a:pt x="829031" y="0"/>
                  <a:pt x="829031" y="0"/>
                  <a:pt x="1992722" y="0"/>
                </a:cubicBezTo>
                <a:cubicBezTo>
                  <a:pt x="1992722" y="0"/>
                  <a:pt x="1992722" y="0"/>
                  <a:pt x="1992722" y="312765"/>
                </a:cubicBezTo>
                <a:cubicBezTo>
                  <a:pt x="1992722" y="312765"/>
                  <a:pt x="1992722" y="312765"/>
                  <a:pt x="987614" y="312765"/>
                </a:cubicBezTo>
                <a:cubicBezTo>
                  <a:pt x="987614" y="312765"/>
                  <a:pt x="987614" y="312765"/>
                  <a:pt x="829031" y="312765"/>
                </a:cubicBezTo>
                <a:cubicBezTo>
                  <a:pt x="388273" y="312765"/>
                  <a:pt x="211632" y="535557"/>
                  <a:pt x="211632" y="848322"/>
                </a:cubicBezTo>
                <a:lnTo>
                  <a:pt x="212349" y="858289"/>
                </a:lnTo>
                <a:lnTo>
                  <a:pt x="633" y="858289"/>
                </a:lnTo>
                <a:lnTo>
                  <a:pt x="0" y="848322"/>
                </a:lnTo>
                <a:close/>
              </a:path>
            </a:pathLst>
          </a:custGeom>
          <a:solidFill>
            <a:srgbClr val="A4D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92" name="任意多边形 61"/>
          <p:cNvSpPr>
            <a:spLocks noChangeArrowheads="1"/>
          </p:cNvSpPr>
          <p:nvPr/>
        </p:nvSpPr>
        <p:spPr bwMode="auto">
          <a:xfrm rot="5400000">
            <a:off x="3450432" y="1196181"/>
            <a:ext cx="984250" cy="836613"/>
          </a:xfrm>
          <a:custGeom>
            <a:avLst/>
            <a:gdLst>
              <a:gd name="T0" fmla="*/ 0 w 984075"/>
              <a:gd name="T1" fmla="*/ 0 h 836909"/>
              <a:gd name="T2" fmla="*/ 212442 w 984075"/>
              <a:gd name="T3" fmla="*/ 0 h 836909"/>
              <a:gd name="T4" fmla="*/ 217612 w 984075"/>
              <a:gd name="T5" fmla="*/ 71513 h 836909"/>
              <a:gd name="T6" fmla="*/ 826815 w 984075"/>
              <a:gd name="T7" fmla="*/ 522479 h 836909"/>
              <a:gd name="T8" fmla="*/ 985650 w 984075"/>
              <a:gd name="T9" fmla="*/ 522479 h 836909"/>
              <a:gd name="T10" fmla="*/ 985650 w 984075"/>
              <a:gd name="T11" fmla="*/ 834249 h 836909"/>
              <a:gd name="T12" fmla="*/ 844337 w 984075"/>
              <a:gd name="T13" fmla="*/ 834249 h 836909"/>
              <a:gd name="T14" fmla="*/ 8262 w 984075"/>
              <a:gd name="T15" fmla="*/ 129456 h 836909"/>
              <a:gd name="T16" fmla="*/ 0 w 984075"/>
              <a:gd name="T17" fmla="*/ 0 h 8369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84075" h="836909">
                <a:moveTo>
                  <a:pt x="0" y="0"/>
                </a:moveTo>
                <a:lnTo>
                  <a:pt x="212100" y="0"/>
                </a:lnTo>
                <a:lnTo>
                  <a:pt x="217261" y="71738"/>
                </a:lnTo>
                <a:cubicBezTo>
                  <a:pt x="260207" y="353569"/>
                  <a:pt x="455137" y="524144"/>
                  <a:pt x="825492" y="524144"/>
                </a:cubicBezTo>
                <a:cubicBezTo>
                  <a:pt x="825492" y="524144"/>
                  <a:pt x="825492" y="524144"/>
                  <a:pt x="984075" y="524144"/>
                </a:cubicBezTo>
                <a:cubicBezTo>
                  <a:pt x="984075" y="524144"/>
                  <a:pt x="984075" y="524144"/>
                  <a:pt x="984075" y="836909"/>
                </a:cubicBezTo>
                <a:lnTo>
                  <a:pt x="842987" y="836909"/>
                </a:lnTo>
                <a:cubicBezTo>
                  <a:pt x="318565" y="836909"/>
                  <a:pt x="63760" y="546057"/>
                  <a:pt x="8253" y="129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F88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93" name="任意多边形 59"/>
          <p:cNvSpPr>
            <a:spLocks noChangeArrowheads="1"/>
          </p:cNvSpPr>
          <p:nvPr/>
        </p:nvSpPr>
        <p:spPr bwMode="auto">
          <a:xfrm rot="5400000">
            <a:off x="2958306" y="4683920"/>
            <a:ext cx="212725" cy="17462"/>
          </a:xfrm>
          <a:custGeom>
            <a:avLst/>
            <a:gdLst>
              <a:gd name="T0" fmla="*/ 0 w 214058"/>
              <a:gd name="T1" fmla="*/ 0 h 17536"/>
              <a:gd name="T2" fmla="*/ 201329 w 214058"/>
              <a:gd name="T3" fmla="*/ 0 h 17536"/>
              <a:gd name="T4" fmla="*/ 202356 w 214058"/>
              <a:gd name="T5" fmla="*/ 16881 h 17536"/>
              <a:gd name="T6" fmla="*/ 1231 w 214058"/>
              <a:gd name="T7" fmla="*/ 16881 h 17536"/>
              <a:gd name="T8" fmla="*/ 0 w 214058"/>
              <a:gd name="T9" fmla="*/ 0 h 17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058" h="17536">
                <a:moveTo>
                  <a:pt x="0" y="0"/>
                </a:moveTo>
                <a:lnTo>
                  <a:pt x="212973" y="0"/>
                </a:lnTo>
                <a:lnTo>
                  <a:pt x="214058" y="17536"/>
                </a:lnTo>
                <a:lnTo>
                  <a:pt x="1303" y="17536"/>
                </a:lnTo>
                <a:lnTo>
                  <a:pt x="0" y="0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94" name="任意多边形 57"/>
          <p:cNvSpPr>
            <a:spLocks noChangeArrowheads="1"/>
          </p:cNvSpPr>
          <p:nvPr/>
        </p:nvSpPr>
        <p:spPr bwMode="auto">
          <a:xfrm rot="5400000">
            <a:off x="679450" y="2516188"/>
            <a:ext cx="3686175" cy="892175"/>
          </a:xfrm>
          <a:custGeom>
            <a:avLst/>
            <a:gdLst>
              <a:gd name="T0" fmla="*/ 0 w 3686498"/>
              <a:gd name="T1" fmla="*/ 893295 h 892035"/>
              <a:gd name="T2" fmla="*/ 0 w 3686498"/>
              <a:gd name="T3" fmla="*/ 580105 h 892035"/>
              <a:gd name="T4" fmla="*/ 2855079 w 3686498"/>
              <a:gd name="T5" fmla="*/ 580105 h 892035"/>
              <a:gd name="T6" fmla="*/ 3463667 w 3686498"/>
              <a:gd name="T7" fmla="*/ 127083 h 892035"/>
              <a:gd name="T8" fmla="*/ 3472086 w 3686498"/>
              <a:gd name="T9" fmla="*/ 0 h 892035"/>
              <a:gd name="T10" fmla="*/ 3683591 w 3686498"/>
              <a:gd name="T11" fmla="*/ 0 h 892035"/>
              <a:gd name="T12" fmla="*/ 3671873 w 3686498"/>
              <a:gd name="T13" fmla="*/ 185294 h 892035"/>
              <a:gd name="T14" fmla="*/ 2855079 w 3686498"/>
              <a:gd name="T15" fmla="*/ 893295 h 892035"/>
              <a:gd name="T16" fmla="*/ 0 w 3686498"/>
              <a:gd name="T17" fmla="*/ 893295 h 8920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86498" h="892035">
                <a:moveTo>
                  <a:pt x="0" y="892035"/>
                </a:moveTo>
                <a:cubicBezTo>
                  <a:pt x="0" y="579286"/>
                  <a:pt x="0" y="579286"/>
                  <a:pt x="0" y="579286"/>
                </a:cubicBezTo>
                <a:cubicBezTo>
                  <a:pt x="2857329" y="579286"/>
                  <a:pt x="2857329" y="579286"/>
                  <a:pt x="2857329" y="579286"/>
                </a:cubicBezTo>
                <a:cubicBezTo>
                  <a:pt x="3243072" y="579286"/>
                  <a:pt x="3426559" y="408719"/>
                  <a:pt x="3466403" y="126903"/>
                </a:cubicBezTo>
                <a:lnTo>
                  <a:pt x="3474822" y="0"/>
                </a:lnTo>
                <a:lnTo>
                  <a:pt x="3686498" y="0"/>
                </a:lnTo>
                <a:lnTo>
                  <a:pt x="3674771" y="185033"/>
                </a:lnTo>
                <a:cubicBezTo>
                  <a:pt x="3619492" y="601198"/>
                  <a:pt x="3366549" y="892035"/>
                  <a:pt x="2857329" y="892035"/>
                </a:cubicBezTo>
                <a:cubicBezTo>
                  <a:pt x="0" y="892035"/>
                  <a:pt x="0" y="892035"/>
                  <a:pt x="0" y="892035"/>
                </a:cubicBezTo>
                <a:close/>
              </a:path>
            </a:pathLst>
          </a:custGeom>
          <a:solidFill>
            <a:srgbClr val="F88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20495" name="任意多边形 56"/>
          <p:cNvSpPr>
            <a:spLocks noChangeArrowheads="1"/>
          </p:cNvSpPr>
          <p:nvPr/>
        </p:nvSpPr>
        <p:spPr bwMode="auto">
          <a:xfrm rot="5400000">
            <a:off x="2109788" y="3070225"/>
            <a:ext cx="2692400" cy="765175"/>
          </a:xfrm>
          <a:custGeom>
            <a:avLst/>
            <a:gdLst>
              <a:gd name="T0" fmla="*/ 0 w 2692253"/>
              <a:gd name="T1" fmla="*/ 309789 h 765984"/>
              <a:gd name="T2" fmla="*/ 0 w 2692253"/>
              <a:gd name="T3" fmla="*/ 0 h 765984"/>
              <a:gd name="T4" fmla="*/ 1870431 w 2692253"/>
              <a:gd name="T5" fmla="*/ 0 h 765984"/>
              <a:gd name="T6" fmla="*/ 2688995 w 2692253"/>
              <a:gd name="T7" fmla="*/ 685419 h 765984"/>
              <a:gd name="T8" fmla="*/ 2693576 w 2692253"/>
              <a:gd name="T9" fmla="*/ 758734 h 765984"/>
              <a:gd name="T10" fmla="*/ 2480495 w 2692253"/>
              <a:gd name="T11" fmla="*/ 758734 h 765984"/>
              <a:gd name="T12" fmla="*/ 2479802 w 2692253"/>
              <a:gd name="T13" fmla="*/ 749498 h 765984"/>
              <a:gd name="T14" fmla="*/ 1870431 w 2692253"/>
              <a:gd name="T15" fmla="*/ 309789 h 765984"/>
              <a:gd name="T16" fmla="*/ 1711735 w 2692253"/>
              <a:gd name="T17" fmla="*/ 309789 h 765984"/>
              <a:gd name="T18" fmla="*/ 0 w 2692253"/>
              <a:gd name="T19" fmla="*/ 309789 h 7659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92253" h="765984">
                <a:moveTo>
                  <a:pt x="0" y="312750"/>
                </a:moveTo>
                <a:cubicBezTo>
                  <a:pt x="0" y="0"/>
                  <a:pt x="0" y="0"/>
                  <a:pt x="0" y="0"/>
                </a:cubicBezTo>
                <a:lnTo>
                  <a:pt x="1869513" y="0"/>
                </a:lnTo>
                <a:cubicBezTo>
                  <a:pt x="2394044" y="0"/>
                  <a:pt x="2635503" y="290291"/>
                  <a:pt x="2687672" y="691969"/>
                </a:cubicBezTo>
                <a:lnTo>
                  <a:pt x="2692253" y="765984"/>
                </a:lnTo>
                <a:lnTo>
                  <a:pt x="2479280" y="765984"/>
                </a:lnTo>
                <a:lnTo>
                  <a:pt x="2478587" y="756659"/>
                </a:lnTo>
                <a:cubicBezTo>
                  <a:pt x="2438743" y="500263"/>
                  <a:pt x="2255256" y="312750"/>
                  <a:pt x="1869513" y="312750"/>
                </a:cubicBezTo>
                <a:cubicBezTo>
                  <a:pt x="1710898" y="312750"/>
                  <a:pt x="1710898" y="312750"/>
                  <a:pt x="1710898" y="312750"/>
                </a:cubicBezTo>
                <a:cubicBezTo>
                  <a:pt x="0" y="312750"/>
                  <a:pt x="0" y="312750"/>
                  <a:pt x="0" y="312750"/>
                </a:cubicBezTo>
                <a:close/>
              </a:path>
            </a:pathLst>
          </a:custGeom>
          <a:solidFill>
            <a:srgbClr val="A4D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243785" tIns="121892" rIns="243785" bIns="121892" anchor="ctr"/>
          <a:lstStyle/>
          <a:p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2579688" y="3529013"/>
            <a:ext cx="844550" cy="844550"/>
          </a:xfrm>
          <a:prstGeom prst="ellipse">
            <a:avLst/>
          </a:prstGeom>
          <a:solidFill>
            <a:srgbClr val="F88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5"/>
          <p:cNvSpPr/>
          <p:nvPr/>
        </p:nvSpPr>
        <p:spPr>
          <a:xfrm>
            <a:off x="4021138" y="1573213"/>
            <a:ext cx="844550" cy="844550"/>
          </a:xfrm>
          <a:prstGeom prst="ellipse">
            <a:avLst/>
          </a:prstGeom>
          <a:solidFill>
            <a:srgbClr val="A4D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8"/>
          <p:cNvSpPr/>
          <p:nvPr/>
        </p:nvSpPr>
        <p:spPr>
          <a:xfrm>
            <a:off x="5475288" y="2876550"/>
            <a:ext cx="844550" cy="844550"/>
          </a:xfrm>
          <a:prstGeom prst="ellipse">
            <a:avLst/>
          </a:prstGeom>
          <a:solidFill>
            <a:srgbClr val="A4D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4"/>
          <p:cNvSpPr/>
          <p:nvPr/>
        </p:nvSpPr>
        <p:spPr>
          <a:xfrm>
            <a:off x="9782175" y="1573213"/>
            <a:ext cx="842963" cy="844550"/>
          </a:xfrm>
          <a:prstGeom prst="ellipse">
            <a:avLst/>
          </a:prstGeom>
          <a:solidFill>
            <a:srgbClr val="A4D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7"/>
          <p:cNvSpPr/>
          <p:nvPr/>
        </p:nvSpPr>
        <p:spPr>
          <a:xfrm>
            <a:off x="8362950" y="2406650"/>
            <a:ext cx="842963" cy="844550"/>
          </a:xfrm>
          <a:prstGeom prst="ellipse">
            <a:avLst/>
          </a:prstGeom>
          <a:solidFill>
            <a:srgbClr val="F88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30"/>
          <p:cNvSpPr/>
          <p:nvPr/>
        </p:nvSpPr>
        <p:spPr>
          <a:xfrm>
            <a:off x="1125538" y="1152525"/>
            <a:ext cx="842962" cy="844550"/>
          </a:xfrm>
          <a:prstGeom prst="ellipse">
            <a:avLst/>
          </a:prstGeom>
          <a:solidFill>
            <a:srgbClr val="F88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03" tIns="91400" rIns="182803" bIns="91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AutoShape 82"/>
          <p:cNvSpPr/>
          <p:nvPr/>
        </p:nvSpPr>
        <p:spPr bwMode="auto">
          <a:xfrm>
            <a:off x="7158038" y="1835150"/>
            <a:ext cx="320675" cy="320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0" name="AutoShape 29"/>
          <p:cNvSpPr/>
          <p:nvPr/>
        </p:nvSpPr>
        <p:spPr bwMode="auto">
          <a:xfrm>
            <a:off x="1377950" y="1384300"/>
            <a:ext cx="388938" cy="388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1" name="AutoShape 115"/>
          <p:cNvSpPr/>
          <p:nvPr/>
        </p:nvSpPr>
        <p:spPr bwMode="auto">
          <a:xfrm>
            <a:off x="2820988" y="3708400"/>
            <a:ext cx="376237" cy="414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2" name="AutoShape 66"/>
          <p:cNvSpPr/>
          <p:nvPr/>
        </p:nvSpPr>
        <p:spPr bwMode="auto">
          <a:xfrm>
            <a:off x="10048875" y="1822450"/>
            <a:ext cx="320675" cy="322263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23" name="Group 44"/>
          <p:cNvGrpSpPr/>
          <p:nvPr/>
        </p:nvGrpSpPr>
        <p:grpSpPr>
          <a:xfrm>
            <a:off x="8643427" y="2594892"/>
            <a:ext cx="292477" cy="428769"/>
            <a:chOff x="1559893" y="2241774"/>
            <a:chExt cx="174947" cy="256404"/>
          </a:xfrm>
          <a:solidFill>
            <a:schemeClr val="bg1"/>
          </a:solidFill>
        </p:grpSpPr>
        <p:sp>
          <p:nvSpPr>
            <p:cNvPr id="24" name="Oval 49"/>
            <p:cNvSpPr>
              <a:spLocks noChangeArrowheads="1"/>
            </p:cNvSpPr>
            <p:nvPr/>
          </p:nvSpPr>
          <p:spPr bwMode="auto">
            <a:xfrm>
              <a:off x="1630705" y="2313975"/>
              <a:ext cx="16662" cy="1666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5" name="Oval 50"/>
            <p:cNvSpPr>
              <a:spLocks noChangeArrowheads="1"/>
            </p:cNvSpPr>
            <p:nvPr/>
          </p:nvSpPr>
          <p:spPr bwMode="auto">
            <a:xfrm>
              <a:off x="1630705" y="2410242"/>
              <a:ext cx="16662" cy="1527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6" name="Oval 51"/>
            <p:cNvSpPr>
              <a:spLocks noChangeArrowheads="1"/>
            </p:cNvSpPr>
            <p:nvPr/>
          </p:nvSpPr>
          <p:spPr bwMode="auto">
            <a:xfrm>
              <a:off x="1583960" y="2362108"/>
              <a:ext cx="15273" cy="1527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7" name="Oval 52"/>
            <p:cNvSpPr>
              <a:spLocks noChangeArrowheads="1"/>
            </p:cNvSpPr>
            <p:nvPr/>
          </p:nvSpPr>
          <p:spPr bwMode="auto">
            <a:xfrm>
              <a:off x="1679301" y="2362108"/>
              <a:ext cx="16199" cy="1527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8" name="Freeform 53"/>
            <p:cNvSpPr/>
            <p:nvPr/>
          </p:nvSpPr>
          <p:spPr bwMode="auto">
            <a:xfrm>
              <a:off x="1596919" y="2394969"/>
              <a:ext cx="17587" cy="17587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13 h 16"/>
                <a:gd name="T4" fmla="*/ 13 w 16"/>
                <a:gd name="T5" fmla="*/ 13 h 16"/>
                <a:gd name="T6" fmla="*/ 13 w 16"/>
                <a:gd name="T7" fmla="*/ 3 h 16"/>
                <a:gd name="T8" fmla="*/ 3 w 1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0" y="6"/>
                    <a:pt x="0" y="10"/>
                    <a:pt x="3" y="13"/>
                  </a:cubicBezTo>
                  <a:cubicBezTo>
                    <a:pt x="5" y="16"/>
                    <a:pt x="10" y="16"/>
                    <a:pt x="13" y="13"/>
                  </a:cubicBezTo>
                  <a:cubicBezTo>
                    <a:pt x="16" y="10"/>
                    <a:pt x="16" y="6"/>
                    <a:pt x="13" y="3"/>
                  </a:cubicBezTo>
                  <a:cubicBezTo>
                    <a:pt x="10" y="0"/>
                    <a:pt x="5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9" name="Freeform 54"/>
            <p:cNvSpPr/>
            <p:nvPr/>
          </p:nvSpPr>
          <p:spPr bwMode="auto">
            <a:xfrm>
              <a:off x="1596919" y="2326934"/>
              <a:ext cx="17587" cy="17587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13 h 16"/>
                <a:gd name="T4" fmla="*/ 13 w 16"/>
                <a:gd name="T5" fmla="*/ 13 h 16"/>
                <a:gd name="T6" fmla="*/ 13 w 16"/>
                <a:gd name="T7" fmla="*/ 3 h 16"/>
                <a:gd name="T8" fmla="*/ 3 w 1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0" y="6"/>
                    <a:pt x="0" y="10"/>
                    <a:pt x="3" y="13"/>
                  </a:cubicBezTo>
                  <a:cubicBezTo>
                    <a:pt x="5" y="16"/>
                    <a:pt x="10" y="16"/>
                    <a:pt x="13" y="13"/>
                  </a:cubicBezTo>
                  <a:cubicBezTo>
                    <a:pt x="16" y="10"/>
                    <a:pt x="16" y="6"/>
                    <a:pt x="13" y="3"/>
                  </a:cubicBezTo>
                  <a:cubicBezTo>
                    <a:pt x="10" y="0"/>
                    <a:pt x="5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1664953" y="2394969"/>
              <a:ext cx="17587" cy="17587"/>
            </a:xfrm>
            <a:custGeom>
              <a:avLst/>
              <a:gdLst>
                <a:gd name="T0" fmla="*/ 3 w 16"/>
                <a:gd name="T1" fmla="*/ 3 h 16"/>
                <a:gd name="T2" fmla="*/ 3 w 16"/>
                <a:gd name="T3" fmla="*/ 13 h 16"/>
                <a:gd name="T4" fmla="*/ 13 w 16"/>
                <a:gd name="T5" fmla="*/ 13 h 16"/>
                <a:gd name="T6" fmla="*/ 13 w 16"/>
                <a:gd name="T7" fmla="*/ 3 h 16"/>
                <a:gd name="T8" fmla="*/ 3 w 1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0" y="6"/>
                    <a:pt x="0" y="10"/>
                    <a:pt x="3" y="13"/>
                  </a:cubicBezTo>
                  <a:cubicBezTo>
                    <a:pt x="5" y="16"/>
                    <a:pt x="10" y="16"/>
                    <a:pt x="13" y="13"/>
                  </a:cubicBezTo>
                  <a:cubicBezTo>
                    <a:pt x="16" y="10"/>
                    <a:pt x="16" y="6"/>
                    <a:pt x="13" y="3"/>
                  </a:cubicBezTo>
                  <a:cubicBezTo>
                    <a:pt x="10" y="0"/>
                    <a:pt x="5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1" name="Freeform 56"/>
            <p:cNvSpPr>
              <a:spLocks noEditPoints="1"/>
            </p:cNvSpPr>
            <p:nvPr/>
          </p:nvSpPr>
          <p:spPr bwMode="auto">
            <a:xfrm>
              <a:off x="1559893" y="2241774"/>
              <a:ext cx="174947" cy="256404"/>
            </a:xfrm>
            <a:custGeom>
              <a:avLst/>
              <a:gdLst>
                <a:gd name="T0" fmla="*/ 146 w 160"/>
                <a:gd name="T1" fmla="*/ 103 h 234"/>
                <a:gd name="T2" fmla="*/ 144 w 160"/>
                <a:gd name="T3" fmla="*/ 103 h 234"/>
                <a:gd name="T4" fmla="*/ 128 w 160"/>
                <a:gd name="T5" fmla="*/ 69 h 234"/>
                <a:gd name="T6" fmla="*/ 117 w 160"/>
                <a:gd name="T7" fmla="*/ 12 h 234"/>
                <a:gd name="T8" fmla="*/ 103 w 160"/>
                <a:gd name="T9" fmla="*/ 0 h 234"/>
                <a:gd name="T10" fmla="*/ 44 w 160"/>
                <a:gd name="T11" fmla="*/ 0 h 234"/>
                <a:gd name="T12" fmla="*/ 30 w 160"/>
                <a:gd name="T13" fmla="*/ 12 h 234"/>
                <a:gd name="T14" fmla="*/ 20 w 160"/>
                <a:gd name="T15" fmla="*/ 67 h 234"/>
                <a:gd name="T16" fmla="*/ 0 w 160"/>
                <a:gd name="T17" fmla="*/ 117 h 234"/>
                <a:gd name="T18" fmla="*/ 19 w 160"/>
                <a:gd name="T19" fmla="*/ 166 h 234"/>
                <a:gd name="T20" fmla="*/ 29 w 160"/>
                <a:gd name="T21" fmla="*/ 222 h 234"/>
                <a:gd name="T22" fmla="*/ 44 w 160"/>
                <a:gd name="T23" fmla="*/ 234 h 234"/>
                <a:gd name="T24" fmla="*/ 102 w 160"/>
                <a:gd name="T25" fmla="*/ 234 h 234"/>
                <a:gd name="T26" fmla="*/ 116 w 160"/>
                <a:gd name="T27" fmla="*/ 222 h 234"/>
                <a:gd name="T28" fmla="*/ 127 w 160"/>
                <a:gd name="T29" fmla="*/ 166 h 234"/>
                <a:gd name="T30" fmla="*/ 144 w 160"/>
                <a:gd name="T31" fmla="*/ 131 h 234"/>
                <a:gd name="T32" fmla="*/ 146 w 160"/>
                <a:gd name="T33" fmla="*/ 132 h 234"/>
                <a:gd name="T34" fmla="*/ 160 w 160"/>
                <a:gd name="T35" fmla="*/ 117 h 234"/>
                <a:gd name="T36" fmla="*/ 146 w 160"/>
                <a:gd name="T37" fmla="*/ 103 h 234"/>
                <a:gd name="T38" fmla="*/ 44 w 160"/>
                <a:gd name="T39" fmla="*/ 15 h 234"/>
                <a:gd name="T40" fmla="*/ 103 w 160"/>
                <a:gd name="T41" fmla="*/ 15 h 234"/>
                <a:gd name="T42" fmla="*/ 110 w 160"/>
                <a:gd name="T43" fmla="*/ 54 h 234"/>
                <a:gd name="T44" fmla="*/ 73 w 160"/>
                <a:gd name="T45" fmla="*/ 44 h 234"/>
                <a:gd name="T46" fmla="*/ 37 w 160"/>
                <a:gd name="T47" fmla="*/ 54 h 234"/>
                <a:gd name="T48" fmla="*/ 44 w 160"/>
                <a:gd name="T49" fmla="*/ 15 h 234"/>
                <a:gd name="T50" fmla="*/ 102 w 160"/>
                <a:gd name="T51" fmla="*/ 219 h 234"/>
                <a:gd name="T52" fmla="*/ 44 w 160"/>
                <a:gd name="T53" fmla="*/ 219 h 234"/>
                <a:gd name="T54" fmla="*/ 36 w 160"/>
                <a:gd name="T55" fmla="*/ 180 h 234"/>
                <a:gd name="T56" fmla="*/ 73 w 160"/>
                <a:gd name="T57" fmla="*/ 190 h 234"/>
                <a:gd name="T58" fmla="*/ 109 w 160"/>
                <a:gd name="T59" fmla="*/ 180 h 234"/>
                <a:gd name="T60" fmla="*/ 102 w 160"/>
                <a:gd name="T61" fmla="*/ 219 h 234"/>
                <a:gd name="T62" fmla="*/ 73 w 160"/>
                <a:gd name="T63" fmla="*/ 176 h 234"/>
                <a:gd name="T64" fmla="*/ 14 w 160"/>
                <a:gd name="T65" fmla="*/ 117 h 234"/>
                <a:gd name="T66" fmla="*/ 73 w 160"/>
                <a:gd name="T67" fmla="*/ 59 h 234"/>
                <a:gd name="T68" fmla="*/ 131 w 160"/>
                <a:gd name="T69" fmla="*/ 117 h 234"/>
                <a:gd name="T70" fmla="*/ 73 w 160"/>
                <a:gd name="T71" fmla="*/ 17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234">
                  <a:moveTo>
                    <a:pt x="146" y="103"/>
                  </a:moveTo>
                  <a:cubicBezTo>
                    <a:pt x="145" y="103"/>
                    <a:pt x="145" y="103"/>
                    <a:pt x="144" y="103"/>
                  </a:cubicBezTo>
                  <a:cubicBezTo>
                    <a:pt x="142" y="90"/>
                    <a:pt x="136" y="79"/>
                    <a:pt x="128" y="69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6" y="5"/>
                    <a:pt x="110" y="0"/>
                    <a:pt x="10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0"/>
                    <a:pt x="31" y="5"/>
                    <a:pt x="30" y="12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7" y="80"/>
                    <a:pt x="0" y="98"/>
                    <a:pt x="0" y="117"/>
                  </a:cubicBezTo>
                  <a:cubicBezTo>
                    <a:pt x="0" y="136"/>
                    <a:pt x="7" y="153"/>
                    <a:pt x="19" y="166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30" y="229"/>
                    <a:pt x="36" y="234"/>
                    <a:pt x="44" y="234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9" y="234"/>
                    <a:pt x="115" y="229"/>
                    <a:pt x="116" y="222"/>
                  </a:cubicBezTo>
                  <a:cubicBezTo>
                    <a:pt x="127" y="166"/>
                    <a:pt x="127" y="166"/>
                    <a:pt x="127" y="166"/>
                  </a:cubicBezTo>
                  <a:cubicBezTo>
                    <a:pt x="135" y="156"/>
                    <a:pt x="142" y="145"/>
                    <a:pt x="144" y="131"/>
                  </a:cubicBezTo>
                  <a:cubicBezTo>
                    <a:pt x="145" y="132"/>
                    <a:pt x="145" y="132"/>
                    <a:pt x="146" y="132"/>
                  </a:cubicBezTo>
                  <a:cubicBezTo>
                    <a:pt x="154" y="132"/>
                    <a:pt x="160" y="125"/>
                    <a:pt x="160" y="117"/>
                  </a:cubicBezTo>
                  <a:cubicBezTo>
                    <a:pt x="160" y="109"/>
                    <a:pt x="154" y="103"/>
                    <a:pt x="146" y="103"/>
                  </a:cubicBezTo>
                  <a:close/>
                  <a:moveTo>
                    <a:pt x="44" y="15"/>
                  </a:moveTo>
                  <a:cubicBezTo>
                    <a:pt x="103" y="15"/>
                    <a:pt x="103" y="15"/>
                    <a:pt x="103" y="15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99" y="48"/>
                    <a:pt x="87" y="44"/>
                    <a:pt x="73" y="44"/>
                  </a:cubicBezTo>
                  <a:cubicBezTo>
                    <a:pt x="60" y="44"/>
                    <a:pt x="48" y="48"/>
                    <a:pt x="37" y="54"/>
                  </a:cubicBezTo>
                  <a:lnTo>
                    <a:pt x="44" y="15"/>
                  </a:lnTo>
                  <a:close/>
                  <a:moveTo>
                    <a:pt x="102" y="219"/>
                  </a:moveTo>
                  <a:cubicBezTo>
                    <a:pt x="44" y="219"/>
                    <a:pt x="44" y="219"/>
                    <a:pt x="44" y="219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47" y="186"/>
                    <a:pt x="59" y="190"/>
                    <a:pt x="73" y="190"/>
                  </a:cubicBezTo>
                  <a:cubicBezTo>
                    <a:pt x="86" y="190"/>
                    <a:pt x="98" y="186"/>
                    <a:pt x="109" y="180"/>
                  </a:cubicBezTo>
                  <a:lnTo>
                    <a:pt x="102" y="219"/>
                  </a:lnTo>
                  <a:close/>
                  <a:moveTo>
                    <a:pt x="73" y="176"/>
                  </a:moveTo>
                  <a:cubicBezTo>
                    <a:pt x="40" y="176"/>
                    <a:pt x="14" y="149"/>
                    <a:pt x="14" y="117"/>
                  </a:cubicBezTo>
                  <a:cubicBezTo>
                    <a:pt x="14" y="85"/>
                    <a:pt x="40" y="59"/>
                    <a:pt x="73" y="59"/>
                  </a:cubicBezTo>
                  <a:cubicBezTo>
                    <a:pt x="105" y="59"/>
                    <a:pt x="131" y="85"/>
                    <a:pt x="131" y="117"/>
                  </a:cubicBezTo>
                  <a:cubicBezTo>
                    <a:pt x="131" y="149"/>
                    <a:pt x="105" y="176"/>
                    <a:pt x="73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1630705" y="2329248"/>
              <a:ext cx="49522" cy="48134"/>
            </a:xfrm>
            <a:custGeom>
              <a:avLst/>
              <a:gdLst>
                <a:gd name="T0" fmla="*/ 44 w 45"/>
                <a:gd name="T1" fmla="*/ 1 h 44"/>
                <a:gd name="T2" fmla="*/ 40 w 45"/>
                <a:gd name="T3" fmla="*/ 1 h 44"/>
                <a:gd name="T4" fmla="*/ 3 w 45"/>
                <a:gd name="T5" fmla="*/ 32 h 44"/>
                <a:gd name="T6" fmla="*/ 0 w 45"/>
                <a:gd name="T7" fmla="*/ 37 h 44"/>
                <a:gd name="T8" fmla="*/ 3 w 45"/>
                <a:gd name="T9" fmla="*/ 42 h 44"/>
                <a:gd name="T10" fmla="*/ 8 w 45"/>
                <a:gd name="T11" fmla="*/ 44 h 44"/>
                <a:gd name="T12" fmla="*/ 13 w 45"/>
                <a:gd name="T13" fmla="*/ 42 h 44"/>
                <a:gd name="T14" fmla="*/ 26 w 45"/>
                <a:gd name="T15" fmla="*/ 26 h 44"/>
                <a:gd name="T16" fmla="*/ 44 w 45"/>
                <a:gd name="T17" fmla="*/ 4 h 44"/>
                <a:gd name="T18" fmla="*/ 44 w 45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4">
                  <a:moveTo>
                    <a:pt x="44" y="1"/>
                  </a:moveTo>
                  <a:cubicBezTo>
                    <a:pt x="43" y="0"/>
                    <a:pt x="41" y="0"/>
                    <a:pt x="40" y="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0" y="39"/>
                    <a:pt x="1" y="41"/>
                    <a:pt x="3" y="42"/>
                  </a:cubicBezTo>
                  <a:cubicBezTo>
                    <a:pt x="4" y="44"/>
                    <a:pt x="6" y="44"/>
                    <a:pt x="8" y="44"/>
                  </a:cubicBezTo>
                  <a:cubicBezTo>
                    <a:pt x="10" y="44"/>
                    <a:pt x="11" y="44"/>
                    <a:pt x="13" y="4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5" y="3"/>
                    <a:pt x="45" y="2"/>
                    <a:pt x="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20507" name="Freeform 78"/>
          <p:cNvSpPr>
            <a:spLocks noEditPoints="1"/>
          </p:cNvSpPr>
          <p:nvPr/>
        </p:nvSpPr>
        <p:spPr bwMode="auto">
          <a:xfrm>
            <a:off x="4229100" y="1762125"/>
            <a:ext cx="441325" cy="428625"/>
          </a:xfrm>
          <a:custGeom>
            <a:avLst/>
            <a:gdLst>
              <a:gd name="T0" fmla="*/ 2147483646 w 241"/>
              <a:gd name="T1" fmla="*/ 0 h 234"/>
              <a:gd name="T2" fmla="*/ 2147483646 w 241"/>
              <a:gd name="T3" fmla="*/ 2147483646 h 234"/>
              <a:gd name="T4" fmla="*/ 2147483646 w 241"/>
              <a:gd name="T5" fmla="*/ 2147483646 h 234"/>
              <a:gd name="T6" fmla="*/ 2147483646 w 241"/>
              <a:gd name="T7" fmla="*/ 2147483646 h 234"/>
              <a:gd name="T8" fmla="*/ 2147483646 w 241"/>
              <a:gd name="T9" fmla="*/ 2147483646 h 234"/>
              <a:gd name="T10" fmla="*/ 2147483646 w 241"/>
              <a:gd name="T11" fmla="*/ 2147483646 h 234"/>
              <a:gd name="T12" fmla="*/ 2147483646 w 241"/>
              <a:gd name="T13" fmla="*/ 2147483646 h 234"/>
              <a:gd name="T14" fmla="*/ 2147483646 w 241"/>
              <a:gd name="T15" fmla="*/ 2147483646 h 234"/>
              <a:gd name="T16" fmla="*/ 2147483646 w 241"/>
              <a:gd name="T17" fmla="*/ 2147483646 h 234"/>
              <a:gd name="T18" fmla="*/ 2147483646 w 241"/>
              <a:gd name="T19" fmla="*/ 2147483646 h 234"/>
              <a:gd name="T20" fmla="*/ 2147483646 w 241"/>
              <a:gd name="T21" fmla="*/ 2147483646 h 234"/>
              <a:gd name="T22" fmla="*/ 2147483646 w 241"/>
              <a:gd name="T23" fmla="*/ 2147483646 h 234"/>
              <a:gd name="T24" fmla="*/ 2147483646 w 241"/>
              <a:gd name="T25" fmla="*/ 2147483646 h 234"/>
              <a:gd name="T26" fmla="*/ 2147483646 w 241"/>
              <a:gd name="T27" fmla="*/ 2147483646 h 234"/>
              <a:gd name="T28" fmla="*/ 2147483646 w 241"/>
              <a:gd name="T29" fmla="*/ 2147483646 h 234"/>
              <a:gd name="T30" fmla="*/ 2147483646 w 241"/>
              <a:gd name="T31" fmla="*/ 2147483646 h 234"/>
              <a:gd name="T32" fmla="*/ 2147483646 w 241"/>
              <a:gd name="T33" fmla="*/ 2147483646 h 234"/>
              <a:gd name="T34" fmla="*/ 2147483646 w 241"/>
              <a:gd name="T35" fmla="*/ 2147483646 h 234"/>
              <a:gd name="T36" fmla="*/ 2147483646 w 241"/>
              <a:gd name="T37" fmla="*/ 2147483646 h 234"/>
              <a:gd name="T38" fmla="*/ 2147483646 w 241"/>
              <a:gd name="T39" fmla="*/ 2147483646 h 234"/>
              <a:gd name="T40" fmla="*/ 2147483646 w 241"/>
              <a:gd name="T41" fmla="*/ 2147483646 h 234"/>
              <a:gd name="T42" fmla="*/ 2147483646 w 241"/>
              <a:gd name="T43" fmla="*/ 2147483646 h 234"/>
              <a:gd name="T44" fmla="*/ 2147483646 w 241"/>
              <a:gd name="T45" fmla="*/ 2147483646 h 234"/>
              <a:gd name="T46" fmla="*/ 2147483646 w 241"/>
              <a:gd name="T47" fmla="*/ 2147483646 h 234"/>
              <a:gd name="T48" fmla="*/ 2147483646 w 241"/>
              <a:gd name="T49" fmla="*/ 2147483646 h 234"/>
              <a:gd name="T50" fmla="*/ 2147483646 w 241"/>
              <a:gd name="T51" fmla="*/ 2147483646 h 234"/>
              <a:gd name="T52" fmla="*/ 2147483646 w 241"/>
              <a:gd name="T53" fmla="*/ 2147483646 h 234"/>
              <a:gd name="T54" fmla="*/ 2147483646 w 241"/>
              <a:gd name="T55" fmla="*/ 2147483646 h 234"/>
              <a:gd name="T56" fmla="*/ 2147483646 w 241"/>
              <a:gd name="T57" fmla="*/ 2147483646 h 234"/>
              <a:gd name="T58" fmla="*/ 2147483646 w 241"/>
              <a:gd name="T59" fmla="*/ 2147483646 h 234"/>
              <a:gd name="T60" fmla="*/ 2147483646 w 241"/>
              <a:gd name="T61" fmla="*/ 2147483646 h 234"/>
              <a:gd name="T62" fmla="*/ 2147483646 w 241"/>
              <a:gd name="T63" fmla="*/ 2147483646 h 2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82843" tIns="91422" rIns="182843" bIns="91422"/>
          <a:lstStyle/>
          <a:p>
            <a:endParaRPr lang="zh-CN" altLang="en-US"/>
          </a:p>
        </p:txBody>
      </p:sp>
      <p:grpSp>
        <p:nvGrpSpPr>
          <p:cNvPr id="34" name="Group 55"/>
          <p:cNvGrpSpPr/>
          <p:nvPr/>
        </p:nvGrpSpPr>
        <p:grpSpPr>
          <a:xfrm>
            <a:off x="5678832" y="3095525"/>
            <a:ext cx="428657" cy="400906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8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43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41655" y="5450523"/>
            <a:ext cx="34798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改革开放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15" name="文本框 3"/>
          <p:cNvSpPr txBox="1">
            <a:spLocks noChangeArrowheads="1"/>
          </p:cNvSpPr>
          <p:nvPr/>
        </p:nvSpPr>
        <p:spPr bwMode="auto">
          <a:xfrm>
            <a:off x="660400" y="230505"/>
            <a:ext cx="31781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chemeClr val="accent1">
                    <a:lumMod val="75000"/>
                  </a:schemeClr>
                </a:solidFill>
                <a:latin typeface="方正硬笔行书简体" panose="03000509000000000000" charset="-122"/>
                <a:ea typeface="方正硬笔行书简体" panose="03000509000000000000" charset="-122"/>
              </a:rPr>
              <a:t>为什么？</a:t>
            </a:r>
            <a:endParaRPr lang="zh-CN" altLang="en-US" sz="5400" b="1">
              <a:solidFill>
                <a:schemeClr val="accent1">
                  <a:lumMod val="75000"/>
                </a:schemeClr>
              </a:solidFill>
              <a:latin typeface="方正硬笔行书简体" panose="03000509000000000000" charset="-122"/>
              <a:ea typeface="方正硬笔行书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1305" y="5014913"/>
            <a:ext cx="3479800" cy="645160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经济发展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18100" y="4586288"/>
            <a:ext cx="34798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收入提高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42555" y="4073208"/>
            <a:ext cx="34798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观念改变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2175" y="3250883"/>
            <a:ext cx="34798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吃的变化 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" name=" 135"/>
          <p:cNvSpPr/>
          <p:nvPr/>
        </p:nvSpPr>
        <p:spPr>
          <a:xfrm rot="21000000">
            <a:off x="3380105" y="5078730"/>
            <a:ext cx="8153400" cy="113220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/>
      <p:bldP spid="47" grpId="0"/>
      <p:bldP spid="2" grpId="0"/>
      <p:bldP spid="3" grpId="0"/>
      <p:bldP spid="4" grpId="0"/>
      <p:bldP spid="6" grpId="0"/>
      <p:bldP spid="1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ctrTitle"/>
          </p:nvPr>
        </p:nvSpPr>
        <p:spPr>
          <a:xfrm>
            <a:off x="1068388" y="2305050"/>
            <a:ext cx="7783512" cy="842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b="1" smtClean="0">
                <a:solidFill>
                  <a:schemeClr val="bg1"/>
                </a:solidFill>
                <a:latin typeface="叶根友毛笔行书简体"/>
                <a:ea typeface="叶根友毛笔行书简体"/>
                <a:cs typeface="叶根友毛笔行书简体"/>
              </a:rPr>
              <a:t>谢谢您的观看</a:t>
            </a:r>
            <a:endParaRPr lang="zh-CN" altLang="en-US" b="1" smtClean="0">
              <a:solidFill>
                <a:schemeClr val="bg1"/>
              </a:solidFill>
              <a:latin typeface="叶根友毛笔行书简体"/>
              <a:ea typeface="叶根友毛笔行书简体"/>
              <a:cs typeface="叶根友毛笔行书简体"/>
            </a:endParaRPr>
          </a:p>
        </p:txBody>
      </p:sp>
      <p:sp>
        <p:nvSpPr>
          <p:cNvPr id="47107" name="副标题 2"/>
          <p:cNvSpPr>
            <a:spLocks noGrp="1"/>
          </p:cNvSpPr>
          <p:nvPr>
            <p:ph type="subTitle" idx="1"/>
          </p:nvPr>
        </p:nvSpPr>
        <p:spPr>
          <a:xfrm>
            <a:off x="1068388" y="3182938"/>
            <a:ext cx="6589712" cy="608012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1"/>
                </a:solidFill>
              </a:rPr>
              <a:t>THANK YOU FOR YOUR WATCH</a:t>
            </a:r>
            <a:endParaRPr lang="zh-CN" altLang="en-US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文本框 3"/>
          <p:cNvSpPr txBox="1">
            <a:spLocks noChangeArrowheads="1"/>
          </p:cNvSpPr>
          <p:nvPr/>
        </p:nvSpPr>
        <p:spPr bwMode="auto">
          <a:xfrm>
            <a:off x="2248535" y="3007360"/>
            <a:ext cx="11054080" cy="8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0" b="1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  <a:cs typeface="叶根友毛笔行书简体"/>
              </a:rPr>
              <a:t>吃</a:t>
            </a:r>
            <a:endParaRPr lang="zh-CN" altLang="en-US" sz="12000" b="1">
              <a:solidFill>
                <a:schemeClr val="bg1"/>
              </a:solidFill>
              <a:latin typeface="方正稚艺简体" panose="03000509000000000000" charset="-122"/>
              <a:ea typeface="方正稚艺简体" panose="03000509000000000000" charset="-122"/>
              <a:cs typeface="叶根友毛笔行书简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640" y="4671060"/>
            <a:ext cx="262128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</a:rPr>
              <a:t>讲课人：王文雅</a:t>
            </a:r>
            <a:endParaRPr lang="zh-CN" altLang="en-US" sz="2000">
              <a:solidFill>
                <a:schemeClr val="bg1"/>
              </a:solidFill>
              <a:latin typeface="方正稚艺简体" panose="03000509000000000000" charset="-122"/>
              <a:ea typeface="方正稚艺简体" panose="03000509000000000000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</a:rPr>
              <a:t>班级：视觉</a:t>
            </a:r>
            <a:r>
              <a:rPr lang="en-US" altLang="zh-CN" sz="2000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</a:rPr>
              <a:t>2</a:t>
            </a:r>
            <a:r>
              <a:rPr lang="zh-CN" altLang="en-US" sz="2000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</a:rPr>
              <a:t>班</a:t>
            </a:r>
            <a:endParaRPr lang="zh-CN" altLang="en-US" sz="2000">
              <a:solidFill>
                <a:schemeClr val="bg1"/>
              </a:solidFill>
              <a:latin typeface="方正稚艺简体" panose="03000509000000000000" charset="-122"/>
              <a:ea typeface="方正稚艺简体" panose="03000509000000000000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</a:rPr>
              <a:t>所在学院：艺术学院</a:t>
            </a:r>
            <a:endParaRPr lang="zh-CN" altLang="en-US" sz="2000">
              <a:solidFill>
                <a:schemeClr val="bg1"/>
              </a:solidFill>
              <a:latin typeface="方正稚艺简体" panose="03000509000000000000" charset="-122"/>
              <a:ea typeface="方正稚艺简体" panose="03000509000000000000" charset="-122"/>
            </a:endParaRPr>
          </a:p>
          <a:p>
            <a:r>
              <a:rPr lang="zh-CN" altLang="en-US" sz="2000">
                <a:solidFill>
                  <a:schemeClr val="bg1"/>
                </a:solidFill>
                <a:latin typeface="方正稚艺简体" panose="03000509000000000000" charset="-122"/>
                <a:ea typeface="方正稚艺简体" panose="03000509000000000000" charset="-122"/>
              </a:rPr>
              <a:t>指导教师：付佰忠</a:t>
            </a:r>
            <a:endParaRPr lang="zh-CN" altLang="en-US" sz="2000">
              <a:solidFill>
                <a:schemeClr val="bg1"/>
              </a:solidFill>
              <a:latin typeface="方正稚艺简体" panose="03000509000000000000" charset="-122"/>
              <a:ea typeface="方正稚艺简体" panose="03000509000000000000" charset="-122"/>
            </a:endParaRPr>
          </a:p>
          <a:p>
            <a:endParaRPr lang="zh-CN" altLang="en-US">
              <a:latin typeface="方正稚艺简体" panose="03000509000000000000" charset="-122"/>
              <a:ea typeface="方正稚艺简体" panose="03000509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43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组合 4"/>
          <p:cNvGrpSpPr/>
          <p:nvPr/>
        </p:nvGrpSpPr>
        <p:grpSpPr bwMode="auto">
          <a:xfrm>
            <a:off x="4117340" y="2459355"/>
            <a:ext cx="4178935" cy="3118070"/>
            <a:chOff x="6521450" y="1644650"/>
            <a:chExt cx="4178935" cy="3118070"/>
          </a:xfrm>
        </p:grpSpPr>
        <p:grpSp>
          <p:nvGrpSpPr>
            <p:cNvPr id="7173" name="组合 23"/>
            <p:cNvGrpSpPr/>
            <p:nvPr/>
          </p:nvGrpSpPr>
          <p:grpSpPr bwMode="auto">
            <a:xfrm>
              <a:off x="6521450" y="1644650"/>
              <a:ext cx="4178935" cy="645160"/>
              <a:chOff x="6173616" y="1645364"/>
              <a:chExt cx="4178934" cy="643796"/>
            </a:xfrm>
          </p:grpSpPr>
          <p:sp>
            <p:nvSpPr>
              <p:cNvPr id="7183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660026" y="1749284"/>
                <a:ext cx="3692524" cy="47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50-70</a:t>
                </a:r>
                <a:r>
                  <a:rPr lang="zh-CN" altLang="en-US" sz="280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年代我们的饮食</a:t>
                </a:r>
                <a:endParaRPr lang="zh-CN" altLang="en-US" sz="28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84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1645364"/>
                <a:ext cx="641350" cy="643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01</a:t>
                </a:r>
                <a:endParaRPr lang="zh-CN" altLang="en-US" sz="360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74" name="组合 22"/>
            <p:cNvGrpSpPr/>
            <p:nvPr/>
          </p:nvGrpSpPr>
          <p:grpSpPr bwMode="auto">
            <a:xfrm>
              <a:off x="6521450" y="2500313"/>
              <a:ext cx="3843338" cy="645160"/>
              <a:chOff x="6173616" y="2413575"/>
              <a:chExt cx="3843337" cy="645379"/>
            </a:xfrm>
          </p:grpSpPr>
          <p:sp>
            <p:nvSpPr>
              <p:cNvPr id="7181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903866" y="2475131"/>
                <a:ext cx="3113087" cy="52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80</a:t>
                </a:r>
                <a:r>
                  <a:rPr lang="zh-CN" altLang="en-US" sz="280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年代我们的饮食</a:t>
                </a:r>
                <a:endParaRPr lang="zh-CN" altLang="en-US" sz="28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82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2413575"/>
                <a:ext cx="730250" cy="645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02</a:t>
                </a:r>
                <a:endParaRPr lang="zh-CN" altLang="en-US" sz="360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75" name="组合 21"/>
            <p:cNvGrpSpPr/>
            <p:nvPr/>
          </p:nvGrpSpPr>
          <p:grpSpPr bwMode="auto">
            <a:xfrm>
              <a:off x="6521450" y="3355975"/>
              <a:ext cx="3843338" cy="645160"/>
              <a:chOff x="6173616" y="3226950"/>
              <a:chExt cx="3843337" cy="645378"/>
            </a:xfrm>
          </p:grpSpPr>
          <p:sp>
            <p:nvSpPr>
              <p:cNvPr id="7179" name="文本框 2"/>
              <p:cNvSpPr txBox="1">
                <a:spLocks noChangeArrowheads="1"/>
              </p:cNvSpPr>
              <p:nvPr/>
            </p:nvSpPr>
            <p:spPr bwMode="auto">
              <a:xfrm flipH="1">
                <a:off x="6903866" y="3298577"/>
                <a:ext cx="3113087" cy="522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90</a:t>
                </a:r>
                <a:r>
                  <a:rPr lang="zh-CN" altLang="en-US" sz="280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年代我们的饮食</a:t>
                </a:r>
                <a:endParaRPr lang="zh-CN" altLang="en-US" sz="280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7180" name="文本框 1"/>
              <p:cNvSpPr txBox="1">
                <a:spLocks noChangeArrowheads="1"/>
              </p:cNvSpPr>
              <p:nvPr/>
            </p:nvSpPr>
            <p:spPr bwMode="auto">
              <a:xfrm>
                <a:off x="6173616" y="3226950"/>
                <a:ext cx="730250" cy="64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chemeClr val="bg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03</a:t>
                </a:r>
                <a:endParaRPr lang="zh-CN" altLang="en-US" sz="360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77" name="文本框 2"/>
            <p:cNvSpPr txBox="1">
              <a:spLocks noChangeArrowheads="1"/>
            </p:cNvSpPr>
            <p:nvPr/>
          </p:nvSpPr>
          <p:spPr bwMode="auto">
            <a:xfrm flipH="1">
              <a:off x="7251700" y="4240750"/>
              <a:ext cx="3113088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8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6"/>
          <p:cNvSpPr txBox="1">
            <a:spLocks noChangeArrowheads="1"/>
          </p:cNvSpPr>
          <p:nvPr/>
        </p:nvSpPr>
        <p:spPr bwMode="auto">
          <a:xfrm>
            <a:off x="5716589" y="3762375"/>
            <a:ext cx="7588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方正舒体简体" panose="02010601030101010101" charset="-122"/>
                <a:ea typeface="方正舒体简体" panose="02010601030101010101" charset="-122"/>
              </a:rPr>
              <a:t>01</a:t>
            </a:r>
            <a:endParaRPr lang="zh-CN" altLang="en-US" sz="5400">
              <a:solidFill>
                <a:schemeClr val="bg1"/>
              </a:solidFill>
              <a:latin typeface="方正舒体简体" panose="02010601030101010101" charset="-122"/>
              <a:ea typeface="方正舒体简体" panose="02010601030101010101" charset="-122"/>
            </a:endParaRPr>
          </a:p>
        </p:txBody>
      </p:sp>
      <p:sp>
        <p:nvSpPr>
          <p:cNvPr id="8195" name="标题 2"/>
          <p:cNvSpPr>
            <a:spLocks noGrp="1"/>
          </p:cNvSpPr>
          <p:nvPr>
            <p:ph type="title"/>
          </p:nvPr>
        </p:nvSpPr>
        <p:spPr>
          <a:xfrm>
            <a:off x="2454275" y="4946650"/>
            <a:ext cx="7770495" cy="663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年代</a:t>
            </a:r>
            <a:r>
              <a:rPr lang="en-US" altLang="zh-CN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-70</a:t>
            </a:r>
            <a:r>
              <a:rPr lang="zh-CN" altLang="en-US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年代  挨饿的时代</a:t>
            </a:r>
            <a:endParaRPr lang="zh-CN" altLang="en-US" sz="440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大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231775"/>
            <a:ext cx="4974590" cy="3041015"/>
          </a:xfrm>
          <a:prstGeom prst="rect">
            <a:avLst/>
          </a:prstGeom>
        </p:spPr>
      </p:pic>
      <p:pic>
        <p:nvPicPr>
          <p:cNvPr id="8" name="图片 7" descr="人1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60" y="1845945"/>
            <a:ext cx="6326505" cy="4823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344805"/>
            <a:ext cx="5276850" cy="3953510"/>
          </a:xfrm>
          <a:prstGeom prst="rect">
            <a:avLst/>
          </a:prstGeom>
        </p:spPr>
      </p:pic>
      <p:pic>
        <p:nvPicPr>
          <p:cNvPr id="3" name="图片 2" descr="ti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270" y="2743835"/>
            <a:ext cx="5704840" cy="3670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211455"/>
            <a:ext cx="5396230" cy="4438015"/>
          </a:xfrm>
          <a:prstGeom prst="rect">
            <a:avLst/>
          </a:prstGeom>
        </p:spPr>
      </p:pic>
      <p:pic>
        <p:nvPicPr>
          <p:cNvPr id="4" name="图片 3" descr="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35" y="1736090"/>
            <a:ext cx="6049645" cy="4921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11"/>
          <p:cNvSpPr/>
          <p:nvPr/>
        </p:nvSpPr>
        <p:spPr>
          <a:xfrm>
            <a:off x="818515" y="2424430"/>
            <a:ext cx="2740660" cy="1649730"/>
          </a:xfrm>
          <a:prstGeom prst="flowChartManualInput">
            <a:avLst/>
          </a:prstGeom>
          <a:solidFill>
            <a:srgbClr val="F8868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lowchart: Manual Input 15"/>
          <p:cNvSpPr/>
          <p:nvPr/>
        </p:nvSpPr>
        <p:spPr>
          <a:xfrm flipH="1">
            <a:off x="3621405" y="2424430"/>
            <a:ext cx="2652395" cy="1649730"/>
          </a:xfrm>
          <a:prstGeom prst="flowChartManualInput">
            <a:avLst/>
          </a:prstGeom>
          <a:solidFill>
            <a:srgbClr val="A4D5B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Flowchart: Manual Input 21"/>
          <p:cNvSpPr/>
          <p:nvPr/>
        </p:nvSpPr>
        <p:spPr>
          <a:xfrm>
            <a:off x="6338570" y="2424430"/>
            <a:ext cx="2720975" cy="1649095"/>
          </a:xfrm>
          <a:prstGeom prst="flowChartManualInput">
            <a:avLst/>
          </a:prstGeom>
          <a:solidFill>
            <a:srgbClr val="F8868F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lowchart: Manual Input 29"/>
          <p:cNvSpPr/>
          <p:nvPr/>
        </p:nvSpPr>
        <p:spPr>
          <a:xfrm flipH="1">
            <a:off x="9094470" y="2424430"/>
            <a:ext cx="2652395" cy="1649730"/>
          </a:xfrm>
          <a:prstGeom prst="flowChartManualInput">
            <a:avLst/>
          </a:prstGeom>
          <a:solidFill>
            <a:srgbClr val="A4D5B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366" name="文本框 27"/>
          <p:cNvSpPr txBox="1">
            <a:spLocks noChangeArrowheads="1"/>
          </p:cNvSpPr>
          <p:nvPr/>
        </p:nvSpPr>
        <p:spPr bwMode="auto">
          <a:xfrm>
            <a:off x="1493520" y="3059430"/>
            <a:ext cx="19634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政治原因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7" name="文本框 28"/>
          <p:cNvSpPr txBox="1">
            <a:spLocks noChangeArrowheads="1"/>
          </p:cNvSpPr>
          <p:nvPr/>
        </p:nvSpPr>
        <p:spPr bwMode="auto">
          <a:xfrm>
            <a:off x="4314825" y="3059430"/>
            <a:ext cx="16338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经济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8" name="文本框 29"/>
          <p:cNvSpPr txBox="1">
            <a:spLocks noChangeArrowheads="1"/>
          </p:cNvSpPr>
          <p:nvPr/>
        </p:nvSpPr>
        <p:spPr bwMode="auto">
          <a:xfrm>
            <a:off x="7123430" y="3059430"/>
            <a:ext cx="11518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军事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9" name="文本框 30"/>
          <p:cNvSpPr txBox="1">
            <a:spLocks noChangeArrowheads="1"/>
          </p:cNvSpPr>
          <p:nvPr/>
        </p:nvSpPr>
        <p:spPr bwMode="auto">
          <a:xfrm>
            <a:off x="9094470" y="3059430"/>
            <a:ext cx="28568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人们的思想观念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7990" y="4646295"/>
            <a:ext cx="833755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554D4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72" name="文本框 28"/>
          <p:cNvSpPr txBox="1">
            <a:spLocks noChangeArrowheads="1"/>
          </p:cNvSpPr>
          <p:nvPr/>
        </p:nvSpPr>
        <p:spPr bwMode="auto">
          <a:xfrm>
            <a:off x="819150" y="560705"/>
            <a:ext cx="44081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为什么挨饿？</a:t>
            </a:r>
            <a:endParaRPr lang="zh-CN" altLang="en-US" sz="4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66" grpId="0"/>
      <p:bldP spid="15367" grpId="0"/>
      <p:bldP spid="15368" grpId="0"/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2"/>
          <p:cNvSpPr>
            <a:spLocks noGrp="1"/>
          </p:cNvSpPr>
          <p:nvPr>
            <p:ph type="title"/>
          </p:nvPr>
        </p:nvSpPr>
        <p:spPr>
          <a:xfrm>
            <a:off x="2454275" y="4946650"/>
            <a:ext cx="7770495" cy="663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sz="4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８０年代　温饱的时代</a:t>
            </a:r>
            <a:endParaRPr lang="zh-CN" sz="440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0065" y="3783965"/>
            <a:ext cx="14782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方正舒体简体" panose="02010601030101010101" charset="-122"/>
                <a:ea typeface="方正舒体简体" panose="02010601030101010101" charset="-122"/>
              </a:rPr>
              <a:t>０２</a:t>
            </a:r>
            <a:endParaRPr lang="zh-CN" altLang="en-US" sz="4400">
              <a:solidFill>
                <a:schemeClr val="bg1"/>
              </a:solidFill>
              <a:latin typeface="方正舒体简体" panose="02010601030101010101" charset="-122"/>
              <a:ea typeface="方正舒体简体" panose="0201060103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71"/>
</p:tagLst>
</file>

<file path=ppt/tags/tag10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8"/>
  <p:tag name="KSO_WM_SLIDE_INDEX" val="8"/>
  <p:tag name="KSO_WM_SLIDE_ITEM_CNT" val="0"/>
  <p:tag name="KSO_WM_SLIDE_TYPE" val="text"/>
  <p:tag name="KSO_WM_BEAUTIFY_FLAG" val="#wm#"/>
</p:tagLst>
</file>

<file path=ppt/tags/tag11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11"/>
  <p:tag name="KSO_WM_SLIDE_INDEX" val="11"/>
  <p:tag name="KSO_WM_SLIDE_ITEM_CNT" val="0"/>
  <p:tag name="KSO_WM_SLIDE_TYPE" val="text"/>
  <p:tag name="KSO_WM_BEAUTIFY_FLAG" val="#wm#"/>
</p:tagLst>
</file>

<file path=ppt/tags/tag12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7"/>
  <p:tag name="KSO_WM_SLIDE_INDEX" val="7"/>
  <p:tag name="KSO_WM_SLIDE_ITEM_CNT" val="0"/>
  <p:tag name="KSO_WM_SLIDE_TYPE" val="sectionTitle"/>
  <p:tag name="KSO_WM_BEAUTIFY_FLAG" val="#wm#"/>
</p:tagLst>
</file>

<file path=ppt/tags/tag13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8"/>
  <p:tag name="KSO_WM_SLIDE_INDEX" val="8"/>
  <p:tag name="KSO_WM_SLIDE_ITEM_CNT" val="0"/>
  <p:tag name="KSO_WM_SLIDE_TYPE" val="text"/>
  <p:tag name="KSO_WM_BEAUTIFY_FLAG" val="#wm#"/>
</p:tagLst>
</file>

<file path=ppt/tags/tag14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8"/>
  <p:tag name="KSO_WM_SLIDE_INDEX" val="8"/>
  <p:tag name="KSO_WM_SLIDE_ITEM_CNT" val="0"/>
  <p:tag name="KSO_WM_SLIDE_TYPE" val="text"/>
  <p:tag name="KSO_WM_BEAUTIFY_FLAG" val="#wm#"/>
</p:tagLst>
</file>

<file path=ppt/tags/tag15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10"/>
  <p:tag name="KSO_WM_SLIDE_INDEX" val="10"/>
  <p:tag name="KSO_WM_SLIDE_ITEM_CNT" val="0"/>
  <p:tag name="KSO_WM_SLIDE_TYPE" val="text"/>
  <p:tag name="KSO_WM_BEAUTIFY_FLAG" val="#wm#"/>
</p:tagLst>
</file>

<file path=ppt/tags/tag16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31"/>
  <p:tag name="KSO_WM_SLIDE_INDEX" val="31"/>
  <p:tag name="KSO_WM_SLIDE_ITEM_CNT" val="0"/>
  <p:tag name="KSO_WM_SLIDE_TYPE" val="text"/>
  <p:tag name="KSO_WM_BEAUTIFY_FLAG" val="#wm#"/>
</p:tagLst>
</file>

<file path=ppt/tags/tag17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7"/>
  <p:tag name="KSO_WM_SLIDE_INDEX" val="7"/>
  <p:tag name="KSO_WM_SLIDE_ITEM_CNT" val="0"/>
  <p:tag name="KSO_WM_SLIDE_TYPE" val="sectionTitle"/>
  <p:tag name="KSO_WM_BEAUTIFY_FLAG" val="#wm#"/>
</p:tagLst>
</file>

<file path=ppt/tags/tag18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34"/>
  <p:tag name="KSO_WM_SLIDE_INDEX" val="34"/>
  <p:tag name="KSO_WM_SLIDE_ITEM_CNT" val="0"/>
  <p:tag name="KSO_WM_SLIDE_TYPE" val="text"/>
  <p:tag name="KSO_WM_BEAUTIFY_FLAG" val="#wm#"/>
</p:tagLst>
</file>

<file path=ppt/tags/tag19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34"/>
  <p:tag name="KSO_WM_SLIDE_INDEX" val="34"/>
  <p:tag name="KSO_WM_SLIDE_ITEM_CNT" val="0"/>
  <p:tag name="KSO_WM_SLIDE_TYPE" val="text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71"/>
</p:tagLst>
</file>

<file path=ppt/tags/tag20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18"/>
  <p:tag name="KSO_WM_SLIDE_INDEX" val="18"/>
  <p:tag name="KSO_WM_SLIDE_ITEM_CNT" val="0"/>
  <p:tag name="KSO_WM_SLIDE_TYPE" val="text"/>
  <p:tag name="KSO_WM_BEAUTIFY_FLAG" val="#wm#"/>
</p:tagLst>
</file>

<file path=ppt/tags/tag21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38"/>
  <p:tag name="KSO_WM_SLIDE_INDEX" val="38"/>
  <p:tag name="KSO_WM_SLIDE_ITEM_CNT" val="0"/>
  <p:tag name="KSO_WM_SLIDE_TYPE" val="endPage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TEMPLATE_THUMBS_INDEX" val="1、4、7、8、16、17、19、6、20、22、23、25、27、36、37、38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10"/>
  <p:tag name="KSO_WM_SLIDE_INDEX" val="10"/>
  <p:tag name="KSO_WM_SLIDE_ITEM_CNT" val="0"/>
  <p:tag name="KSO_WM_SLIDE_TYPE" val="text"/>
  <p:tag name="KSO_WM_BEAUTIFY_FLAG" val="#wm#"/>
</p:tagLst>
</file>

<file path=ppt/tags/tag5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1"/>
  <p:tag name="KSO_WM_SLIDE_INDEX" val="1"/>
  <p:tag name="KSO_WM_SLIDE_ITEM_CNT" val="0"/>
  <p:tag name="KSO_WM_SLIDE_TYPE" val="title"/>
  <p:tag name="KSO_WM_TEMPLATE_THUMBS_INDEX" val="1、4、7、8、16、17、19、6、20、22、23、25、27、36、37、38"/>
  <p:tag name="KSO_WM_BEAUTIFY_FLAG" val="#wm#"/>
</p:tagLst>
</file>

<file path=ppt/tags/tag6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6"/>
  <p:tag name="KSO_WM_SLIDE_INDEX" val="6"/>
  <p:tag name="KSO_WM_SLIDE_ITEM_CNT" val="0"/>
  <p:tag name="KSO_WM_SLIDE_TYPE" val="contents"/>
  <p:tag name="KSO_WM_BEAUTIFY_FLAG" val="#wm#"/>
</p:tagLst>
</file>

<file path=ppt/tags/tag7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7"/>
  <p:tag name="KSO_WM_SLIDE_INDEX" val="7"/>
  <p:tag name="KSO_WM_SLIDE_ITEM_CNT" val="0"/>
  <p:tag name="KSO_WM_SLIDE_TYPE" val="sectionTitle"/>
  <p:tag name="KSO_WM_BEAUTIFY_FLAG" val="#wm#"/>
</p:tagLst>
</file>

<file path=ppt/tags/tag8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8"/>
  <p:tag name="KSO_WM_SLIDE_INDEX" val="8"/>
  <p:tag name="KSO_WM_SLIDE_ITEM_CNT" val="0"/>
  <p:tag name="KSO_WM_SLIDE_TYPE" val="text"/>
  <p:tag name="KSO_WM_BEAUTIFY_FLAG" val="#wm#"/>
</p:tagLst>
</file>

<file path=ppt/tags/tag9.xml><?xml version="1.0" encoding="utf-8"?>
<p:tagLst xmlns:p="http://schemas.openxmlformats.org/presentationml/2006/main">
  <p:tag name="KSO_WM_TEMPLATE_CATEGORY" val="basetag"/>
  <p:tag name="KSO_WM_TEMPLATE_INDEX" val="20163671"/>
  <p:tag name="KSO_WM_TAG_VERSION" val="1.0"/>
  <p:tag name="KSO_WM_SLIDE_ID" val="basetag20163671_8"/>
  <p:tag name="KSO_WM_SLIDE_INDEX" val="8"/>
  <p:tag name="KSO_WM_SLIDE_ITEM_CNT" val="0"/>
  <p:tag name="KSO_WM_SLIDE_TYPE" val="text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WPS 演示</Application>
  <PresentationFormat>宽屏</PresentationFormat>
  <Paragraphs>85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黑体</vt:lpstr>
      <vt:lpstr>Calibri Light</vt:lpstr>
      <vt:lpstr>微软雅黑</vt:lpstr>
      <vt:lpstr>Calibri</vt:lpstr>
      <vt:lpstr>等线</vt:lpstr>
      <vt:lpstr>方正稚艺简体</vt:lpstr>
      <vt:lpstr>叶根友毛笔行书简体</vt:lpstr>
      <vt:lpstr>幼圆</vt:lpstr>
      <vt:lpstr>Impact</vt:lpstr>
      <vt:lpstr>方正舒体简体</vt:lpstr>
      <vt:lpstr>方正毡笔黑简体</vt:lpstr>
      <vt:lpstr>Lao UI</vt:lpstr>
      <vt:lpstr>MingLiU</vt:lpstr>
      <vt:lpstr>Gill Sans</vt:lpstr>
      <vt:lpstr>方正硬笔行书简体</vt:lpstr>
      <vt:lpstr>Segoe Print</vt:lpstr>
      <vt:lpstr>1_Office 主题</vt:lpstr>
      <vt:lpstr>PowerPoint 演示文稿</vt:lpstr>
      <vt:lpstr>PowerPoint 演示文稿</vt:lpstr>
      <vt:lpstr>PowerPoint 演示文稿</vt:lpstr>
      <vt:lpstr>50年代-70年代  挨饿的时代</vt:lpstr>
      <vt:lpstr>PowerPoint 演示文稿</vt:lpstr>
      <vt:lpstr>PowerPoint 演示文稿</vt:lpstr>
      <vt:lpstr>PowerPoint 演示文稿</vt:lpstr>
      <vt:lpstr>PowerPoint 演示文稿</vt:lpstr>
      <vt:lpstr>８０年代　温饱的时代</vt:lpstr>
      <vt:lpstr>PowerPoint 演示文稿</vt:lpstr>
      <vt:lpstr>PowerPoint 演示文稿</vt:lpstr>
      <vt:lpstr>PowerPoint 演示文稿</vt:lpstr>
      <vt:lpstr>PowerPoint 演示文稿</vt:lpstr>
      <vt:lpstr>90年代  饕餮时代</vt:lpstr>
      <vt:lpstr>PowerPoint 演示文稿</vt:lpstr>
      <vt:lpstr>PowerPoint 演示文稿</vt:lpstr>
      <vt:lpstr>PowerPoint 演示文稿</vt:lpstr>
      <vt:lpstr>谢谢您的观看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2017-06-10T07:44:00Z</dcterms:created>
  <dcterms:modified xsi:type="dcterms:W3CDTF">2017-06-15T07:56:27Z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