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heme/themeOverride2.xml" ContentType="application/vnd.openxmlformats-officedocument.themeOverr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slideMasters/slideMaster7.xml" ContentType="application/vnd.openxmlformats-officedocument.presentationml.slideMaster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5" r:id="rId3"/>
    <p:sldMasterId id="2147483676" r:id="rId4"/>
    <p:sldMasterId id="2147483681" r:id="rId5"/>
    <p:sldMasterId id="2147483688" r:id="rId6"/>
    <p:sldMasterId id="2147483699" r:id="rId7"/>
  </p:sldMasterIdLst>
  <p:notesMasterIdLst>
    <p:notesMasterId r:id="rId22"/>
  </p:notesMasterIdLst>
  <p:sldIdLst>
    <p:sldId id="358" r:id="rId8"/>
    <p:sldId id="357" r:id="rId9"/>
    <p:sldId id="257" r:id="rId10"/>
    <p:sldId id="258" r:id="rId11"/>
    <p:sldId id="292" r:id="rId12"/>
    <p:sldId id="266" r:id="rId13"/>
    <p:sldId id="359" r:id="rId14"/>
    <p:sldId id="339" r:id="rId15"/>
    <p:sldId id="334" r:id="rId16"/>
    <p:sldId id="335" r:id="rId17"/>
    <p:sldId id="316" r:id="rId18"/>
    <p:sldId id="376" r:id="rId19"/>
    <p:sldId id="378" r:id="rId20"/>
    <p:sldId id="377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507AAE"/>
    <a:srgbClr val="63707D"/>
    <a:srgbClr val="D5EBEC"/>
    <a:srgbClr val="FE481E"/>
    <a:srgbClr val="FD583E"/>
    <a:srgbClr val="E80A1C"/>
    <a:srgbClr val="ED3B0B"/>
    <a:srgbClr val="F5746F"/>
    <a:srgbClr val="507A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-756" y="-84"/>
      </p:cViewPr>
      <p:guideLst>
        <p:guide orient="horz" pos="2077"/>
        <p:guide pos="37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4813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13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7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 defTabSz="914400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pPr lvl="0" indent="0" algn="r" defTabSz="914400"/>
              <a:t>8</a:t>
            </a:fld>
            <a:endParaRPr lang="zh-CN" altLang="en-US" sz="120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4" descr="nature, reed"/>
          <p:cNvPicPr>
            <a:picLocks noChangeAspect="1"/>
          </p:cNvPicPr>
          <p:nvPr/>
        </p:nvPicPr>
        <p:blipFill>
          <a:blip r:embed="rId2" cstate="print"/>
          <a:srcRect l="67537" t="10416" r="27148" b="33891"/>
          <a:stretch>
            <a:fillRect/>
          </a:stretch>
        </p:blipFill>
        <p:spPr>
          <a:xfrm>
            <a:off x="8247063" y="112713"/>
            <a:ext cx="665162" cy="414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25" descr="nature, reed"/>
          <p:cNvPicPr>
            <a:picLocks noChangeAspect="1"/>
          </p:cNvPicPr>
          <p:nvPr/>
        </p:nvPicPr>
        <p:blipFill>
          <a:blip r:embed="rId2" cstate="print"/>
          <a:srcRect l="38687" t="10963" r="55997" b="33345"/>
          <a:stretch>
            <a:fillRect/>
          </a:stretch>
        </p:blipFill>
        <p:spPr>
          <a:xfrm>
            <a:off x="4530725" y="153988"/>
            <a:ext cx="663575" cy="414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26" descr="nature, reed"/>
          <p:cNvPicPr>
            <a:picLocks noChangeAspect="1"/>
          </p:cNvPicPr>
          <p:nvPr/>
        </p:nvPicPr>
        <p:blipFill>
          <a:blip r:embed="rId2" cstate="print"/>
          <a:srcRect l="15608" t="11343" r="79077" b="32965"/>
          <a:stretch>
            <a:fillRect/>
          </a:stretch>
        </p:blipFill>
        <p:spPr>
          <a:xfrm>
            <a:off x="1557338" y="180975"/>
            <a:ext cx="663575" cy="4141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27" descr="nature, reed"/>
          <p:cNvPicPr>
            <a:picLocks noChangeAspect="1"/>
          </p:cNvPicPr>
          <p:nvPr/>
        </p:nvPicPr>
        <p:blipFill>
          <a:blip r:embed="rId2" cstate="print"/>
          <a:srcRect l="55997" t="11653" r="38687" b="32655"/>
          <a:stretch>
            <a:fillRect/>
          </a:stretch>
        </p:blipFill>
        <p:spPr>
          <a:xfrm>
            <a:off x="6761163" y="204788"/>
            <a:ext cx="663575" cy="414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28" descr="nature, reed"/>
          <p:cNvPicPr>
            <a:picLocks noChangeAspect="1"/>
          </p:cNvPicPr>
          <p:nvPr/>
        </p:nvPicPr>
        <p:blipFill>
          <a:blip r:embed="rId2" cstate="print"/>
          <a:srcRect l="79077" t="11652" r="15608" b="291"/>
          <a:stretch>
            <a:fillRect/>
          </a:stretch>
        </p:blipFill>
        <p:spPr>
          <a:xfrm>
            <a:off x="9734550" y="204788"/>
            <a:ext cx="663575" cy="654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29" descr="nature, reed"/>
          <p:cNvPicPr>
            <a:picLocks noChangeAspect="1"/>
          </p:cNvPicPr>
          <p:nvPr/>
        </p:nvPicPr>
        <p:blipFill>
          <a:blip r:embed="rId2" cstate="print"/>
          <a:srcRect l="32918" t="14598" r="61768" b="40327"/>
          <a:stretch>
            <a:fillRect/>
          </a:stretch>
        </p:blipFill>
        <p:spPr>
          <a:xfrm>
            <a:off x="3787775" y="423863"/>
            <a:ext cx="663575" cy="3351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图片 30" descr="nature, reed"/>
          <p:cNvPicPr>
            <a:picLocks noChangeAspect="1"/>
          </p:cNvPicPr>
          <p:nvPr/>
        </p:nvPicPr>
        <p:blipFill>
          <a:blip r:embed="rId2" cstate="print"/>
          <a:srcRect l="84846" t="15208" r="9837" b="8145"/>
          <a:stretch>
            <a:fillRect/>
          </a:stretch>
        </p:blipFill>
        <p:spPr>
          <a:xfrm>
            <a:off x="10477500" y="468313"/>
            <a:ext cx="663575" cy="570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图片 31" descr="nature, reed"/>
          <p:cNvPicPr>
            <a:picLocks noChangeAspect="1"/>
          </p:cNvPicPr>
          <p:nvPr/>
        </p:nvPicPr>
        <p:blipFill>
          <a:blip r:embed="rId2" cstate="print"/>
          <a:srcRect l="9837" t="18942" r="84846" b="44672"/>
          <a:stretch>
            <a:fillRect/>
          </a:stretch>
        </p:blipFill>
        <p:spPr>
          <a:xfrm>
            <a:off x="814388" y="746125"/>
            <a:ext cx="663575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图片 32" descr="nature, reed"/>
          <p:cNvPicPr>
            <a:picLocks noChangeAspect="1"/>
          </p:cNvPicPr>
          <p:nvPr/>
        </p:nvPicPr>
        <p:blipFill>
          <a:blip r:embed="rId2" cstate="print"/>
          <a:srcRect l="61768" t="19543" r="32918" b="21864"/>
          <a:stretch>
            <a:fillRect/>
          </a:stretch>
        </p:blipFill>
        <p:spPr>
          <a:xfrm>
            <a:off x="7504113" y="792163"/>
            <a:ext cx="663575" cy="435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图片 33" descr="nature, reed"/>
          <p:cNvPicPr>
            <a:picLocks noChangeAspect="1"/>
          </p:cNvPicPr>
          <p:nvPr/>
        </p:nvPicPr>
        <p:blipFill>
          <a:blip r:embed="rId2" cstate="print"/>
          <a:srcRect l="44456" t="21829" r="50227" b="24742"/>
          <a:stretch>
            <a:fillRect/>
          </a:stretch>
        </p:blipFill>
        <p:spPr>
          <a:xfrm>
            <a:off x="5273675" y="962025"/>
            <a:ext cx="665163" cy="3973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图片 34" descr="nature, reed"/>
          <p:cNvPicPr>
            <a:picLocks noChangeAspect="1"/>
          </p:cNvPicPr>
          <p:nvPr/>
        </p:nvPicPr>
        <p:blipFill>
          <a:blip r:embed="rId2" cstate="print"/>
          <a:srcRect l="73306" t="22804" r="21378" b="14984"/>
          <a:stretch>
            <a:fillRect/>
          </a:stretch>
        </p:blipFill>
        <p:spPr>
          <a:xfrm>
            <a:off x="8991600" y="1033463"/>
            <a:ext cx="663575" cy="462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图片 35" descr="nature, reed"/>
          <p:cNvPicPr>
            <a:picLocks noChangeAspect="1"/>
          </p:cNvPicPr>
          <p:nvPr/>
        </p:nvPicPr>
        <p:blipFill>
          <a:blip r:embed="rId2" cstate="print"/>
          <a:srcRect l="27148" t="23930" r="67537" b="26859"/>
          <a:stretch>
            <a:fillRect/>
          </a:stretch>
        </p:blipFill>
        <p:spPr>
          <a:xfrm>
            <a:off x="3044825" y="1117600"/>
            <a:ext cx="663575" cy="365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图片 36" descr="nature, reed"/>
          <p:cNvPicPr>
            <a:picLocks noChangeAspect="1"/>
          </p:cNvPicPr>
          <p:nvPr/>
        </p:nvPicPr>
        <p:blipFill>
          <a:blip r:embed="rId2" cstate="print"/>
          <a:srcRect l="50227" t="27232" r="44456" b="32025"/>
          <a:stretch>
            <a:fillRect/>
          </a:stretch>
        </p:blipFill>
        <p:spPr>
          <a:xfrm>
            <a:off x="6018213" y="1363663"/>
            <a:ext cx="663575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图片 37" descr="nature, reed"/>
          <p:cNvPicPr>
            <a:picLocks noChangeAspect="1"/>
          </p:cNvPicPr>
          <p:nvPr/>
        </p:nvPicPr>
        <p:blipFill>
          <a:blip r:embed="rId2" cstate="print"/>
          <a:srcRect l="21378" t="33401" r="73306" b="24742"/>
          <a:stretch>
            <a:fillRect/>
          </a:stretch>
        </p:blipFill>
        <p:spPr>
          <a:xfrm>
            <a:off x="2300288" y="1822450"/>
            <a:ext cx="665162" cy="311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814107" y="5940830"/>
            <a:ext cx="8176918" cy="404959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14107" y="5039813"/>
            <a:ext cx="8176918" cy="9095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kern="1000" baseline="0">
                <a:solidFill>
                  <a:schemeClr val="accent2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9" name="KSO_FD"/>
          <p:cNvSpPr>
            <a:spLocks noGrp="1"/>
          </p:cNvSpPr>
          <p:nvPr>
            <p:ph type="dt" sz="half" idx="10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defRPr/>
            </a:pPr>
            <a:fld id="{2B3A9CDC-187B-451D-804E-9E41E215DC5A}" type="datetimeFigureOut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2018/6/8</a:t>
            </a:fld>
            <a:endParaRPr lang="zh-CN" altLang="en-US" strike="noStrike" noProof="1"/>
          </a:p>
        </p:txBody>
      </p:sp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1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79887316-32BF-409E-8623-901A8FDEC493}" type="slidenum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7036"/>
            <a:ext cx="10515600" cy="623456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239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47873"/>
            <a:ext cx="5157787" cy="4020417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239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47873"/>
            <a:ext cx="5183188" cy="4020417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FA993C43-75C7-4C5E-B22E-E14D8C915DA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58A7524-64CE-4578-965F-7117C4BC7015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8"/>
          <p:cNvGrpSpPr/>
          <p:nvPr/>
        </p:nvGrpSpPr>
        <p:grpSpPr>
          <a:xfrm>
            <a:off x="3333750" y="2408238"/>
            <a:ext cx="5524500" cy="2041525"/>
            <a:chOff x="2628900" y="1930400"/>
            <a:chExt cx="3848100" cy="1422400"/>
          </a:xfrm>
        </p:grpSpPr>
        <p:sp>
          <p:nvSpPr>
            <p:cNvPr id="10" name="矩形 4"/>
            <p:cNvSpPr>
              <a:spLocks noChangeArrowheads="1"/>
            </p:cNvSpPr>
            <p:nvPr/>
          </p:nvSpPr>
          <p:spPr bwMode="auto">
            <a:xfrm>
              <a:off x="2628900" y="1930400"/>
              <a:ext cx="3848100" cy="13985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 algn="just">
                <a:lnSpc>
                  <a:spcPct val="110000"/>
                </a:lnSpc>
                <a:spcBef>
                  <a:spcPts val="1800"/>
                </a:spcBef>
                <a:buClr>
                  <a:srgbClr val="227577"/>
                </a:buClr>
                <a:buSzPct val="90000"/>
                <a:buFont typeface="Webdings" panose="05030102010509060703" pitchFamily="18" charset="2"/>
                <a:buChar char="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algn="just">
                <a:lnSpc>
                  <a:spcPct val="130000"/>
                </a:lnSpc>
                <a:spcAft>
                  <a:spcPts val="600"/>
                </a:spcAft>
                <a:buClr>
                  <a:srgbClr val="B7CEB5"/>
                </a:buClr>
                <a:buFont typeface="幼圆" panose="02010509060101010101" pitchFamily="49" charset="-122"/>
                <a:buChar char=" "/>
                <a:defRPr sz="16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6600" strike="noStrike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ea typeface="黑体" panose="02010600030101010101" pitchFamily="49" charset="-122"/>
              </a:endParaRPr>
            </a:p>
          </p:txBody>
        </p:sp>
        <p:cxnSp>
          <p:nvCxnSpPr>
            <p:cNvPr id="14340" name="直接连接符 6"/>
            <p:cNvCxnSpPr/>
            <p:nvPr/>
          </p:nvCxnSpPr>
          <p:spPr>
            <a:xfrm>
              <a:off x="2628900" y="3352800"/>
              <a:ext cx="3848100" cy="0"/>
            </a:xfrm>
            <a:prstGeom prst="line">
              <a:avLst/>
            </a:prstGeom>
            <a:ln w="12700" cap="flat" cmpd="sng">
              <a:solidFill>
                <a:srgbClr val="B0DAB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33750" y="2394567"/>
            <a:ext cx="5524500" cy="2042059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993C43-75C7-4C5E-B22E-E14D8C915DA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58A7524-64CE-4578-965F-7117C4BC7015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993C43-75C7-4C5E-B22E-E14D8C915DA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58A7524-64CE-4578-965F-7117C4BC7015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直接连接符 7"/>
          <p:cNvCxnSpPr/>
          <p:nvPr>
            <p:custDataLst>
              <p:tags r:id="rId1"/>
            </p:custDataLst>
          </p:nvPr>
        </p:nvCxnSpPr>
        <p:spPr>
          <a:xfrm>
            <a:off x="1435100" y="1422400"/>
            <a:ext cx="9321800" cy="0"/>
          </a:xfrm>
          <a:prstGeom prst="line">
            <a:avLst/>
          </a:prstGeom>
          <a:ln w="28575" cap="flat" cmpd="sng">
            <a:solidFill>
              <a:srgbClr val="A0E2E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075" y="457201"/>
            <a:ext cx="9319851" cy="706582"/>
          </a:xfrm>
        </p:spPr>
        <p:txBody>
          <a:bodyPr anchor="ctr" anchorCtr="0"/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5108" y="1673379"/>
            <a:ext cx="5199556" cy="46522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smtClean="0"/>
              <a:t>单击图标添加图片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6872" y="1673379"/>
            <a:ext cx="2948564" cy="4652234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993C43-75C7-4C5E-B22E-E14D8C915DA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58A7524-64CE-4578-965F-7117C4BC7015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226040" y="976745"/>
            <a:ext cx="1127760" cy="5200218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76745"/>
            <a:ext cx="9265920" cy="520021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FA993C43-75C7-4C5E-B22E-E14D8C915DA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58A7524-64CE-4578-965F-7117C4BC7015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5" y="2128044"/>
            <a:ext cx="7524750" cy="1373188"/>
          </a:xfrm>
          <a:blipFill dpi="0" rotWithShape="1">
            <a:blip r:embed="rId3" cstate="print">
              <a:alphaModFix amt="55000"/>
            </a:blip>
            <a:srcRect/>
            <a:stretch>
              <a:fillRect b="-1000"/>
            </a:stretch>
          </a:blip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625" y="3602038"/>
            <a:ext cx="7524750" cy="6461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71475"/>
            <a:ext cx="12192000" cy="658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415"/>
            <a:ext cx="10515600" cy="4957763"/>
          </a:xfrm>
        </p:spPr>
        <p:txBody>
          <a:bodyPr/>
          <a:lstStyle>
            <a:lvl1pPr marL="228600" indent="-228600">
              <a:buClr>
                <a:schemeClr val="accent1"/>
              </a:buClr>
              <a:buSzPct val="70000"/>
              <a:buFont typeface="Wingdings 2" panose="05020102010507070707" pitchFamily="18" charset="2"/>
              <a:buChar char=""/>
              <a:defRPr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1383"/>
            <a:ext cx="10515600" cy="65886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DOCUME~1\ADMINI~1\APPLIC~1\360se6\USERDA~1\Temp\120859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6"/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>
              <a:solidFill>
                <a:schemeClr val="bg1"/>
              </a:solidFill>
            </a:endParaRPr>
          </a:p>
        </p:txBody>
      </p:sp>
      <p:sp>
        <p:nvSpPr>
          <p:cNvPr id="20486" name="MH_Title"/>
          <p:cNvSpPr/>
          <p:nvPr/>
        </p:nvSpPr>
        <p:spPr>
          <a:xfrm>
            <a:off x="3835400" y="2882900"/>
            <a:ext cx="4521200" cy="6111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 cmpd="sng">
            <a:solidFill>
              <a:srgbClr val="FFFFFF">
                <a:alpha val="48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52000" tIns="0" rIns="0" bIns="0" anchor="ctr"/>
          <a:lstStyle/>
          <a:p>
            <a:pPr lvl="0" indent="0" algn="ctr"/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20487" name="MH_Others_3"/>
          <p:cNvSpPr/>
          <p:nvPr/>
        </p:nvSpPr>
        <p:spPr>
          <a:xfrm>
            <a:off x="3835400" y="3027363"/>
            <a:ext cx="315913" cy="319087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180000" anchor="ctr"/>
          <a:lstStyle/>
          <a:p>
            <a:pPr lvl="0" indent="0" algn="ctr">
              <a:lnSpc>
                <a:spcPct val="110000"/>
              </a:lnSpc>
              <a:buSzPct val="60000"/>
              <a:buFont typeface="Arial" panose="020B0604020202020204" pitchFamily="34" charset="0"/>
              <a:buNone/>
            </a:pPr>
            <a:endParaRPr lang="zh-CN" altLang="zh-CN" sz="7200" b="1">
              <a:solidFill>
                <a:srgbClr val="FFFFFF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399" y="2882899"/>
            <a:ext cx="4572000" cy="611652"/>
          </a:xfrm>
        </p:spPr>
        <p:txBody>
          <a:bodyPr lIns="252000" tIns="0" rIns="0" bIns="0" anchor="ctr" anchorCtr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71475"/>
            <a:ext cx="12192000" cy="658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7257"/>
            <a:ext cx="5181600" cy="4905829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7257"/>
            <a:ext cx="5181600" cy="4905829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194"/>
            <a:ext cx="10515600" cy="6540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1800" b="0"/>
            </a:lvl2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3835F597-9D84-4F12-921A-523FBDF67855}" type="datetimeFigureOut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780A2A62-DF41-4980-A967-BA9094C8E52B}" type="slidenum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371475"/>
            <a:ext cx="12192000" cy="658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0059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24503"/>
            <a:ext cx="5157787" cy="4316639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0059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24503"/>
            <a:ext cx="5183188" cy="4316639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65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组合 5"/>
          <p:cNvGrpSpPr/>
          <p:nvPr/>
        </p:nvGrpSpPr>
        <p:grpSpPr>
          <a:xfrm>
            <a:off x="0" y="0"/>
            <a:ext cx="12193588" cy="6858000"/>
            <a:chOff x="0" y="0"/>
            <a:chExt cx="9145191" cy="6858000"/>
          </a:xfrm>
        </p:grpSpPr>
        <p:pic>
          <p:nvPicPr>
            <p:cNvPr id="23557" name="Picture 4" descr="c:\DOCUME~1\ADMINI~1\APPLIC~1\360se6\USERDA~1\Temp\120859~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1" y="0"/>
              <a:ext cx="9144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6"/>
            <p:cNvSpPr/>
            <p:nvPr/>
          </p:nvSpPr>
          <p:spPr>
            <a:xfrm>
              <a:off x="0" y="1"/>
              <a:ext cx="9145191" cy="685799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strike="noStrike" noProof="1"/>
            </a:p>
          </p:txBody>
        </p:sp>
      </p:grpSp>
      <p:sp>
        <p:nvSpPr>
          <p:cNvPr id="23559" name="空心弧 2"/>
          <p:cNvSpPr/>
          <p:nvPr/>
        </p:nvSpPr>
        <p:spPr>
          <a:xfrm rot="7086271">
            <a:off x="7102475" y="2555875"/>
            <a:ext cx="1746250" cy="1746250"/>
          </a:xfrm>
          <a:custGeom>
            <a:avLst/>
            <a:gdLst/>
            <a:ahLst/>
            <a:cxnLst>
              <a:cxn ang="0">
                <a:pos x="847174" y="1746041"/>
              </a:cxn>
              <a:cxn ang="0">
                <a:pos x="22267" y="1069154"/>
              </a:cxn>
              <a:cxn ang="0">
                <a:pos x="468078" y="99669"/>
              </a:cxn>
              <a:cxn ang="0">
                <a:pos x="1518879" y="285316"/>
              </a:cxn>
              <a:cxn ang="0">
                <a:pos x="1605511" y="1348868"/>
              </a:cxn>
              <a:cxn ang="0">
                <a:pos x="1590089" y="1338852"/>
              </a:cxn>
              <a:cxn ang="0">
                <a:pos x="1505281" y="297699"/>
              </a:cxn>
              <a:cxn ang="0">
                <a:pos x="476611" y="115963"/>
              </a:cxn>
              <a:cxn ang="0">
                <a:pos x="40189" y="1065028"/>
              </a:cxn>
              <a:cxn ang="0">
                <a:pos x="847723" y="1727658"/>
              </a:cxn>
              <a:cxn ang="0">
                <a:pos x="847174" y="1746041"/>
              </a:cxn>
            </a:cxnLst>
            <a:rect l="0" t="0" r="0" b="0"/>
            <a:pathLst>
              <a:path w="1482725" h="1482725">
                <a:moveTo>
                  <a:pt x="719254" y="1482395"/>
                </a:moveTo>
                <a:cubicBezTo>
                  <a:pt x="382299" y="1472342"/>
                  <a:pt x="94548" y="1236225"/>
                  <a:pt x="18905" y="907716"/>
                </a:cubicBezTo>
                <a:cubicBezTo>
                  <a:pt x="-56738" y="579208"/>
                  <a:pt x="98774" y="241023"/>
                  <a:pt x="397400" y="84620"/>
                </a:cubicBezTo>
                <a:cubicBezTo>
                  <a:pt x="696026" y="-71783"/>
                  <a:pt x="1062576" y="-7024"/>
                  <a:pt x="1289534" y="242235"/>
                </a:cubicBezTo>
                <a:cubicBezTo>
                  <a:pt x="1516492" y="491494"/>
                  <a:pt x="1546711" y="862491"/>
                  <a:pt x="1363085" y="1145194"/>
                </a:cubicBezTo>
                <a:lnTo>
                  <a:pt x="1349991" y="1136690"/>
                </a:lnTo>
                <a:cubicBezTo>
                  <a:pt x="1529750" y="859941"/>
                  <a:pt x="1500167" y="496757"/>
                  <a:pt x="1277989" y="252748"/>
                </a:cubicBezTo>
                <a:cubicBezTo>
                  <a:pt x="1055811" y="8739"/>
                  <a:pt x="696982" y="-54656"/>
                  <a:pt x="404645" y="98453"/>
                </a:cubicBezTo>
                <a:cubicBezTo>
                  <a:pt x="112308" y="251562"/>
                  <a:pt x="-39929" y="582624"/>
                  <a:pt x="34121" y="904213"/>
                </a:cubicBezTo>
                <a:cubicBezTo>
                  <a:pt x="108171" y="1225803"/>
                  <a:pt x="389862" y="1456947"/>
                  <a:pt x="719720" y="1466788"/>
                </a:cubicBezTo>
                <a:cubicBezTo>
                  <a:pt x="719565" y="1471990"/>
                  <a:pt x="719409" y="1477193"/>
                  <a:pt x="719254" y="1482395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421" y="2999581"/>
            <a:ext cx="4825093" cy="83343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9D54F4A8-A876-4BF2-99FE-03393CC910D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3B89F812-4557-44D8-A6A1-708205B0663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0" name="组合 4"/>
          <p:cNvGrpSpPr/>
          <p:nvPr/>
        </p:nvGrpSpPr>
        <p:grpSpPr>
          <a:xfrm>
            <a:off x="0" y="0"/>
            <a:ext cx="12193588" cy="6858000"/>
            <a:chOff x="0" y="0"/>
            <a:chExt cx="9145191" cy="6858000"/>
          </a:xfrm>
        </p:grpSpPr>
        <p:pic>
          <p:nvPicPr>
            <p:cNvPr id="24581" name="Picture 4" descr="c:\DOCUME~1\ADMINI~1\APPLIC~1\360se6\USERDA~1\Temp\120859~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1" y="0"/>
              <a:ext cx="9144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0" y="1"/>
              <a:ext cx="9145191" cy="685799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strike="noStrike" noProof="1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组合 7"/>
          <p:cNvGrpSpPr/>
          <p:nvPr/>
        </p:nvGrpSpPr>
        <p:grpSpPr>
          <a:xfrm>
            <a:off x="0" y="0"/>
            <a:ext cx="12193588" cy="6858000"/>
            <a:chOff x="0" y="0"/>
            <a:chExt cx="9145191" cy="6858000"/>
          </a:xfrm>
        </p:grpSpPr>
        <p:pic>
          <p:nvPicPr>
            <p:cNvPr id="25605" name="Picture 4" descr="c:\DOCUME~1\ADMINI~1\APPLIC~1\360se6\USERDA~1\Temp\120859~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1" y="0"/>
              <a:ext cx="9144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6"/>
            <p:cNvSpPr/>
            <p:nvPr/>
          </p:nvSpPr>
          <p:spPr>
            <a:xfrm>
              <a:off x="0" y="1"/>
              <a:ext cx="9145191" cy="685799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strike="noStrike" noProof="1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815009"/>
            <a:ext cx="3704049" cy="3160643"/>
          </a:xfrm>
          <a:solidFill>
            <a:srgbClr val="E37621">
              <a:alpha val="65000"/>
            </a:srgbClr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2249" y="272498"/>
            <a:ext cx="7126290" cy="406096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smtClean="0"/>
              <a:t>单击图标添加图片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465635"/>
            <a:ext cx="10830338" cy="175419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组合 6"/>
          <p:cNvGrpSpPr/>
          <p:nvPr/>
        </p:nvGrpSpPr>
        <p:grpSpPr>
          <a:xfrm>
            <a:off x="0" y="0"/>
            <a:ext cx="12193588" cy="6858000"/>
            <a:chOff x="0" y="0"/>
            <a:chExt cx="9145191" cy="6858000"/>
          </a:xfrm>
        </p:grpSpPr>
        <p:pic>
          <p:nvPicPr>
            <p:cNvPr id="26629" name="Picture 4" descr="c:\DOCUME~1\ADMINI~1\APPLIC~1\360se6\USERDA~1\Temp\120859~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1" y="0"/>
              <a:ext cx="9144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6"/>
            <p:cNvSpPr/>
            <p:nvPr/>
          </p:nvSpPr>
          <p:spPr>
            <a:xfrm>
              <a:off x="0" y="1"/>
              <a:ext cx="9145191" cy="685799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strike="noStrike" noProof="1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98156" y="365125"/>
            <a:ext cx="1255643" cy="5811838"/>
          </a:xfrm>
        </p:spPr>
        <p:txBody>
          <a:bodyPr vert="eaVert" anchor="b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0093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840259"/>
            <a:ext cx="10516800" cy="53788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4" descr="nature, reed"/>
          <p:cNvPicPr>
            <a:picLocks noChangeAspect="1"/>
          </p:cNvPicPr>
          <p:nvPr/>
        </p:nvPicPr>
        <p:blipFill>
          <a:blip r:embed="rId2" cstate="print"/>
          <a:srcRect l="67537" t="10416" r="27148" b="33891"/>
          <a:stretch>
            <a:fillRect/>
          </a:stretch>
        </p:blipFill>
        <p:spPr>
          <a:xfrm>
            <a:off x="8247063" y="112713"/>
            <a:ext cx="665162" cy="414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25" descr="nature, reed"/>
          <p:cNvPicPr>
            <a:picLocks noChangeAspect="1"/>
          </p:cNvPicPr>
          <p:nvPr/>
        </p:nvPicPr>
        <p:blipFill>
          <a:blip r:embed="rId2" cstate="print"/>
          <a:srcRect l="38687" t="10963" r="55997" b="33345"/>
          <a:stretch>
            <a:fillRect/>
          </a:stretch>
        </p:blipFill>
        <p:spPr>
          <a:xfrm>
            <a:off x="4530725" y="153988"/>
            <a:ext cx="663575" cy="414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26" descr="nature, reed"/>
          <p:cNvPicPr>
            <a:picLocks noChangeAspect="1"/>
          </p:cNvPicPr>
          <p:nvPr/>
        </p:nvPicPr>
        <p:blipFill>
          <a:blip r:embed="rId2" cstate="print"/>
          <a:srcRect l="15608" t="11343" r="79077" b="32965"/>
          <a:stretch>
            <a:fillRect/>
          </a:stretch>
        </p:blipFill>
        <p:spPr>
          <a:xfrm>
            <a:off x="1557338" y="180975"/>
            <a:ext cx="663575" cy="4141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27" descr="nature, reed"/>
          <p:cNvPicPr>
            <a:picLocks noChangeAspect="1"/>
          </p:cNvPicPr>
          <p:nvPr/>
        </p:nvPicPr>
        <p:blipFill>
          <a:blip r:embed="rId2" cstate="print"/>
          <a:srcRect l="55997" t="11653" r="38687" b="32655"/>
          <a:stretch>
            <a:fillRect/>
          </a:stretch>
        </p:blipFill>
        <p:spPr>
          <a:xfrm>
            <a:off x="6761163" y="204788"/>
            <a:ext cx="663575" cy="414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图片 28" descr="nature, reed"/>
          <p:cNvPicPr>
            <a:picLocks noChangeAspect="1"/>
          </p:cNvPicPr>
          <p:nvPr/>
        </p:nvPicPr>
        <p:blipFill>
          <a:blip r:embed="rId2" cstate="print"/>
          <a:srcRect l="79077" t="11652" r="15608" b="291"/>
          <a:stretch>
            <a:fillRect/>
          </a:stretch>
        </p:blipFill>
        <p:spPr>
          <a:xfrm>
            <a:off x="9734550" y="204788"/>
            <a:ext cx="663575" cy="654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图片 29" descr="nature, reed"/>
          <p:cNvPicPr>
            <a:picLocks noChangeAspect="1"/>
          </p:cNvPicPr>
          <p:nvPr/>
        </p:nvPicPr>
        <p:blipFill>
          <a:blip r:embed="rId2" cstate="print"/>
          <a:srcRect l="32918" t="14598" r="61768" b="40327"/>
          <a:stretch>
            <a:fillRect/>
          </a:stretch>
        </p:blipFill>
        <p:spPr>
          <a:xfrm>
            <a:off x="3787775" y="423863"/>
            <a:ext cx="663575" cy="3351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图片 30" descr="nature, reed"/>
          <p:cNvPicPr>
            <a:picLocks noChangeAspect="1"/>
          </p:cNvPicPr>
          <p:nvPr/>
        </p:nvPicPr>
        <p:blipFill>
          <a:blip r:embed="rId2" cstate="print"/>
          <a:srcRect l="84846" t="15208" r="9837" b="8145"/>
          <a:stretch>
            <a:fillRect/>
          </a:stretch>
        </p:blipFill>
        <p:spPr>
          <a:xfrm>
            <a:off x="10477500" y="468313"/>
            <a:ext cx="663575" cy="570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图片 31" descr="nature, reed"/>
          <p:cNvPicPr>
            <a:picLocks noChangeAspect="1"/>
          </p:cNvPicPr>
          <p:nvPr/>
        </p:nvPicPr>
        <p:blipFill>
          <a:blip r:embed="rId2" cstate="print"/>
          <a:srcRect l="9837" t="18942" r="84846" b="44672"/>
          <a:stretch>
            <a:fillRect/>
          </a:stretch>
        </p:blipFill>
        <p:spPr>
          <a:xfrm>
            <a:off x="814388" y="746125"/>
            <a:ext cx="663575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图片 32" descr="nature, reed"/>
          <p:cNvPicPr>
            <a:picLocks noChangeAspect="1"/>
          </p:cNvPicPr>
          <p:nvPr/>
        </p:nvPicPr>
        <p:blipFill>
          <a:blip r:embed="rId2" cstate="print"/>
          <a:srcRect l="61768" t="19543" r="32918" b="21864"/>
          <a:stretch>
            <a:fillRect/>
          </a:stretch>
        </p:blipFill>
        <p:spPr>
          <a:xfrm>
            <a:off x="7504113" y="792163"/>
            <a:ext cx="663575" cy="435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图片 33" descr="nature, reed"/>
          <p:cNvPicPr>
            <a:picLocks noChangeAspect="1"/>
          </p:cNvPicPr>
          <p:nvPr/>
        </p:nvPicPr>
        <p:blipFill>
          <a:blip r:embed="rId2" cstate="print"/>
          <a:srcRect l="44456" t="21829" r="50227" b="24742"/>
          <a:stretch>
            <a:fillRect/>
          </a:stretch>
        </p:blipFill>
        <p:spPr>
          <a:xfrm>
            <a:off x="5273675" y="962025"/>
            <a:ext cx="665163" cy="3973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图片 34" descr="nature, reed"/>
          <p:cNvPicPr>
            <a:picLocks noChangeAspect="1"/>
          </p:cNvPicPr>
          <p:nvPr/>
        </p:nvPicPr>
        <p:blipFill>
          <a:blip r:embed="rId2" cstate="print"/>
          <a:srcRect l="73306" t="22804" r="21378" b="14984"/>
          <a:stretch>
            <a:fillRect/>
          </a:stretch>
        </p:blipFill>
        <p:spPr>
          <a:xfrm>
            <a:off x="8991600" y="1033463"/>
            <a:ext cx="663575" cy="462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图片 35" descr="nature, reed"/>
          <p:cNvPicPr>
            <a:picLocks noChangeAspect="1"/>
          </p:cNvPicPr>
          <p:nvPr/>
        </p:nvPicPr>
        <p:blipFill>
          <a:blip r:embed="rId2" cstate="print"/>
          <a:srcRect l="27148" t="23930" r="67537" b="26859"/>
          <a:stretch>
            <a:fillRect/>
          </a:stretch>
        </p:blipFill>
        <p:spPr>
          <a:xfrm>
            <a:off x="3044825" y="1117600"/>
            <a:ext cx="663575" cy="365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图片 36" descr="nature, reed"/>
          <p:cNvPicPr>
            <a:picLocks noChangeAspect="1"/>
          </p:cNvPicPr>
          <p:nvPr/>
        </p:nvPicPr>
        <p:blipFill>
          <a:blip r:embed="rId2" cstate="print"/>
          <a:srcRect l="50227" t="27232" r="44456" b="32025"/>
          <a:stretch>
            <a:fillRect/>
          </a:stretch>
        </p:blipFill>
        <p:spPr>
          <a:xfrm>
            <a:off x="6018213" y="1363663"/>
            <a:ext cx="663575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图片 37" descr="nature, reed"/>
          <p:cNvPicPr>
            <a:picLocks noChangeAspect="1"/>
          </p:cNvPicPr>
          <p:nvPr/>
        </p:nvPicPr>
        <p:blipFill>
          <a:blip r:embed="rId2" cstate="print"/>
          <a:srcRect l="21378" t="33401" r="73306" b="24742"/>
          <a:stretch>
            <a:fillRect/>
          </a:stretch>
        </p:blipFill>
        <p:spPr>
          <a:xfrm>
            <a:off x="2300288" y="1822450"/>
            <a:ext cx="665162" cy="311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814107" y="5940830"/>
            <a:ext cx="8176918" cy="404959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14107" y="5039813"/>
            <a:ext cx="8176918" cy="9095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kern="1000" baseline="0">
                <a:solidFill>
                  <a:schemeClr val="accent2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9" name="KSO_FD"/>
          <p:cNvSpPr>
            <a:spLocks noGrp="1"/>
          </p:cNvSpPr>
          <p:nvPr>
            <p:ph type="dt" sz="half" idx="10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defRPr/>
            </a:pPr>
            <a:fld id="{2B3A9CDC-187B-451D-804E-9E41E215DC5A}" type="datetimeFigureOut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2018/6/8</a:t>
            </a:fld>
            <a:endParaRPr lang="zh-CN" altLang="en-US" strike="noStrike" noProof="1"/>
          </a:p>
        </p:txBody>
      </p:sp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1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79887316-32BF-409E-8623-901A8FDEC493}" type="slidenum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1800" b="0"/>
            </a:lvl2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3835F597-9D84-4F12-921A-523FBDF67855}" type="datetimeFigureOut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780A2A62-DF41-4980-A967-BA9094C8E52B}" type="slidenum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6" descr="nature, reed"/>
          <p:cNvPicPr>
            <a:picLocks noChangeAspect="1"/>
          </p:cNvPicPr>
          <p:nvPr/>
        </p:nvPicPr>
        <p:blipFill>
          <a:blip r:embed="rId2" cstate="print"/>
          <a:srcRect l="3128" t="11" r="8218" b="278"/>
          <a:stretch>
            <a:fillRect/>
          </a:stretch>
        </p:blipFill>
        <p:spPr>
          <a:xfrm>
            <a:off x="0" y="-19050"/>
            <a:ext cx="1219200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7"/>
          <p:cNvSpPr/>
          <p:nvPr/>
        </p:nvSpPr>
        <p:spPr>
          <a:xfrm>
            <a:off x="0" y="-19050"/>
            <a:ext cx="12192000" cy="68834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/>
          </a:p>
        </p:txBody>
      </p:sp>
      <p:pic>
        <p:nvPicPr>
          <p:cNvPr id="28676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571038" y="5949950"/>
            <a:ext cx="254000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53EA4537-39F1-495C-9E36-0AD554125CF2}" type="datetimeFigureOut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2018/6/8</a:t>
            </a:fld>
            <a:endParaRPr lang="zh-CN" altLang="en-US" strike="noStrike" noProof="1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C5408CEE-EFF7-4F40-9A48-69FDA66AB4A4}" type="slidenum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alphaModFix amt="9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箭头: 右 22"/>
          <p:cNvSpPr/>
          <p:nvPr/>
        </p:nvSpPr>
        <p:spPr>
          <a:xfrm rot="5400000">
            <a:off x="3827463" y="-3827462"/>
            <a:ext cx="4537075" cy="12192000"/>
          </a:xfrm>
          <a:prstGeom prst="rightArrow">
            <a:avLst>
              <a:gd name="adj1" fmla="val 100000"/>
              <a:gd name="adj2" fmla="val 50000"/>
            </a:avLst>
          </a:prstGeom>
          <a:gradFill>
            <a:gsLst>
              <a:gs pos="0">
                <a:schemeClr val="accent2">
                  <a:alpha val="70000"/>
                </a:schemeClr>
              </a:gs>
              <a:gs pos="50000">
                <a:schemeClr val="accent2">
                  <a:alpha val="85000"/>
                </a:schemeClr>
              </a:gs>
              <a:gs pos="100000">
                <a:schemeClr val="accent2"/>
              </a:gs>
            </a:gsLst>
            <a:lin ang="2400000" scaled="1"/>
          </a:gradFill>
          <a:ln>
            <a:noFill/>
          </a:ln>
          <a:effectLst>
            <a:outerShdw blurRad="203200" dist="38100" dir="4500000" sx="101000" sy="101000" algn="t" rotWithShape="0">
              <a:schemeClr val="accent2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85098" y="1548968"/>
            <a:ext cx="8388216" cy="1717393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编辑标题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/>
        </p:nvGrpSpPr>
        <p:grpSpPr>
          <a:xfrm>
            <a:off x="5629087" y="4127705"/>
            <a:ext cx="933784" cy="933784"/>
            <a:chOff x="5641229" y="5348215"/>
            <a:chExt cx="933784" cy="933784"/>
          </a:xfr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grpSpPr>
        <p:sp>
          <p:nvSpPr>
            <p:cNvPr id="10" name="椭圆 9"/>
            <p:cNvSpPr/>
            <p:nvPr/>
          </p:nvSpPr>
          <p:spPr>
            <a:xfrm>
              <a:off x="5663965" y="5387576"/>
              <a:ext cx="854732" cy="854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rot="5400000">
              <a:off x="5641229" y="5348215"/>
              <a:ext cx="933784" cy="933784"/>
            </a:xfrm>
            <a:custGeom>
              <a:avLst/>
              <a:gdLst>
                <a:gd name="connsiteX0" fmla="*/ 424729 w 742418"/>
                <a:gd name="connsiteY0" fmla="*/ 206218 h 742418"/>
                <a:gd name="connsiteX1" fmla="*/ 450641 w 742418"/>
                <a:gd name="connsiteY1" fmla="*/ 216951 h 742418"/>
                <a:gd name="connsiteX2" fmla="*/ 574959 w 742418"/>
                <a:gd name="connsiteY2" fmla="*/ 341269 h 742418"/>
                <a:gd name="connsiteX3" fmla="*/ 579768 w 742418"/>
                <a:gd name="connsiteY3" fmla="*/ 347074 h 742418"/>
                <a:gd name="connsiteX4" fmla="*/ 580353 w 742418"/>
                <a:gd name="connsiteY4" fmla="*/ 348130 h 742418"/>
                <a:gd name="connsiteX5" fmla="*/ 582691 w 742418"/>
                <a:gd name="connsiteY5" fmla="*/ 352485 h 742418"/>
                <a:gd name="connsiteX6" fmla="*/ 586400 w 742418"/>
                <a:gd name="connsiteY6" fmla="*/ 371153 h 742418"/>
                <a:gd name="connsiteX7" fmla="*/ 582691 w 742418"/>
                <a:gd name="connsiteY7" fmla="*/ 389821 h 742418"/>
                <a:gd name="connsiteX8" fmla="*/ 581273 w 742418"/>
                <a:gd name="connsiteY8" fmla="*/ 393115 h 742418"/>
                <a:gd name="connsiteX9" fmla="*/ 579386 w 742418"/>
                <a:gd name="connsiteY9" fmla="*/ 395514 h 742418"/>
                <a:gd name="connsiteX10" fmla="*/ 573943 w 742418"/>
                <a:gd name="connsiteY10" fmla="*/ 401149 h 742418"/>
                <a:gd name="connsiteX11" fmla="*/ 449625 w 742418"/>
                <a:gd name="connsiteY11" fmla="*/ 525467 h 742418"/>
                <a:gd name="connsiteX12" fmla="*/ 397801 w 742418"/>
                <a:gd name="connsiteY12" fmla="*/ 525467 h 742418"/>
                <a:gd name="connsiteX13" fmla="*/ 397801 w 742418"/>
                <a:gd name="connsiteY13" fmla="*/ 473643 h 742418"/>
                <a:gd name="connsiteX14" fmla="*/ 462843 w 742418"/>
                <a:gd name="connsiteY14" fmla="*/ 408602 h 742418"/>
                <a:gd name="connsiteX15" fmla="*/ 192664 w 742418"/>
                <a:gd name="connsiteY15" fmla="*/ 408602 h 742418"/>
                <a:gd name="connsiteX16" fmla="*/ 156019 w 742418"/>
                <a:gd name="connsiteY16" fmla="*/ 371957 h 742418"/>
                <a:gd name="connsiteX17" fmla="*/ 192664 w 742418"/>
                <a:gd name="connsiteY17" fmla="*/ 335311 h 742418"/>
                <a:gd name="connsiteX18" fmla="*/ 465353 w 742418"/>
                <a:gd name="connsiteY18" fmla="*/ 335311 h 742418"/>
                <a:gd name="connsiteX19" fmla="*/ 398817 w 742418"/>
                <a:gd name="connsiteY19" fmla="*/ 268775 h 742418"/>
                <a:gd name="connsiteX20" fmla="*/ 398817 w 742418"/>
                <a:gd name="connsiteY20" fmla="*/ 216951 h 742418"/>
                <a:gd name="connsiteX21" fmla="*/ 424729 w 742418"/>
                <a:gd name="connsiteY21" fmla="*/ 206218 h 742418"/>
                <a:gd name="connsiteX22" fmla="*/ 371209 w 742418"/>
                <a:gd name="connsiteY22" fmla="*/ 67983 h 742418"/>
                <a:gd name="connsiteX23" fmla="*/ 67983 w 742418"/>
                <a:gd name="connsiteY23" fmla="*/ 371209 h 742418"/>
                <a:gd name="connsiteX24" fmla="*/ 371209 w 742418"/>
                <a:gd name="connsiteY24" fmla="*/ 674435 h 742418"/>
                <a:gd name="connsiteX25" fmla="*/ 674435 w 742418"/>
                <a:gd name="connsiteY25" fmla="*/ 371209 h 742418"/>
                <a:gd name="connsiteX26" fmla="*/ 371209 w 742418"/>
                <a:gd name="connsiteY26" fmla="*/ 67983 h 742418"/>
                <a:gd name="connsiteX27" fmla="*/ 371209 w 742418"/>
                <a:gd name="connsiteY27" fmla="*/ 0 h 742418"/>
                <a:gd name="connsiteX28" fmla="*/ 742418 w 742418"/>
                <a:gd name="connsiteY28" fmla="*/ 371209 h 742418"/>
                <a:gd name="connsiteX29" fmla="*/ 371209 w 742418"/>
                <a:gd name="connsiteY29" fmla="*/ 742418 h 742418"/>
                <a:gd name="connsiteX30" fmla="*/ 0 w 742418"/>
                <a:gd name="connsiteY30" fmla="*/ 371209 h 742418"/>
                <a:gd name="connsiteX31" fmla="*/ 371209 w 742418"/>
                <a:gd name="connsiteY31" fmla="*/ 0 h 7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418" h="742418">
                  <a:moveTo>
                    <a:pt x="424729" y="206218"/>
                  </a:moveTo>
                  <a:cubicBezTo>
                    <a:pt x="434107" y="206218"/>
                    <a:pt x="443486" y="209796"/>
                    <a:pt x="450641" y="216951"/>
                  </a:cubicBezTo>
                  <a:lnTo>
                    <a:pt x="574959" y="341269"/>
                  </a:lnTo>
                  <a:cubicBezTo>
                    <a:pt x="576748" y="343058"/>
                    <a:pt x="578358" y="345008"/>
                    <a:pt x="579768" y="347074"/>
                  </a:cubicBezTo>
                  <a:lnTo>
                    <a:pt x="580353" y="348130"/>
                  </a:lnTo>
                  <a:lnTo>
                    <a:pt x="582691" y="352485"/>
                  </a:lnTo>
                  <a:cubicBezTo>
                    <a:pt x="585033" y="357814"/>
                    <a:pt x="586400" y="364238"/>
                    <a:pt x="586400" y="371153"/>
                  </a:cubicBezTo>
                  <a:cubicBezTo>
                    <a:pt x="586400" y="378068"/>
                    <a:pt x="585033" y="384492"/>
                    <a:pt x="582691" y="389821"/>
                  </a:cubicBezTo>
                  <a:lnTo>
                    <a:pt x="581273" y="393115"/>
                  </a:lnTo>
                  <a:lnTo>
                    <a:pt x="579386" y="395514"/>
                  </a:lnTo>
                  <a:cubicBezTo>
                    <a:pt x="577705" y="397433"/>
                    <a:pt x="575732" y="399361"/>
                    <a:pt x="573943" y="401149"/>
                  </a:cubicBezTo>
                  <a:lnTo>
                    <a:pt x="449625" y="525467"/>
                  </a:lnTo>
                  <a:cubicBezTo>
                    <a:pt x="435314" y="539778"/>
                    <a:pt x="412112" y="539778"/>
                    <a:pt x="397801" y="525467"/>
                  </a:cubicBezTo>
                  <a:cubicBezTo>
                    <a:pt x="383490" y="511156"/>
                    <a:pt x="383490" y="487954"/>
                    <a:pt x="397801" y="473643"/>
                  </a:cubicBezTo>
                  <a:lnTo>
                    <a:pt x="462843" y="408602"/>
                  </a:lnTo>
                  <a:lnTo>
                    <a:pt x="192664" y="408602"/>
                  </a:lnTo>
                  <a:cubicBezTo>
                    <a:pt x="172426" y="408602"/>
                    <a:pt x="156019" y="392195"/>
                    <a:pt x="156019" y="371957"/>
                  </a:cubicBezTo>
                  <a:cubicBezTo>
                    <a:pt x="156019" y="351718"/>
                    <a:pt x="172426" y="335311"/>
                    <a:pt x="192664" y="335311"/>
                  </a:cubicBezTo>
                  <a:lnTo>
                    <a:pt x="465353" y="335311"/>
                  </a:lnTo>
                  <a:lnTo>
                    <a:pt x="398817" y="268775"/>
                  </a:lnTo>
                  <a:cubicBezTo>
                    <a:pt x="384506" y="254464"/>
                    <a:pt x="384506" y="231262"/>
                    <a:pt x="398817" y="216951"/>
                  </a:cubicBezTo>
                  <a:cubicBezTo>
                    <a:pt x="405972" y="209796"/>
                    <a:pt x="415351" y="206218"/>
                    <a:pt x="424729" y="206218"/>
                  </a:cubicBezTo>
                  <a:close/>
                  <a:moveTo>
                    <a:pt x="371209" y="67983"/>
                  </a:moveTo>
                  <a:cubicBezTo>
                    <a:pt x="203742" y="67983"/>
                    <a:pt x="67983" y="203742"/>
                    <a:pt x="67983" y="371209"/>
                  </a:cubicBezTo>
                  <a:cubicBezTo>
                    <a:pt x="67983" y="538676"/>
                    <a:pt x="203742" y="674435"/>
                    <a:pt x="371209" y="674435"/>
                  </a:cubicBezTo>
                  <a:cubicBezTo>
                    <a:pt x="538676" y="674435"/>
                    <a:pt x="674435" y="538676"/>
                    <a:pt x="674435" y="371209"/>
                  </a:cubicBezTo>
                  <a:cubicBezTo>
                    <a:pt x="674435" y="203742"/>
                    <a:pt x="538676" y="67983"/>
                    <a:pt x="371209" y="67983"/>
                  </a:cubicBezTo>
                  <a:close/>
                  <a:moveTo>
                    <a:pt x="371209" y="0"/>
                  </a:moveTo>
                  <a:cubicBezTo>
                    <a:pt x="576222" y="0"/>
                    <a:pt x="742418" y="166196"/>
                    <a:pt x="742418" y="371209"/>
                  </a:cubicBezTo>
                  <a:cubicBezTo>
                    <a:pt x="742418" y="576222"/>
                    <a:pt x="576222" y="742418"/>
                    <a:pt x="371209" y="742418"/>
                  </a:cubicBezTo>
                  <a:cubicBezTo>
                    <a:pt x="166196" y="742418"/>
                    <a:pt x="0" y="576222"/>
                    <a:pt x="0" y="371209"/>
                  </a:cubicBezTo>
                  <a:cubicBezTo>
                    <a:pt x="0" y="166196"/>
                    <a:pt x="166196" y="0"/>
                    <a:pt x="371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/>
          <a:lstStyle/>
          <a:p>
            <a:pPr fontAlgn="auto"/>
            <a:fld id="{5F3BEA86-FCA0-4D3B-99A6-FD6F79F0B8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2018/6/8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/>
          <a:lstStyle/>
          <a:p>
            <a:pPr fontAlgn="auto"/>
            <a:fld id="{0881F3A8-1547-4D34-9F7F-80E7BD677A43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 descr="nature, reed"/>
          <p:cNvPicPr>
            <a:picLocks noChangeAspect="1"/>
          </p:cNvPicPr>
          <p:nvPr/>
        </p:nvPicPr>
        <p:blipFill>
          <a:blip r:embed="rId2" cstate="print"/>
          <a:srcRect l="3128" t="11" r="8218" b="278"/>
          <a:stretch>
            <a:fillRect/>
          </a:stretch>
        </p:blipFill>
        <p:spPr>
          <a:xfrm>
            <a:off x="0" y="-19050"/>
            <a:ext cx="1219200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7"/>
          <p:cNvSpPr/>
          <p:nvPr/>
        </p:nvSpPr>
        <p:spPr>
          <a:xfrm>
            <a:off x="0" y="-19050"/>
            <a:ext cx="12192000" cy="68834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trike="noStrike" noProof="1"/>
          </a:p>
        </p:txBody>
      </p:sp>
      <p:pic>
        <p:nvPicPr>
          <p:cNvPr id="9220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571038" y="5949950"/>
            <a:ext cx="254000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53EA4537-39F1-495C-9E36-0AD554125CF2}" type="datetimeFigureOut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2018/6/8</a:t>
            </a:fld>
            <a:endParaRPr lang="zh-CN" altLang="en-US" strike="noStrike" noProof="1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C5408CEE-EFF7-4F40-9A48-69FDA66AB4A4}" type="slidenum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2014538"/>
            <a:ext cx="12180888" cy="3322638"/>
          </a:xfrm>
          <a:prstGeom prst="rect">
            <a:avLst/>
          </a:prstGeom>
          <a:solidFill>
            <a:srgbClr val="586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30723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0950" y="755650"/>
            <a:ext cx="4591050" cy="459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 userDrawn="1"/>
        </p:nvSpPr>
        <p:spPr>
          <a:xfrm>
            <a:off x="0" y="5378450"/>
            <a:ext cx="12180888" cy="214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1" name="副标题 2"/>
          <p:cNvSpPr>
            <a:spLocks noGrp="1"/>
          </p:cNvSpPr>
          <p:nvPr>
            <p:ph type="subTitle" idx="1"/>
          </p:nvPr>
        </p:nvSpPr>
        <p:spPr>
          <a:xfrm>
            <a:off x="663715" y="2980691"/>
            <a:ext cx="7855511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12" name="标题 1"/>
          <p:cNvSpPr>
            <a:spLocks noGrp="1"/>
          </p:cNvSpPr>
          <p:nvPr>
            <p:ph type="ctrTitle"/>
          </p:nvPr>
        </p:nvSpPr>
        <p:spPr>
          <a:xfrm>
            <a:off x="663715" y="2282100"/>
            <a:ext cx="7855511" cy="6985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63715" y="4743999"/>
            <a:ext cx="785551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Signature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63715" y="5040270"/>
            <a:ext cx="785551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Date</a:t>
            </a:r>
            <a:endParaRPr lang="zh-CN" alt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 userDrawn="1"/>
        </p:nvSpPr>
        <p:spPr bwMode="auto">
          <a:xfrm flipH="1">
            <a:off x="0" y="1844675"/>
            <a:ext cx="12192000" cy="2178050"/>
          </a:xfrm>
          <a:prstGeom prst="rect">
            <a:avLst/>
          </a:prstGeom>
          <a:solidFill>
            <a:srgbClr val="586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zh-CN" altLang="en-US" sz="1800" strike="noStrike" noProof="1"/>
          </a:p>
        </p:txBody>
      </p:sp>
      <p:sp>
        <p:nvSpPr>
          <p:cNvPr id="11" name="矩形 10"/>
          <p:cNvSpPr/>
          <p:nvPr userDrawn="1"/>
        </p:nvSpPr>
        <p:spPr>
          <a:xfrm>
            <a:off x="0" y="1601788"/>
            <a:ext cx="12180888" cy="215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31748" name="图片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-9525" y="669925"/>
            <a:ext cx="3357563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41412" y="1990272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3942528" y="2885622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en-US" altLang="zh-CN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altLang="zh-CN" strike="noStrike" noProof="1"/>
              <a:t>Edit Master text styles</a:t>
            </a:r>
          </a:p>
          <a:p>
            <a:pPr lvl="1" fontAlgn="auto"/>
            <a:r>
              <a:rPr lang="en-US" altLang="zh-CN" strike="noStrike" noProof="1"/>
              <a:t>Second level</a:t>
            </a:r>
          </a:p>
          <a:p>
            <a:pPr lvl="2" fontAlgn="auto"/>
            <a:r>
              <a:rPr lang="en-US" altLang="zh-CN" strike="noStrike" noProof="1"/>
              <a:t>Third level</a:t>
            </a:r>
          </a:p>
          <a:p>
            <a:pPr lvl="3" fontAlgn="auto"/>
            <a:r>
              <a:rPr lang="en-US" altLang="zh-CN" strike="noStrike" noProof="1"/>
              <a:t>Fourth level</a:t>
            </a:r>
          </a:p>
          <a:p>
            <a:pPr lvl="4" fontAlgn="auto"/>
            <a:r>
              <a:rPr lang="en-US" altLang="zh-CN" strike="noStrike" noProof="1"/>
              <a:t>Fifth level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402263" y="6240463"/>
            <a:ext cx="1387475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5" y="6240463"/>
            <a:ext cx="41402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www.islide.cc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240463"/>
            <a:ext cx="290988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en-US" altLang="zh-CN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2263" y="6240463"/>
            <a:ext cx="1387475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925" y="6240463"/>
            <a:ext cx="41402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www.islide.cc</a:t>
            </a:r>
            <a:endParaRPr lang="zh-CN" alt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240463"/>
            <a:ext cx="290988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290888"/>
            <a:ext cx="12180888" cy="214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0" y="3536950"/>
            <a:ext cx="12180888" cy="3321050"/>
          </a:xfrm>
          <a:prstGeom prst="rect">
            <a:avLst/>
          </a:prstGeom>
          <a:solidFill>
            <a:srgbClr val="586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zh-CN" altLang="en-US" sz="1800" strike="noStrike" noProof="1"/>
          </a:p>
        </p:txBody>
      </p:sp>
      <p:pic>
        <p:nvPicPr>
          <p:cNvPr id="35844" name="图片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0950" y="2266950"/>
            <a:ext cx="4591050" cy="459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标题 1"/>
          <p:cNvSpPr>
            <a:spLocks noGrp="1"/>
          </p:cNvSpPr>
          <p:nvPr>
            <p:ph type="ctrTitle" hasCustomPrompt="1"/>
          </p:nvPr>
        </p:nvSpPr>
        <p:spPr>
          <a:xfrm>
            <a:off x="1206951" y="3849124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en-US" altLang="zh-CN" strike="noStrike" noProof="1"/>
              <a:t>Conclusion</a:t>
            </a:r>
            <a:endParaRPr lang="zh-CN" altLang="en-US" strike="noStrike" noProof="1"/>
          </a:p>
        </p:txBody>
      </p:sp>
      <p:sp>
        <p:nvSpPr>
          <p:cNvPr id="13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206951" y="6155360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strike="noStrike" noProof="1"/>
              <a:t>Data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06952" y="5859089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12" y="0"/>
            <a:ext cx="2544762" cy="486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3638" y="0"/>
            <a:ext cx="3441700" cy="390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29863" y="3597275"/>
            <a:ext cx="1862137" cy="326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112" y="5176838"/>
            <a:ext cx="1763712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84603"/>
            <a:ext cx="9144000" cy="1011404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23660"/>
            <a:ext cx="9144000" cy="8601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237031" y="3117826"/>
            <a:ext cx="3717925" cy="165101"/>
            <a:chOff x="4237038" y="3276600"/>
            <a:chExt cx="3717925" cy="165101"/>
          </a:xfrm>
          <a:solidFill>
            <a:srgbClr val="A1758A"/>
          </a:solidFill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4271963" y="3286125"/>
              <a:ext cx="41275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4237038" y="3290888"/>
              <a:ext cx="30163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878763" y="3286125"/>
              <a:ext cx="41275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924800" y="3290888"/>
              <a:ext cx="30163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6586538" y="3276600"/>
              <a:ext cx="1285875" cy="50800"/>
            </a:xfrm>
            <a:custGeom>
              <a:avLst/>
              <a:gdLst>
                <a:gd name="T0" fmla="*/ 1290 w 1319"/>
                <a:gd name="T1" fmla="*/ 0 h 51"/>
                <a:gd name="T2" fmla="*/ 1262 w 1319"/>
                <a:gd name="T3" fmla="*/ 18 h 51"/>
                <a:gd name="T4" fmla="*/ 469 w 1319"/>
                <a:gd name="T5" fmla="*/ 18 h 51"/>
                <a:gd name="T6" fmla="*/ 0 w 1319"/>
                <a:gd name="T7" fmla="*/ 21 h 51"/>
                <a:gd name="T8" fmla="*/ 0 w 1319"/>
                <a:gd name="T9" fmla="*/ 30 h 51"/>
                <a:gd name="T10" fmla="*/ 471 w 1319"/>
                <a:gd name="T11" fmla="*/ 33 h 51"/>
                <a:gd name="T12" fmla="*/ 1262 w 1319"/>
                <a:gd name="T13" fmla="*/ 33 h 51"/>
                <a:gd name="T14" fmla="*/ 1290 w 1319"/>
                <a:gd name="T15" fmla="*/ 51 h 51"/>
                <a:gd name="T16" fmla="*/ 1319 w 1319"/>
                <a:gd name="T17" fmla="*/ 26 h 51"/>
                <a:gd name="T18" fmla="*/ 1290 w 131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9" h="51">
                  <a:moveTo>
                    <a:pt x="1290" y="0"/>
                  </a:moveTo>
                  <a:cubicBezTo>
                    <a:pt x="1276" y="0"/>
                    <a:pt x="1265" y="7"/>
                    <a:pt x="1262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71" y="18"/>
                    <a:pt x="230" y="19"/>
                    <a:pt x="0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29" y="32"/>
                    <a:pt x="470" y="33"/>
                    <a:pt x="471" y="33"/>
                  </a:cubicBezTo>
                  <a:cubicBezTo>
                    <a:pt x="1262" y="33"/>
                    <a:pt x="1262" y="33"/>
                    <a:pt x="1262" y="33"/>
                  </a:cubicBezTo>
                  <a:cubicBezTo>
                    <a:pt x="1265" y="44"/>
                    <a:pt x="1276" y="51"/>
                    <a:pt x="1290" y="51"/>
                  </a:cubicBezTo>
                  <a:cubicBezTo>
                    <a:pt x="1306" y="51"/>
                    <a:pt x="1319" y="40"/>
                    <a:pt x="1319" y="26"/>
                  </a:cubicBezTo>
                  <a:cubicBezTo>
                    <a:pt x="1319" y="11"/>
                    <a:pt x="1306" y="0"/>
                    <a:pt x="12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5567363" y="3281363"/>
              <a:ext cx="1019175" cy="160338"/>
            </a:xfrm>
            <a:custGeom>
              <a:avLst/>
              <a:gdLst>
                <a:gd name="T0" fmla="*/ 972 w 1046"/>
                <a:gd name="T1" fmla="*/ 17 h 160"/>
                <a:gd name="T2" fmla="*/ 889 w 1046"/>
                <a:gd name="T3" fmla="*/ 2 h 160"/>
                <a:gd name="T4" fmla="*/ 889 w 1046"/>
                <a:gd name="T5" fmla="*/ 2 h 160"/>
                <a:gd name="T6" fmla="*/ 836 w 1046"/>
                <a:gd name="T7" fmla="*/ 6 h 160"/>
                <a:gd name="T8" fmla="*/ 734 w 1046"/>
                <a:gd name="T9" fmla="*/ 6 h 160"/>
                <a:gd name="T10" fmla="*/ 543 w 1046"/>
                <a:gd name="T11" fmla="*/ 64 h 160"/>
                <a:gd name="T12" fmla="*/ 352 w 1046"/>
                <a:gd name="T13" fmla="*/ 6 h 160"/>
                <a:gd name="T14" fmla="*/ 250 w 1046"/>
                <a:gd name="T15" fmla="*/ 6 h 160"/>
                <a:gd name="T16" fmla="*/ 197 w 1046"/>
                <a:gd name="T17" fmla="*/ 2 h 160"/>
                <a:gd name="T18" fmla="*/ 197 w 1046"/>
                <a:gd name="T19" fmla="*/ 2 h 160"/>
                <a:gd name="T20" fmla="*/ 114 w 1046"/>
                <a:gd name="T21" fmla="*/ 17 h 160"/>
                <a:gd name="T22" fmla="*/ 0 w 1046"/>
                <a:gd name="T23" fmla="*/ 16 h 160"/>
                <a:gd name="T24" fmla="*/ 0 w 1046"/>
                <a:gd name="T25" fmla="*/ 26 h 160"/>
                <a:gd name="T26" fmla="*/ 98 w 1046"/>
                <a:gd name="T27" fmla="*/ 25 h 160"/>
                <a:gd name="T28" fmla="*/ 75 w 1046"/>
                <a:gd name="T29" fmla="*/ 43 h 160"/>
                <a:gd name="T30" fmla="*/ 54 w 1046"/>
                <a:gd name="T31" fmla="*/ 97 h 160"/>
                <a:gd name="T32" fmla="*/ 199 w 1046"/>
                <a:gd name="T33" fmla="*/ 137 h 160"/>
                <a:gd name="T34" fmla="*/ 199 w 1046"/>
                <a:gd name="T35" fmla="*/ 137 h 160"/>
                <a:gd name="T36" fmla="*/ 197 w 1046"/>
                <a:gd name="T37" fmla="*/ 135 h 160"/>
                <a:gd name="T38" fmla="*/ 194 w 1046"/>
                <a:gd name="T39" fmla="*/ 126 h 160"/>
                <a:gd name="T40" fmla="*/ 57 w 1046"/>
                <a:gd name="T41" fmla="*/ 95 h 160"/>
                <a:gd name="T42" fmla="*/ 123 w 1046"/>
                <a:gd name="T43" fmla="*/ 16 h 160"/>
                <a:gd name="T44" fmla="*/ 226 w 1046"/>
                <a:gd name="T45" fmla="*/ 11 h 160"/>
                <a:gd name="T46" fmla="*/ 175 w 1046"/>
                <a:gd name="T47" fmla="*/ 39 h 160"/>
                <a:gd name="T48" fmla="*/ 179 w 1046"/>
                <a:gd name="T49" fmla="*/ 40 h 160"/>
                <a:gd name="T50" fmla="*/ 234 w 1046"/>
                <a:gd name="T51" fmla="*/ 13 h 160"/>
                <a:gd name="T52" fmla="*/ 438 w 1046"/>
                <a:gd name="T53" fmla="*/ 75 h 160"/>
                <a:gd name="T54" fmla="*/ 543 w 1046"/>
                <a:gd name="T55" fmla="*/ 117 h 160"/>
                <a:gd name="T56" fmla="*/ 648 w 1046"/>
                <a:gd name="T57" fmla="*/ 75 h 160"/>
                <a:gd name="T58" fmla="*/ 852 w 1046"/>
                <a:gd name="T59" fmla="*/ 13 h 160"/>
                <a:gd name="T60" fmla="*/ 907 w 1046"/>
                <a:gd name="T61" fmla="*/ 40 h 160"/>
                <a:gd name="T62" fmla="*/ 911 w 1046"/>
                <a:gd name="T63" fmla="*/ 39 h 160"/>
                <a:gd name="T64" fmla="*/ 860 w 1046"/>
                <a:gd name="T65" fmla="*/ 11 h 160"/>
                <a:gd name="T66" fmla="*/ 962 w 1046"/>
                <a:gd name="T67" fmla="*/ 16 h 160"/>
                <a:gd name="T68" fmla="*/ 1029 w 1046"/>
                <a:gd name="T69" fmla="*/ 95 h 160"/>
                <a:gd name="T70" fmla="*/ 892 w 1046"/>
                <a:gd name="T71" fmla="*/ 126 h 160"/>
                <a:gd name="T72" fmla="*/ 888 w 1046"/>
                <a:gd name="T73" fmla="*/ 135 h 160"/>
                <a:gd name="T74" fmla="*/ 887 w 1046"/>
                <a:gd name="T75" fmla="*/ 137 h 160"/>
                <a:gd name="T76" fmla="*/ 887 w 1046"/>
                <a:gd name="T77" fmla="*/ 137 h 160"/>
                <a:gd name="T78" fmla="*/ 1032 w 1046"/>
                <a:gd name="T79" fmla="*/ 97 h 160"/>
                <a:gd name="T80" fmla="*/ 1011 w 1046"/>
                <a:gd name="T81" fmla="*/ 43 h 160"/>
                <a:gd name="T82" fmla="*/ 988 w 1046"/>
                <a:gd name="T83" fmla="*/ 25 h 160"/>
                <a:gd name="T84" fmla="*/ 1046 w 1046"/>
                <a:gd name="T85" fmla="*/ 25 h 160"/>
                <a:gd name="T86" fmla="*/ 1046 w 1046"/>
                <a:gd name="T87" fmla="*/ 16 h 160"/>
                <a:gd name="T88" fmla="*/ 972 w 1046"/>
                <a:gd name="T89" fmla="*/ 17 h 160"/>
                <a:gd name="T90" fmla="*/ 646 w 1046"/>
                <a:gd name="T91" fmla="*/ 58 h 160"/>
                <a:gd name="T92" fmla="*/ 543 w 1046"/>
                <a:gd name="T93" fmla="*/ 98 h 160"/>
                <a:gd name="T94" fmla="*/ 440 w 1046"/>
                <a:gd name="T95" fmla="*/ 58 h 160"/>
                <a:gd name="T96" fmla="*/ 267 w 1046"/>
                <a:gd name="T97" fmla="*/ 8 h 160"/>
                <a:gd name="T98" fmla="*/ 277 w 1046"/>
                <a:gd name="T99" fmla="*/ 8 h 160"/>
                <a:gd name="T100" fmla="*/ 509 w 1046"/>
                <a:gd name="T101" fmla="*/ 66 h 160"/>
                <a:gd name="T102" fmla="*/ 543 w 1046"/>
                <a:gd name="T103" fmla="*/ 78 h 160"/>
                <a:gd name="T104" fmla="*/ 576 w 1046"/>
                <a:gd name="T105" fmla="*/ 66 h 160"/>
                <a:gd name="T106" fmla="*/ 809 w 1046"/>
                <a:gd name="T107" fmla="*/ 8 h 160"/>
                <a:gd name="T108" fmla="*/ 819 w 1046"/>
                <a:gd name="T109" fmla="*/ 8 h 160"/>
                <a:gd name="T110" fmla="*/ 646 w 1046"/>
                <a:gd name="T111" fmla="*/ 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6" h="160">
                  <a:moveTo>
                    <a:pt x="972" y="17"/>
                  </a:moveTo>
                  <a:cubicBezTo>
                    <a:pt x="948" y="6"/>
                    <a:pt x="919" y="2"/>
                    <a:pt x="889" y="2"/>
                  </a:cubicBezTo>
                  <a:cubicBezTo>
                    <a:pt x="889" y="2"/>
                    <a:pt x="889" y="2"/>
                    <a:pt x="889" y="2"/>
                  </a:cubicBezTo>
                  <a:cubicBezTo>
                    <a:pt x="872" y="2"/>
                    <a:pt x="854" y="3"/>
                    <a:pt x="836" y="6"/>
                  </a:cubicBezTo>
                  <a:cubicBezTo>
                    <a:pt x="803" y="0"/>
                    <a:pt x="767" y="2"/>
                    <a:pt x="734" y="6"/>
                  </a:cubicBezTo>
                  <a:cubicBezTo>
                    <a:pt x="683" y="12"/>
                    <a:pt x="614" y="37"/>
                    <a:pt x="543" y="64"/>
                  </a:cubicBezTo>
                  <a:cubicBezTo>
                    <a:pt x="472" y="37"/>
                    <a:pt x="403" y="12"/>
                    <a:pt x="352" y="6"/>
                  </a:cubicBezTo>
                  <a:cubicBezTo>
                    <a:pt x="319" y="2"/>
                    <a:pt x="283" y="0"/>
                    <a:pt x="250" y="6"/>
                  </a:cubicBezTo>
                  <a:cubicBezTo>
                    <a:pt x="232" y="3"/>
                    <a:pt x="214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67" y="2"/>
                    <a:pt x="138" y="6"/>
                    <a:pt x="114" y="17"/>
                  </a:cubicBezTo>
                  <a:cubicBezTo>
                    <a:pt x="77" y="16"/>
                    <a:pt x="38" y="16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3" y="25"/>
                    <a:pt x="65" y="25"/>
                    <a:pt x="98" y="25"/>
                  </a:cubicBezTo>
                  <a:cubicBezTo>
                    <a:pt x="89" y="30"/>
                    <a:pt x="82" y="36"/>
                    <a:pt x="75" y="43"/>
                  </a:cubicBezTo>
                  <a:cubicBezTo>
                    <a:pt x="59" y="58"/>
                    <a:pt x="51" y="77"/>
                    <a:pt x="54" y="97"/>
                  </a:cubicBezTo>
                  <a:cubicBezTo>
                    <a:pt x="62" y="146"/>
                    <a:pt x="139" y="160"/>
                    <a:pt x="199" y="1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6"/>
                    <a:pt x="198" y="135"/>
                    <a:pt x="197" y="135"/>
                  </a:cubicBezTo>
                  <a:cubicBezTo>
                    <a:pt x="197" y="135"/>
                    <a:pt x="194" y="126"/>
                    <a:pt x="194" y="126"/>
                  </a:cubicBezTo>
                  <a:cubicBezTo>
                    <a:pt x="145" y="145"/>
                    <a:pt x="65" y="150"/>
                    <a:pt x="57" y="95"/>
                  </a:cubicBezTo>
                  <a:cubicBezTo>
                    <a:pt x="52" y="56"/>
                    <a:pt x="90" y="27"/>
                    <a:pt x="123" y="16"/>
                  </a:cubicBezTo>
                  <a:cubicBezTo>
                    <a:pt x="154" y="7"/>
                    <a:pt x="189" y="6"/>
                    <a:pt x="226" y="11"/>
                  </a:cubicBezTo>
                  <a:cubicBezTo>
                    <a:pt x="207" y="17"/>
                    <a:pt x="190" y="26"/>
                    <a:pt x="175" y="39"/>
                  </a:cubicBezTo>
                  <a:cubicBezTo>
                    <a:pt x="174" y="41"/>
                    <a:pt x="174" y="43"/>
                    <a:pt x="179" y="40"/>
                  </a:cubicBezTo>
                  <a:cubicBezTo>
                    <a:pt x="194" y="26"/>
                    <a:pt x="214" y="17"/>
                    <a:pt x="234" y="13"/>
                  </a:cubicBezTo>
                  <a:cubicBezTo>
                    <a:pt x="307" y="24"/>
                    <a:pt x="384" y="55"/>
                    <a:pt x="438" y="75"/>
                  </a:cubicBezTo>
                  <a:cubicBezTo>
                    <a:pt x="474" y="89"/>
                    <a:pt x="508" y="103"/>
                    <a:pt x="543" y="117"/>
                  </a:cubicBezTo>
                  <a:cubicBezTo>
                    <a:pt x="578" y="103"/>
                    <a:pt x="612" y="89"/>
                    <a:pt x="648" y="75"/>
                  </a:cubicBezTo>
                  <a:cubicBezTo>
                    <a:pt x="702" y="55"/>
                    <a:pt x="779" y="24"/>
                    <a:pt x="852" y="13"/>
                  </a:cubicBezTo>
                  <a:cubicBezTo>
                    <a:pt x="872" y="17"/>
                    <a:pt x="892" y="26"/>
                    <a:pt x="907" y="40"/>
                  </a:cubicBezTo>
                  <a:cubicBezTo>
                    <a:pt x="911" y="43"/>
                    <a:pt x="912" y="41"/>
                    <a:pt x="911" y="39"/>
                  </a:cubicBezTo>
                  <a:cubicBezTo>
                    <a:pt x="896" y="26"/>
                    <a:pt x="879" y="17"/>
                    <a:pt x="860" y="11"/>
                  </a:cubicBezTo>
                  <a:cubicBezTo>
                    <a:pt x="897" y="6"/>
                    <a:pt x="932" y="7"/>
                    <a:pt x="962" y="16"/>
                  </a:cubicBezTo>
                  <a:cubicBezTo>
                    <a:pt x="996" y="27"/>
                    <a:pt x="1034" y="56"/>
                    <a:pt x="1029" y="95"/>
                  </a:cubicBezTo>
                  <a:cubicBezTo>
                    <a:pt x="1021" y="150"/>
                    <a:pt x="941" y="145"/>
                    <a:pt x="892" y="126"/>
                  </a:cubicBezTo>
                  <a:cubicBezTo>
                    <a:pt x="892" y="126"/>
                    <a:pt x="888" y="135"/>
                    <a:pt x="888" y="135"/>
                  </a:cubicBezTo>
                  <a:cubicBezTo>
                    <a:pt x="888" y="135"/>
                    <a:pt x="888" y="136"/>
                    <a:pt x="887" y="137"/>
                  </a:cubicBezTo>
                  <a:cubicBezTo>
                    <a:pt x="887" y="137"/>
                    <a:pt x="887" y="137"/>
                    <a:pt x="887" y="137"/>
                  </a:cubicBezTo>
                  <a:cubicBezTo>
                    <a:pt x="947" y="160"/>
                    <a:pt x="1024" y="146"/>
                    <a:pt x="1032" y="97"/>
                  </a:cubicBezTo>
                  <a:cubicBezTo>
                    <a:pt x="1035" y="77"/>
                    <a:pt x="1026" y="58"/>
                    <a:pt x="1011" y="43"/>
                  </a:cubicBezTo>
                  <a:cubicBezTo>
                    <a:pt x="1004" y="36"/>
                    <a:pt x="997" y="30"/>
                    <a:pt x="988" y="25"/>
                  </a:cubicBezTo>
                  <a:cubicBezTo>
                    <a:pt x="1007" y="25"/>
                    <a:pt x="1027" y="25"/>
                    <a:pt x="1046" y="25"/>
                  </a:cubicBezTo>
                  <a:cubicBezTo>
                    <a:pt x="1046" y="16"/>
                    <a:pt x="1046" y="16"/>
                    <a:pt x="1046" y="16"/>
                  </a:cubicBezTo>
                  <a:cubicBezTo>
                    <a:pt x="1021" y="16"/>
                    <a:pt x="996" y="16"/>
                    <a:pt x="972" y="17"/>
                  </a:cubicBezTo>
                  <a:close/>
                  <a:moveTo>
                    <a:pt x="646" y="58"/>
                  </a:moveTo>
                  <a:cubicBezTo>
                    <a:pt x="611" y="70"/>
                    <a:pt x="577" y="84"/>
                    <a:pt x="543" y="98"/>
                  </a:cubicBezTo>
                  <a:cubicBezTo>
                    <a:pt x="509" y="84"/>
                    <a:pt x="475" y="70"/>
                    <a:pt x="440" y="58"/>
                  </a:cubicBezTo>
                  <a:cubicBezTo>
                    <a:pt x="405" y="45"/>
                    <a:pt x="337" y="20"/>
                    <a:pt x="267" y="8"/>
                  </a:cubicBezTo>
                  <a:cubicBezTo>
                    <a:pt x="270" y="8"/>
                    <a:pt x="273" y="8"/>
                    <a:pt x="277" y="8"/>
                  </a:cubicBezTo>
                  <a:cubicBezTo>
                    <a:pt x="345" y="8"/>
                    <a:pt x="433" y="37"/>
                    <a:pt x="509" y="66"/>
                  </a:cubicBezTo>
                  <a:cubicBezTo>
                    <a:pt x="521" y="70"/>
                    <a:pt x="532" y="74"/>
                    <a:pt x="543" y="78"/>
                  </a:cubicBezTo>
                  <a:cubicBezTo>
                    <a:pt x="554" y="74"/>
                    <a:pt x="565" y="70"/>
                    <a:pt x="576" y="66"/>
                  </a:cubicBezTo>
                  <a:cubicBezTo>
                    <a:pt x="653" y="37"/>
                    <a:pt x="741" y="8"/>
                    <a:pt x="809" y="8"/>
                  </a:cubicBezTo>
                  <a:cubicBezTo>
                    <a:pt x="812" y="8"/>
                    <a:pt x="816" y="8"/>
                    <a:pt x="819" y="8"/>
                  </a:cubicBezTo>
                  <a:cubicBezTo>
                    <a:pt x="749" y="20"/>
                    <a:pt x="681" y="45"/>
                    <a:pt x="6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4319588" y="3276600"/>
              <a:ext cx="1247775" cy="50800"/>
            </a:xfrm>
            <a:custGeom>
              <a:avLst/>
              <a:gdLst>
                <a:gd name="T0" fmla="*/ 850 w 1279"/>
                <a:gd name="T1" fmla="*/ 18 h 51"/>
                <a:gd name="T2" fmla="*/ 57 w 1279"/>
                <a:gd name="T3" fmla="*/ 18 h 51"/>
                <a:gd name="T4" fmla="*/ 29 w 1279"/>
                <a:gd name="T5" fmla="*/ 0 h 51"/>
                <a:gd name="T6" fmla="*/ 0 w 1279"/>
                <a:gd name="T7" fmla="*/ 26 h 51"/>
                <a:gd name="T8" fmla="*/ 29 w 1279"/>
                <a:gd name="T9" fmla="*/ 51 h 51"/>
                <a:gd name="T10" fmla="*/ 57 w 1279"/>
                <a:gd name="T11" fmla="*/ 33 h 51"/>
                <a:gd name="T12" fmla="*/ 847 w 1279"/>
                <a:gd name="T13" fmla="*/ 33 h 51"/>
                <a:gd name="T14" fmla="*/ 1279 w 1279"/>
                <a:gd name="T15" fmla="*/ 31 h 51"/>
                <a:gd name="T16" fmla="*/ 1279 w 1279"/>
                <a:gd name="T17" fmla="*/ 21 h 51"/>
                <a:gd name="T18" fmla="*/ 850 w 127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9" h="51">
                  <a:moveTo>
                    <a:pt x="850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4" y="7"/>
                    <a:pt x="42" y="0"/>
                    <a:pt x="29" y="0"/>
                  </a:cubicBezTo>
                  <a:cubicBezTo>
                    <a:pt x="13" y="0"/>
                    <a:pt x="0" y="11"/>
                    <a:pt x="0" y="26"/>
                  </a:cubicBezTo>
                  <a:cubicBezTo>
                    <a:pt x="0" y="40"/>
                    <a:pt x="13" y="51"/>
                    <a:pt x="29" y="51"/>
                  </a:cubicBezTo>
                  <a:cubicBezTo>
                    <a:pt x="42" y="51"/>
                    <a:pt x="54" y="44"/>
                    <a:pt x="57" y="33"/>
                  </a:cubicBezTo>
                  <a:cubicBezTo>
                    <a:pt x="847" y="33"/>
                    <a:pt x="847" y="33"/>
                    <a:pt x="847" y="33"/>
                  </a:cubicBezTo>
                  <a:cubicBezTo>
                    <a:pt x="849" y="33"/>
                    <a:pt x="1062" y="32"/>
                    <a:pt x="1279" y="31"/>
                  </a:cubicBezTo>
                  <a:cubicBezTo>
                    <a:pt x="1279" y="21"/>
                    <a:pt x="1279" y="21"/>
                    <a:pt x="1279" y="21"/>
                  </a:cubicBezTo>
                  <a:cubicBezTo>
                    <a:pt x="1062" y="19"/>
                    <a:pt x="848" y="18"/>
                    <a:pt x="8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0800" y="0"/>
            <a:ext cx="2014538" cy="2282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112" y="5176838"/>
            <a:ext cx="1763712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225" y="0"/>
            <a:ext cx="39147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861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0874" y="3683726"/>
            <a:ext cx="6910252" cy="87874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237031" y="3263899"/>
            <a:ext cx="3717925" cy="165101"/>
            <a:chOff x="4237038" y="3276600"/>
            <a:chExt cx="3717925" cy="165101"/>
          </a:xfrm>
          <a:solidFill>
            <a:srgbClr val="A1758A"/>
          </a:solidFill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4271963" y="3286125"/>
              <a:ext cx="41275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237038" y="3290888"/>
              <a:ext cx="30163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7878763" y="3286125"/>
              <a:ext cx="41275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7924800" y="3290888"/>
              <a:ext cx="30163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6586538" y="3276600"/>
              <a:ext cx="1285875" cy="50800"/>
            </a:xfrm>
            <a:custGeom>
              <a:avLst/>
              <a:gdLst>
                <a:gd name="T0" fmla="*/ 1290 w 1319"/>
                <a:gd name="T1" fmla="*/ 0 h 51"/>
                <a:gd name="T2" fmla="*/ 1262 w 1319"/>
                <a:gd name="T3" fmla="*/ 18 h 51"/>
                <a:gd name="T4" fmla="*/ 469 w 1319"/>
                <a:gd name="T5" fmla="*/ 18 h 51"/>
                <a:gd name="T6" fmla="*/ 0 w 1319"/>
                <a:gd name="T7" fmla="*/ 21 h 51"/>
                <a:gd name="T8" fmla="*/ 0 w 1319"/>
                <a:gd name="T9" fmla="*/ 30 h 51"/>
                <a:gd name="T10" fmla="*/ 471 w 1319"/>
                <a:gd name="T11" fmla="*/ 33 h 51"/>
                <a:gd name="T12" fmla="*/ 1262 w 1319"/>
                <a:gd name="T13" fmla="*/ 33 h 51"/>
                <a:gd name="T14" fmla="*/ 1290 w 1319"/>
                <a:gd name="T15" fmla="*/ 51 h 51"/>
                <a:gd name="T16" fmla="*/ 1319 w 1319"/>
                <a:gd name="T17" fmla="*/ 26 h 51"/>
                <a:gd name="T18" fmla="*/ 1290 w 131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9" h="51">
                  <a:moveTo>
                    <a:pt x="1290" y="0"/>
                  </a:moveTo>
                  <a:cubicBezTo>
                    <a:pt x="1276" y="0"/>
                    <a:pt x="1265" y="7"/>
                    <a:pt x="1262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71" y="18"/>
                    <a:pt x="230" y="19"/>
                    <a:pt x="0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29" y="32"/>
                    <a:pt x="470" y="33"/>
                    <a:pt x="471" y="33"/>
                  </a:cubicBezTo>
                  <a:cubicBezTo>
                    <a:pt x="1262" y="33"/>
                    <a:pt x="1262" y="33"/>
                    <a:pt x="1262" y="33"/>
                  </a:cubicBezTo>
                  <a:cubicBezTo>
                    <a:pt x="1265" y="44"/>
                    <a:pt x="1276" y="51"/>
                    <a:pt x="1290" y="51"/>
                  </a:cubicBezTo>
                  <a:cubicBezTo>
                    <a:pt x="1306" y="51"/>
                    <a:pt x="1319" y="40"/>
                    <a:pt x="1319" y="26"/>
                  </a:cubicBezTo>
                  <a:cubicBezTo>
                    <a:pt x="1319" y="11"/>
                    <a:pt x="1306" y="0"/>
                    <a:pt x="12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5567363" y="3281363"/>
              <a:ext cx="1019175" cy="160338"/>
            </a:xfrm>
            <a:custGeom>
              <a:avLst/>
              <a:gdLst>
                <a:gd name="T0" fmla="*/ 972 w 1046"/>
                <a:gd name="T1" fmla="*/ 17 h 160"/>
                <a:gd name="T2" fmla="*/ 889 w 1046"/>
                <a:gd name="T3" fmla="*/ 2 h 160"/>
                <a:gd name="T4" fmla="*/ 889 w 1046"/>
                <a:gd name="T5" fmla="*/ 2 h 160"/>
                <a:gd name="T6" fmla="*/ 836 w 1046"/>
                <a:gd name="T7" fmla="*/ 6 h 160"/>
                <a:gd name="T8" fmla="*/ 734 w 1046"/>
                <a:gd name="T9" fmla="*/ 6 h 160"/>
                <a:gd name="T10" fmla="*/ 543 w 1046"/>
                <a:gd name="T11" fmla="*/ 64 h 160"/>
                <a:gd name="T12" fmla="*/ 352 w 1046"/>
                <a:gd name="T13" fmla="*/ 6 h 160"/>
                <a:gd name="T14" fmla="*/ 250 w 1046"/>
                <a:gd name="T15" fmla="*/ 6 h 160"/>
                <a:gd name="T16" fmla="*/ 197 w 1046"/>
                <a:gd name="T17" fmla="*/ 2 h 160"/>
                <a:gd name="T18" fmla="*/ 197 w 1046"/>
                <a:gd name="T19" fmla="*/ 2 h 160"/>
                <a:gd name="T20" fmla="*/ 114 w 1046"/>
                <a:gd name="T21" fmla="*/ 17 h 160"/>
                <a:gd name="T22" fmla="*/ 0 w 1046"/>
                <a:gd name="T23" fmla="*/ 16 h 160"/>
                <a:gd name="T24" fmla="*/ 0 w 1046"/>
                <a:gd name="T25" fmla="*/ 26 h 160"/>
                <a:gd name="T26" fmla="*/ 98 w 1046"/>
                <a:gd name="T27" fmla="*/ 25 h 160"/>
                <a:gd name="T28" fmla="*/ 75 w 1046"/>
                <a:gd name="T29" fmla="*/ 43 h 160"/>
                <a:gd name="T30" fmla="*/ 54 w 1046"/>
                <a:gd name="T31" fmla="*/ 97 h 160"/>
                <a:gd name="T32" fmla="*/ 199 w 1046"/>
                <a:gd name="T33" fmla="*/ 137 h 160"/>
                <a:gd name="T34" fmla="*/ 199 w 1046"/>
                <a:gd name="T35" fmla="*/ 137 h 160"/>
                <a:gd name="T36" fmla="*/ 197 w 1046"/>
                <a:gd name="T37" fmla="*/ 135 h 160"/>
                <a:gd name="T38" fmla="*/ 194 w 1046"/>
                <a:gd name="T39" fmla="*/ 126 h 160"/>
                <a:gd name="T40" fmla="*/ 57 w 1046"/>
                <a:gd name="T41" fmla="*/ 95 h 160"/>
                <a:gd name="T42" fmla="*/ 123 w 1046"/>
                <a:gd name="T43" fmla="*/ 16 h 160"/>
                <a:gd name="T44" fmla="*/ 226 w 1046"/>
                <a:gd name="T45" fmla="*/ 11 h 160"/>
                <a:gd name="T46" fmla="*/ 175 w 1046"/>
                <a:gd name="T47" fmla="*/ 39 h 160"/>
                <a:gd name="T48" fmla="*/ 179 w 1046"/>
                <a:gd name="T49" fmla="*/ 40 h 160"/>
                <a:gd name="T50" fmla="*/ 234 w 1046"/>
                <a:gd name="T51" fmla="*/ 13 h 160"/>
                <a:gd name="T52" fmla="*/ 438 w 1046"/>
                <a:gd name="T53" fmla="*/ 75 h 160"/>
                <a:gd name="T54" fmla="*/ 543 w 1046"/>
                <a:gd name="T55" fmla="*/ 117 h 160"/>
                <a:gd name="T56" fmla="*/ 648 w 1046"/>
                <a:gd name="T57" fmla="*/ 75 h 160"/>
                <a:gd name="T58" fmla="*/ 852 w 1046"/>
                <a:gd name="T59" fmla="*/ 13 h 160"/>
                <a:gd name="T60" fmla="*/ 907 w 1046"/>
                <a:gd name="T61" fmla="*/ 40 h 160"/>
                <a:gd name="T62" fmla="*/ 911 w 1046"/>
                <a:gd name="T63" fmla="*/ 39 h 160"/>
                <a:gd name="T64" fmla="*/ 860 w 1046"/>
                <a:gd name="T65" fmla="*/ 11 h 160"/>
                <a:gd name="T66" fmla="*/ 962 w 1046"/>
                <a:gd name="T67" fmla="*/ 16 h 160"/>
                <a:gd name="T68" fmla="*/ 1029 w 1046"/>
                <a:gd name="T69" fmla="*/ 95 h 160"/>
                <a:gd name="T70" fmla="*/ 892 w 1046"/>
                <a:gd name="T71" fmla="*/ 126 h 160"/>
                <a:gd name="T72" fmla="*/ 888 w 1046"/>
                <a:gd name="T73" fmla="*/ 135 h 160"/>
                <a:gd name="T74" fmla="*/ 887 w 1046"/>
                <a:gd name="T75" fmla="*/ 137 h 160"/>
                <a:gd name="T76" fmla="*/ 887 w 1046"/>
                <a:gd name="T77" fmla="*/ 137 h 160"/>
                <a:gd name="T78" fmla="*/ 1032 w 1046"/>
                <a:gd name="T79" fmla="*/ 97 h 160"/>
                <a:gd name="T80" fmla="*/ 1011 w 1046"/>
                <a:gd name="T81" fmla="*/ 43 h 160"/>
                <a:gd name="T82" fmla="*/ 988 w 1046"/>
                <a:gd name="T83" fmla="*/ 25 h 160"/>
                <a:gd name="T84" fmla="*/ 1046 w 1046"/>
                <a:gd name="T85" fmla="*/ 25 h 160"/>
                <a:gd name="T86" fmla="*/ 1046 w 1046"/>
                <a:gd name="T87" fmla="*/ 16 h 160"/>
                <a:gd name="T88" fmla="*/ 972 w 1046"/>
                <a:gd name="T89" fmla="*/ 17 h 160"/>
                <a:gd name="T90" fmla="*/ 646 w 1046"/>
                <a:gd name="T91" fmla="*/ 58 h 160"/>
                <a:gd name="T92" fmla="*/ 543 w 1046"/>
                <a:gd name="T93" fmla="*/ 98 h 160"/>
                <a:gd name="T94" fmla="*/ 440 w 1046"/>
                <a:gd name="T95" fmla="*/ 58 h 160"/>
                <a:gd name="T96" fmla="*/ 267 w 1046"/>
                <a:gd name="T97" fmla="*/ 8 h 160"/>
                <a:gd name="T98" fmla="*/ 277 w 1046"/>
                <a:gd name="T99" fmla="*/ 8 h 160"/>
                <a:gd name="T100" fmla="*/ 509 w 1046"/>
                <a:gd name="T101" fmla="*/ 66 h 160"/>
                <a:gd name="T102" fmla="*/ 543 w 1046"/>
                <a:gd name="T103" fmla="*/ 78 h 160"/>
                <a:gd name="T104" fmla="*/ 576 w 1046"/>
                <a:gd name="T105" fmla="*/ 66 h 160"/>
                <a:gd name="T106" fmla="*/ 809 w 1046"/>
                <a:gd name="T107" fmla="*/ 8 h 160"/>
                <a:gd name="T108" fmla="*/ 819 w 1046"/>
                <a:gd name="T109" fmla="*/ 8 h 160"/>
                <a:gd name="T110" fmla="*/ 646 w 1046"/>
                <a:gd name="T111" fmla="*/ 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6" h="160">
                  <a:moveTo>
                    <a:pt x="972" y="17"/>
                  </a:moveTo>
                  <a:cubicBezTo>
                    <a:pt x="948" y="6"/>
                    <a:pt x="919" y="2"/>
                    <a:pt x="889" y="2"/>
                  </a:cubicBezTo>
                  <a:cubicBezTo>
                    <a:pt x="889" y="2"/>
                    <a:pt x="889" y="2"/>
                    <a:pt x="889" y="2"/>
                  </a:cubicBezTo>
                  <a:cubicBezTo>
                    <a:pt x="872" y="2"/>
                    <a:pt x="854" y="3"/>
                    <a:pt x="836" y="6"/>
                  </a:cubicBezTo>
                  <a:cubicBezTo>
                    <a:pt x="803" y="0"/>
                    <a:pt x="767" y="2"/>
                    <a:pt x="734" y="6"/>
                  </a:cubicBezTo>
                  <a:cubicBezTo>
                    <a:pt x="683" y="12"/>
                    <a:pt x="614" y="37"/>
                    <a:pt x="543" y="64"/>
                  </a:cubicBezTo>
                  <a:cubicBezTo>
                    <a:pt x="472" y="37"/>
                    <a:pt x="403" y="12"/>
                    <a:pt x="352" y="6"/>
                  </a:cubicBezTo>
                  <a:cubicBezTo>
                    <a:pt x="319" y="2"/>
                    <a:pt x="283" y="0"/>
                    <a:pt x="250" y="6"/>
                  </a:cubicBezTo>
                  <a:cubicBezTo>
                    <a:pt x="232" y="3"/>
                    <a:pt x="214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67" y="2"/>
                    <a:pt x="138" y="6"/>
                    <a:pt x="114" y="17"/>
                  </a:cubicBezTo>
                  <a:cubicBezTo>
                    <a:pt x="77" y="16"/>
                    <a:pt x="38" y="16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3" y="25"/>
                    <a:pt x="65" y="25"/>
                    <a:pt x="98" y="25"/>
                  </a:cubicBezTo>
                  <a:cubicBezTo>
                    <a:pt x="89" y="30"/>
                    <a:pt x="82" y="36"/>
                    <a:pt x="75" y="43"/>
                  </a:cubicBezTo>
                  <a:cubicBezTo>
                    <a:pt x="59" y="58"/>
                    <a:pt x="51" y="77"/>
                    <a:pt x="54" y="97"/>
                  </a:cubicBezTo>
                  <a:cubicBezTo>
                    <a:pt x="62" y="146"/>
                    <a:pt x="139" y="160"/>
                    <a:pt x="199" y="1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6"/>
                    <a:pt x="198" y="135"/>
                    <a:pt x="197" y="135"/>
                  </a:cubicBezTo>
                  <a:cubicBezTo>
                    <a:pt x="197" y="135"/>
                    <a:pt x="194" y="126"/>
                    <a:pt x="194" y="126"/>
                  </a:cubicBezTo>
                  <a:cubicBezTo>
                    <a:pt x="145" y="145"/>
                    <a:pt x="65" y="150"/>
                    <a:pt x="57" y="95"/>
                  </a:cubicBezTo>
                  <a:cubicBezTo>
                    <a:pt x="52" y="56"/>
                    <a:pt x="90" y="27"/>
                    <a:pt x="123" y="16"/>
                  </a:cubicBezTo>
                  <a:cubicBezTo>
                    <a:pt x="154" y="7"/>
                    <a:pt x="189" y="6"/>
                    <a:pt x="226" y="11"/>
                  </a:cubicBezTo>
                  <a:cubicBezTo>
                    <a:pt x="207" y="17"/>
                    <a:pt x="190" y="26"/>
                    <a:pt x="175" y="39"/>
                  </a:cubicBezTo>
                  <a:cubicBezTo>
                    <a:pt x="174" y="41"/>
                    <a:pt x="174" y="43"/>
                    <a:pt x="179" y="40"/>
                  </a:cubicBezTo>
                  <a:cubicBezTo>
                    <a:pt x="194" y="26"/>
                    <a:pt x="214" y="17"/>
                    <a:pt x="234" y="13"/>
                  </a:cubicBezTo>
                  <a:cubicBezTo>
                    <a:pt x="307" y="24"/>
                    <a:pt x="384" y="55"/>
                    <a:pt x="438" y="75"/>
                  </a:cubicBezTo>
                  <a:cubicBezTo>
                    <a:pt x="474" y="89"/>
                    <a:pt x="508" y="103"/>
                    <a:pt x="543" y="117"/>
                  </a:cubicBezTo>
                  <a:cubicBezTo>
                    <a:pt x="578" y="103"/>
                    <a:pt x="612" y="89"/>
                    <a:pt x="648" y="75"/>
                  </a:cubicBezTo>
                  <a:cubicBezTo>
                    <a:pt x="702" y="55"/>
                    <a:pt x="779" y="24"/>
                    <a:pt x="852" y="13"/>
                  </a:cubicBezTo>
                  <a:cubicBezTo>
                    <a:pt x="872" y="17"/>
                    <a:pt x="892" y="26"/>
                    <a:pt x="907" y="40"/>
                  </a:cubicBezTo>
                  <a:cubicBezTo>
                    <a:pt x="911" y="43"/>
                    <a:pt x="912" y="41"/>
                    <a:pt x="911" y="39"/>
                  </a:cubicBezTo>
                  <a:cubicBezTo>
                    <a:pt x="896" y="26"/>
                    <a:pt x="879" y="17"/>
                    <a:pt x="860" y="11"/>
                  </a:cubicBezTo>
                  <a:cubicBezTo>
                    <a:pt x="897" y="6"/>
                    <a:pt x="932" y="7"/>
                    <a:pt x="962" y="16"/>
                  </a:cubicBezTo>
                  <a:cubicBezTo>
                    <a:pt x="996" y="27"/>
                    <a:pt x="1034" y="56"/>
                    <a:pt x="1029" y="95"/>
                  </a:cubicBezTo>
                  <a:cubicBezTo>
                    <a:pt x="1021" y="150"/>
                    <a:pt x="941" y="145"/>
                    <a:pt x="892" y="126"/>
                  </a:cubicBezTo>
                  <a:cubicBezTo>
                    <a:pt x="892" y="126"/>
                    <a:pt x="888" y="135"/>
                    <a:pt x="888" y="135"/>
                  </a:cubicBezTo>
                  <a:cubicBezTo>
                    <a:pt x="888" y="135"/>
                    <a:pt x="888" y="136"/>
                    <a:pt x="887" y="137"/>
                  </a:cubicBezTo>
                  <a:cubicBezTo>
                    <a:pt x="887" y="137"/>
                    <a:pt x="887" y="137"/>
                    <a:pt x="887" y="137"/>
                  </a:cubicBezTo>
                  <a:cubicBezTo>
                    <a:pt x="947" y="160"/>
                    <a:pt x="1024" y="146"/>
                    <a:pt x="1032" y="97"/>
                  </a:cubicBezTo>
                  <a:cubicBezTo>
                    <a:pt x="1035" y="77"/>
                    <a:pt x="1026" y="58"/>
                    <a:pt x="1011" y="43"/>
                  </a:cubicBezTo>
                  <a:cubicBezTo>
                    <a:pt x="1004" y="36"/>
                    <a:pt x="997" y="30"/>
                    <a:pt x="988" y="25"/>
                  </a:cubicBezTo>
                  <a:cubicBezTo>
                    <a:pt x="1007" y="25"/>
                    <a:pt x="1027" y="25"/>
                    <a:pt x="1046" y="25"/>
                  </a:cubicBezTo>
                  <a:cubicBezTo>
                    <a:pt x="1046" y="16"/>
                    <a:pt x="1046" y="16"/>
                    <a:pt x="1046" y="16"/>
                  </a:cubicBezTo>
                  <a:cubicBezTo>
                    <a:pt x="1021" y="16"/>
                    <a:pt x="996" y="16"/>
                    <a:pt x="972" y="17"/>
                  </a:cubicBezTo>
                  <a:close/>
                  <a:moveTo>
                    <a:pt x="646" y="58"/>
                  </a:moveTo>
                  <a:cubicBezTo>
                    <a:pt x="611" y="70"/>
                    <a:pt x="577" y="84"/>
                    <a:pt x="543" y="98"/>
                  </a:cubicBezTo>
                  <a:cubicBezTo>
                    <a:pt x="509" y="84"/>
                    <a:pt x="475" y="70"/>
                    <a:pt x="440" y="58"/>
                  </a:cubicBezTo>
                  <a:cubicBezTo>
                    <a:pt x="405" y="45"/>
                    <a:pt x="337" y="20"/>
                    <a:pt x="267" y="8"/>
                  </a:cubicBezTo>
                  <a:cubicBezTo>
                    <a:pt x="270" y="8"/>
                    <a:pt x="273" y="8"/>
                    <a:pt x="277" y="8"/>
                  </a:cubicBezTo>
                  <a:cubicBezTo>
                    <a:pt x="345" y="8"/>
                    <a:pt x="433" y="37"/>
                    <a:pt x="509" y="66"/>
                  </a:cubicBezTo>
                  <a:cubicBezTo>
                    <a:pt x="521" y="70"/>
                    <a:pt x="532" y="74"/>
                    <a:pt x="543" y="78"/>
                  </a:cubicBezTo>
                  <a:cubicBezTo>
                    <a:pt x="554" y="74"/>
                    <a:pt x="565" y="70"/>
                    <a:pt x="576" y="66"/>
                  </a:cubicBezTo>
                  <a:cubicBezTo>
                    <a:pt x="653" y="37"/>
                    <a:pt x="741" y="8"/>
                    <a:pt x="809" y="8"/>
                  </a:cubicBezTo>
                  <a:cubicBezTo>
                    <a:pt x="812" y="8"/>
                    <a:pt x="816" y="8"/>
                    <a:pt x="819" y="8"/>
                  </a:cubicBezTo>
                  <a:cubicBezTo>
                    <a:pt x="749" y="20"/>
                    <a:pt x="681" y="45"/>
                    <a:pt x="6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4319588" y="3276600"/>
              <a:ext cx="1247775" cy="50800"/>
            </a:xfrm>
            <a:custGeom>
              <a:avLst/>
              <a:gdLst>
                <a:gd name="T0" fmla="*/ 850 w 1279"/>
                <a:gd name="T1" fmla="*/ 18 h 51"/>
                <a:gd name="T2" fmla="*/ 57 w 1279"/>
                <a:gd name="T3" fmla="*/ 18 h 51"/>
                <a:gd name="T4" fmla="*/ 29 w 1279"/>
                <a:gd name="T5" fmla="*/ 0 h 51"/>
                <a:gd name="T6" fmla="*/ 0 w 1279"/>
                <a:gd name="T7" fmla="*/ 26 h 51"/>
                <a:gd name="T8" fmla="*/ 29 w 1279"/>
                <a:gd name="T9" fmla="*/ 51 h 51"/>
                <a:gd name="T10" fmla="*/ 57 w 1279"/>
                <a:gd name="T11" fmla="*/ 33 h 51"/>
                <a:gd name="T12" fmla="*/ 847 w 1279"/>
                <a:gd name="T13" fmla="*/ 33 h 51"/>
                <a:gd name="T14" fmla="*/ 1279 w 1279"/>
                <a:gd name="T15" fmla="*/ 31 h 51"/>
                <a:gd name="T16" fmla="*/ 1279 w 1279"/>
                <a:gd name="T17" fmla="*/ 21 h 51"/>
                <a:gd name="T18" fmla="*/ 850 w 127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9" h="51">
                  <a:moveTo>
                    <a:pt x="850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4" y="7"/>
                    <a:pt x="42" y="0"/>
                    <a:pt x="29" y="0"/>
                  </a:cubicBezTo>
                  <a:cubicBezTo>
                    <a:pt x="13" y="0"/>
                    <a:pt x="0" y="11"/>
                    <a:pt x="0" y="26"/>
                  </a:cubicBezTo>
                  <a:cubicBezTo>
                    <a:pt x="0" y="40"/>
                    <a:pt x="13" y="51"/>
                    <a:pt x="29" y="51"/>
                  </a:cubicBezTo>
                  <a:cubicBezTo>
                    <a:pt x="42" y="51"/>
                    <a:pt x="54" y="44"/>
                    <a:pt x="57" y="33"/>
                  </a:cubicBezTo>
                  <a:cubicBezTo>
                    <a:pt x="847" y="33"/>
                    <a:pt x="847" y="33"/>
                    <a:pt x="847" y="33"/>
                  </a:cubicBezTo>
                  <a:cubicBezTo>
                    <a:pt x="849" y="33"/>
                    <a:pt x="1062" y="32"/>
                    <a:pt x="1279" y="31"/>
                  </a:cubicBezTo>
                  <a:cubicBezTo>
                    <a:pt x="1279" y="21"/>
                    <a:pt x="1279" y="21"/>
                    <a:pt x="1279" y="21"/>
                  </a:cubicBezTo>
                  <a:cubicBezTo>
                    <a:pt x="1062" y="19"/>
                    <a:pt x="848" y="18"/>
                    <a:pt x="8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0800" y="0"/>
            <a:ext cx="2014538" cy="2282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112" y="5176838"/>
            <a:ext cx="1763712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alphaModFix amt="9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箭头: 右 22"/>
          <p:cNvSpPr/>
          <p:nvPr/>
        </p:nvSpPr>
        <p:spPr>
          <a:xfrm rot="5400000">
            <a:off x="3827463" y="-3827462"/>
            <a:ext cx="4537075" cy="12192000"/>
          </a:xfrm>
          <a:prstGeom prst="rightArrow">
            <a:avLst>
              <a:gd name="adj1" fmla="val 100000"/>
              <a:gd name="adj2" fmla="val 50000"/>
            </a:avLst>
          </a:prstGeom>
          <a:gradFill>
            <a:gsLst>
              <a:gs pos="0">
                <a:schemeClr val="accent2">
                  <a:alpha val="70000"/>
                </a:schemeClr>
              </a:gs>
              <a:gs pos="50000">
                <a:schemeClr val="accent2">
                  <a:alpha val="85000"/>
                </a:schemeClr>
              </a:gs>
              <a:gs pos="100000">
                <a:schemeClr val="accent2"/>
              </a:gs>
            </a:gsLst>
            <a:lin ang="2400000" scaled="1"/>
          </a:gradFill>
          <a:ln>
            <a:noFill/>
          </a:ln>
          <a:effectLst>
            <a:outerShdw blurRad="203200" dist="38100" dir="4500000" sx="101000" sy="101000" algn="t" rotWithShape="0">
              <a:schemeClr val="accent2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85098" y="1548968"/>
            <a:ext cx="8388216" cy="1717393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编辑标题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/>
        </p:nvGrpSpPr>
        <p:grpSpPr>
          <a:xfrm>
            <a:off x="5629086" y="4127704"/>
            <a:ext cx="933784" cy="933784"/>
            <a:chOff x="5641229" y="5348215"/>
            <a:chExt cx="933784" cy="933784"/>
          </a:xfr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grpSpPr>
        <p:sp>
          <p:nvSpPr>
            <p:cNvPr id="10" name="椭圆 9"/>
            <p:cNvSpPr/>
            <p:nvPr/>
          </p:nvSpPr>
          <p:spPr>
            <a:xfrm>
              <a:off x="5663965" y="5387576"/>
              <a:ext cx="854732" cy="854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rot="5400000">
              <a:off x="5641229" y="5348215"/>
              <a:ext cx="933784" cy="933784"/>
            </a:xfrm>
            <a:custGeom>
              <a:avLst/>
              <a:gdLst>
                <a:gd name="connsiteX0" fmla="*/ 424729 w 742418"/>
                <a:gd name="connsiteY0" fmla="*/ 206218 h 742418"/>
                <a:gd name="connsiteX1" fmla="*/ 450641 w 742418"/>
                <a:gd name="connsiteY1" fmla="*/ 216951 h 742418"/>
                <a:gd name="connsiteX2" fmla="*/ 574959 w 742418"/>
                <a:gd name="connsiteY2" fmla="*/ 341269 h 742418"/>
                <a:gd name="connsiteX3" fmla="*/ 579768 w 742418"/>
                <a:gd name="connsiteY3" fmla="*/ 347074 h 742418"/>
                <a:gd name="connsiteX4" fmla="*/ 580353 w 742418"/>
                <a:gd name="connsiteY4" fmla="*/ 348130 h 742418"/>
                <a:gd name="connsiteX5" fmla="*/ 582691 w 742418"/>
                <a:gd name="connsiteY5" fmla="*/ 352485 h 742418"/>
                <a:gd name="connsiteX6" fmla="*/ 586400 w 742418"/>
                <a:gd name="connsiteY6" fmla="*/ 371153 h 742418"/>
                <a:gd name="connsiteX7" fmla="*/ 582691 w 742418"/>
                <a:gd name="connsiteY7" fmla="*/ 389821 h 742418"/>
                <a:gd name="connsiteX8" fmla="*/ 581273 w 742418"/>
                <a:gd name="connsiteY8" fmla="*/ 393115 h 742418"/>
                <a:gd name="connsiteX9" fmla="*/ 579386 w 742418"/>
                <a:gd name="connsiteY9" fmla="*/ 395514 h 742418"/>
                <a:gd name="connsiteX10" fmla="*/ 573943 w 742418"/>
                <a:gd name="connsiteY10" fmla="*/ 401149 h 742418"/>
                <a:gd name="connsiteX11" fmla="*/ 449625 w 742418"/>
                <a:gd name="connsiteY11" fmla="*/ 525467 h 742418"/>
                <a:gd name="connsiteX12" fmla="*/ 397801 w 742418"/>
                <a:gd name="connsiteY12" fmla="*/ 525467 h 742418"/>
                <a:gd name="connsiteX13" fmla="*/ 397801 w 742418"/>
                <a:gd name="connsiteY13" fmla="*/ 473643 h 742418"/>
                <a:gd name="connsiteX14" fmla="*/ 462843 w 742418"/>
                <a:gd name="connsiteY14" fmla="*/ 408602 h 742418"/>
                <a:gd name="connsiteX15" fmla="*/ 192664 w 742418"/>
                <a:gd name="connsiteY15" fmla="*/ 408602 h 742418"/>
                <a:gd name="connsiteX16" fmla="*/ 156019 w 742418"/>
                <a:gd name="connsiteY16" fmla="*/ 371957 h 742418"/>
                <a:gd name="connsiteX17" fmla="*/ 192664 w 742418"/>
                <a:gd name="connsiteY17" fmla="*/ 335311 h 742418"/>
                <a:gd name="connsiteX18" fmla="*/ 465353 w 742418"/>
                <a:gd name="connsiteY18" fmla="*/ 335311 h 742418"/>
                <a:gd name="connsiteX19" fmla="*/ 398817 w 742418"/>
                <a:gd name="connsiteY19" fmla="*/ 268775 h 742418"/>
                <a:gd name="connsiteX20" fmla="*/ 398817 w 742418"/>
                <a:gd name="connsiteY20" fmla="*/ 216951 h 742418"/>
                <a:gd name="connsiteX21" fmla="*/ 424729 w 742418"/>
                <a:gd name="connsiteY21" fmla="*/ 206218 h 742418"/>
                <a:gd name="connsiteX22" fmla="*/ 371209 w 742418"/>
                <a:gd name="connsiteY22" fmla="*/ 67983 h 742418"/>
                <a:gd name="connsiteX23" fmla="*/ 67983 w 742418"/>
                <a:gd name="connsiteY23" fmla="*/ 371209 h 742418"/>
                <a:gd name="connsiteX24" fmla="*/ 371209 w 742418"/>
                <a:gd name="connsiteY24" fmla="*/ 674435 h 742418"/>
                <a:gd name="connsiteX25" fmla="*/ 674435 w 742418"/>
                <a:gd name="connsiteY25" fmla="*/ 371209 h 742418"/>
                <a:gd name="connsiteX26" fmla="*/ 371209 w 742418"/>
                <a:gd name="connsiteY26" fmla="*/ 67983 h 742418"/>
                <a:gd name="connsiteX27" fmla="*/ 371209 w 742418"/>
                <a:gd name="connsiteY27" fmla="*/ 0 h 742418"/>
                <a:gd name="connsiteX28" fmla="*/ 742418 w 742418"/>
                <a:gd name="connsiteY28" fmla="*/ 371209 h 742418"/>
                <a:gd name="connsiteX29" fmla="*/ 371209 w 742418"/>
                <a:gd name="connsiteY29" fmla="*/ 742418 h 742418"/>
                <a:gd name="connsiteX30" fmla="*/ 0 w 742418"/>
                <a:gd name="connsiteY30" fmla="*/ 371209 h 742418"/>
                <a:gd name="connsiteX31" fmla="*/ 371209 w 742418"/>
                <a:gd name="connsiteY31" fmla="*/ 0 h 74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418" h="742418">
                  <a:moveTo>
                    <a:pt x="424729" y="206218"/>
                  </a:moveTo>
                  <a:cubicBezTo>
                    <a:pt x="434107" y="206218"/>
                    <a:pt x="443486" y="209796"/>
                    <a:pt x="450641" y="216951"/>
                  </a:cubicBezTo>
                  <a:lnTo>
                    <a:pt x="574959" y="341269"/>
                  </a:lnTo>
                  <a:cubicBezTo>
                    <a:pt x="576748" y="343058"/>
                    <a:pt x="578358" y="345008"/>
                    <a:pt x="579768" y="347074"/>
                  </a:cubicBezTo>
                  <a:lnTo>
                    <a:pt x="580353" y="348130"/>
                  </a:lnTo>
                  <a:lnTo>
                    <a:pt x="582691" y="352485"/>
                  </a:lnTo>
                  <a:cubicBezTo>
                    <a:pt x="585033" y="357814"/>
                    <a:pt x="586400" y="364238"/>
                    <a:pt x="586400" y="371153"/>
                  </a:cubicBezTo>
                  <a:cubicBezTo>
                    <a:pt x="586400" y="378068"/>
                    <a:pt x="585033" y="384492"/>
                    <a:pt x="582691" y="389821"/>
                  </a:cubicBezTo>
                  <a:lnTo>
                    <a:pt x="581273" y="393115"/>
                  </a:lnTo>
                  <a:lnTo>
                    <a:pt x="579386" y="395514"/>
                  </a:lnTo>
                  <a:cubicBezTo>
                    <a:pt x="577705" y="397433"/>
                    <a:pt x="575732" y="399361"/>
                    <a:pt x="573943" y="401149"/>
                  </a:cubicBezTo>
                  <a:lnTo>
                    <a:pt x="449625" y="525467"/>
                  </a:lnTo>
                  <a:cubicBezTo>
                    <a:pt x="435314" y="539778"/>
                    <a:pt x="412112" y="539778"/>
                    <a:pt x="397801" y="525467"/>
                  </a:cubicBezTo>
                  <a:cubicBezTo>
                    <a:pt x="383490" y="511156"/>
                    <a:pt x="383490" y="487954"/>
                    <a:pt x="397801" y="473643"/>
                  </a:cubicBezTo>
                  <a:lnTo>
                    <a:pt x="462843" y="408602"/>
                  </a:lnTo>
                  <a:lnTo>
                    <a:pt x="192664" y="408602"/>
                  </a:lnTo>
                  <a:cubicBezTo>
                    <a:pt x="172426" y="408602"/>
                    <a:pt x="156019" y="392195"/>
                    <a:pt x="156019" y="371957"/>
                  </a:cubicBezTo>
                  <a:cubicBezTo>
                    <a:pt x="156019" y="351718"/>
                    <a:pt x="172426" y="335311"/>
                    <a:pt x="192664" y="335311"/>
                  </a:cubicBezTo>
                  <a:lnTo>
                    <a:pt x="465353" y="335311"/>
                  </a:lnTo>
                  <a:lnTo>
                    <a:pt x="398817" y="268775"/>
                  </a:lnTo>
                  <a:cubicBezTo>
                    <a:pt x="384506" y="254464"/>
                    <a:pt x="384506" y="231262"/>
                    <a:pt x="398817" y="216951"/>
                  </a:cubicBezTo>
                  <a:cubicBezTo>
                    <a:pt x="405972" y="209796"/>
                    <a:pt x="415351" y="206218"/>
                    <a:pt x="424729" y="206218"/>
                  </a:cubicBezTo>
                  <a:close/>
                  <a:moveTo>
                    <a:pt x="371209" y="67983"/>
                  </a:moveTo>
                  <a:cubicBezTo>
                    <a:pt x="203742" y="67983"/>
                    <a:pt x="67983" y="203742"/>
                    <a:pt x="67983" y="371209"/>
                  </a:cubicBezTo>
                  <a:cubicBezTo>
                    <a:pt x="67983" y="538676"/>
                    <a:pt x="203742" y="674435"/>
                    <a:pt x="371209" y="674435"/>
                  </a:cubicBezTo>
                  <a:cubicBezTo>
                    <a:pt x="538676" y="674435"/>
                    <a:pt x="674435" y="538676"/>
                    <a:pt x="674435" y="371209"/>
                  </a:cubicBezTo>
                  <a:cubicBezTo>
                    <a:pt x="674435" y="203742"/>
                    <a:pt x="538676" y="67983"/>
                    <a:pt x="371209" y="67983"/>
                  </a:cubicBezTo>
                  <a:close/>
                  <a:moveTo>
                    <a:pt x="371209" y="0"/>
                  </a:moveTo>
                  <a:cubicBezTo>
                    <a:pt x="576222" y="0"/>
                    <a:pt x="742418" y="166196"/>
                    <a:pt x="742418" y="371209"/>
                  </a:cubicBezTo>
                  <a:cubicBezTo>
                    <a:pt x="742418" y="576222"/>
                    <a:pt x="576222" y="742418"/>
                    <a:pt x="371209" y="742418"/>
                  </a:cubicBezTo>
                  <a:cubicBezTo>
                    <a:pt x="166196" y="742418"/>
                    <a:pt x="0" y="576222"/>
                    <a:pt x="0" y="371209"/>
                  </a:cubicBezTo>
                  <a:cubicBezTo>
                    <a:pt x="0" y="166196"/>
                    <a:pt x="166196" y="0"/>
                    <a:pt x="371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/>
          <a:lstStyle/>
          <a:p>
            <a:pPr fontAlgn="auto"/>
            <a:fld id="{5F3BEA86-FCA0-4D3B-99A6-FD6F79F0B8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2018/6/8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/>
          <a:lstStyle/>
          <a:p>
            <a:pPr fontAlgn="auto"/>
            <a:fld id="{0881F3A8-1547-4D34-9F7F-80E7BD677A43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79061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12" y="0"/>
            <a:ext cx="2544762" cy="486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6825" y="0"/>
            <a:ext cx="3441700" cy="390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29863" y="3597275"/>
            <a:ext cx="1862137" cy="326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112" y="5176838"/>
            <a:ext cx="1763712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46366"/>
            <a:ext cx="10515600" cy="1087604"/>
          </a:xfrm>
        </p:spPr>
        <p:txBody>
          <a:bodyPr anchor="b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9" name="内容占位符 18"/>
          <p:cNvSpPr>
            <a:spLocks noGrp="1"/>
          </p:cNvSpPr>
          <p:nvPr>
            <p:ph sz="quarter" idx="13"/>
          </p:nvPr>
        </p:nvSpPr>
        <p:spPr>
          <a:xfrm>
            <a:off x="838200" y="3313751"/>
            <a:ext cx="10515600" cy="114965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37031" y="3117826"/>
            <a:ext cx="3717925" cy="165101"/>
            <a:chOff x="4237038" y="3276600"/>
            <a:chExt cx="3717925" cy="165101"/>
          </a:xfrm>
          <a:solidFill>
            <a:srgbClr val="A1758A"/>
          </a:solidFill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271963" y="3286125"/>
              <a:ext cx="41275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4237038" y="3290888"/>
              <a:ext cx="30163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7878763" y="3286125"/>
              <a:ext cx="41275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7924800" y="3290888"/>
              <a:ext cx="30163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6586538" y="3276600"/>
              <a:ext cx="1285875" cy="50800"/>
            </a:xfrm>
            <a:custGeom>
              <a:avLst/>
              <a:gdLst>
                <a:gd name="T0" fmla="*/ 1290 w 1319"/>
                <a:gd name="T1" fmla="*/ 0 h 51"/>
                <a:gd name="T2" fmla="*/ 1262 w 1319"/>
                <a:gd name="T3" fmla="*/ 18 h 51"/>
                <a:gd name="T4" fmla="*/ 469 w 1319"/>
                <a:gd name="T5" fmla="*/ 18 h 51"/>
                <a:gd name="T6" fmla="*/ 0 w 1319"/>
                <a:gd name="T7" fmla="*/ 21 h 51"/>
                <a:gd name="T8" fmla="*/ 0 w 1319"/>
                <a:gd name="T9" fmla="*/ 30 h 51"/>
                <a:gd name="T10" fmla="*/ 471 w 1319"/>
                <a:gd name="T11" fmla="*/ 33 h 51"/>
                <a:gd name="T12" fmla="*/ 1262 w 1319"/>
                <a:gd name="T13" fmla="*/ 33 h 51"/>
                <a:gd name="T14" fmla="*/ 1290 w 1319"/>
                <a:gd name="T15" fmla="*/ 51 h 51"/>
                <a:gd name="T16" fmla="*/ 1319 w 1319"/>
                <a:gd name="T17" fmla="*/ 26 h 51"/>
                <a:gd name="T18" fmla="*/ 1290 w 131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9" h="51">
                  <a:moveTo>
                    <a:pt x="1290" y="0"/>
                  </a:moveTo>
                  <a:cubicBezTo>
                    <a:pt x="1276" y="0"/>
                    <a:pt x="1265" y="7"/>
                    <a:pt x="1262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71" y="18"/>
                    <a:pt x="230" y="19"/>
                    <a:pt x="0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29" y="32"/>
                    <a:pt x="470" y="33"/>
                    <a:pt x="471" y="33"/>
                  </a:cubicBezTo>
                  <a:cubicBezTo>
                    <a:pt x="1262" y="33"/>
                    <a:pt x="1262" y="33"/>
                    <a:pt x="1262" y="33"/>
                  </a:cubicBezTo>
                  <a:cubicBezTo>
                    <a:pt x="1265" y="44"/>
                    <a:pt x="1276" y="51"/>
                    <a:pt x="1290" y="51"/>
                  </a:cubicBezTo>
                  <a:cubicBezTo>
                    <a:pt x="1306" y="51"/>
                    <a:pt x="1319" y="40"/>
                    <a:pt x="1319" y="26"/>
                  </a:cubicBezTo>
                  <a:cubicBezTo>
                    <a:pt x="1319" y="11"/>
                    <a:pt x="1306" y="0"/>
                    <a:pt x="12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5567363" y="3281363"/>
              <a:ext cx="1019175" cy="160338"/>
            </a:xfrm>
            <a:custGeom>
              <a:avLst/>
              <a:gdLst>
                <a:gd name="T0" fmla="*/ 972 w 1046"/>
                <a:gd name="T1" fmla="*/ 17 h 160"/>
                <a:gd name="T2" fmla="*/ 889 w 1046"/>
                <a:gd name="T3" fmla="*/ 2 h 160"/>
                <a:gd name="T4" fmla="*/ 889 w 1046"/>
                <a:gd name="T5" fmla="*/ 2 h 160"/>
                <a:gd name="T6" fmla="*/ 836 w 1046"/>
                <a:gd name="T7" fmla="*/ 6 h 160"/>
                <a:gd name="T8" fmla="*/ 734 w 1046"/>
                <a:gd name="T9" fmla="*/ 6 h 160"/>
                <a:gd name="T10" fmla="*/ 543 w 1046"/>
                <a:gd name="T11" fmla="*/ 64 h 160"/>
                <a:gd name="T12" fmla="*/ 352 w 1046"/>
                <a:gd name="T13" fmla="*/ 6 h 160"/>
                <a:gd name="T14" fmla="*/ 250 w 1046"/>
                <a:gd name="T15" fmla="*/ 6 h 160"/>
                <a:gd name="T16" fmla="*/ 197 w 1046"/>
                <a:gd name="T17" fmla="*/ 2 h 160"/>
                <a:gd name="T18" fmla="*/ 197 w 1046"/>
                <a:gd name="T19" fmla="*/ 2 h 160"/>
                <a:gd name="T20" fmla="*/ 114 w 1046"/>
                <a:gd name="T21" fmla="*/ 17 h 160"/>
                <a:gd name="T22" fmla="*/ 0 w 1046"/>
                <a:gd name="T23" fmla="*/ 16 h 160"/>
                <a:gd name="T24" fmla="*/ 0 w 1046"/>
                <a:gd name="T25" fmla="*/ 26 h 160"/>
                <a:gd name="T26" fmla="*/ 98 w 1046"/>
                <a:gd name="T27" fmla="*/ 25 h 160"/>
                <a:gd name="T28" fmla="*/ 75 w 1046"/>
                <a:gd name="T29" fmla="*/ 43 h 160"/>
                <a:gd name="T30" fmla="*/ 54 w 1046"/>
                <a:gd name="T31" fmla="*/ 97 h 160"/>
                <a:gd name="T32" fmla="*/ 199 w 1046"/>
                <a:gd name="T33" fmla="*/ 137 h 160"/>
                <a:gd name="T34" fmla="*/ 199 w 1046"/>
                <a:gd name="T35" fmla="*/ 137 h 160"/>
                <a:gd name="T36" fmla="*/ 197 w 1046"/>
                <a:gd name="T37" fmla="*/ 135 h 160"/>
                <a:gd name="T38" fmla="*/ 194 w 1046"/>
                <a:gd name="T39" fmla="*/ 126 h 160"/>
                <a:gd name="T40" fmla="*/ 57 w 1046"/>
                <a:gd name="T41" fmla="*/ 95 h 160"/>
                <a:gd name="T42" fmla="*/ 123 w 1046"/>
                <a:gd name="T43" fmla="*/ 16 h 160"/>
                <a:gd name="T44" fmla="*/ 226 w 1046"/>
                <a:gd name="T45" fmla="*/ 11 h 160"/>
                <a:gd name="T46" fmla="*/ 175 w 1046"/>
                <a:gd name="T47" fmla="*/ 39 h 160"/>
                <a:gd name="T48" fmla="*/ 179 w 1046"/>
                <a:gd name="T49" fmla="*/ 40 h 160"/>
                <a:gd name="T50" fmla="*/ 234 w 1046"/>
                <a:gd name="T51" fmla="*/ 13 h 160"/>
                <a:gd name="T52" fmla="*/ 438 w 1046"/>
                <a:gd name="T53" fmla="*/ 75 h 160"/>
                <a:gd name="T54" fmla="*/ 543 w 1046"/>
                <a:gd name="T55" fmla="*/ 117 h 160"/>
                <a:gd name="T56" fmla="*/ 648 w 1046"/>
                <a:gd name="T57" fmla="*/ 75 h 160"/>
                <a:gd name="T58" fmla="*/ 852 w 1046"/>
                <a:gd name="T59" fmla="*/ 13 h 160"/>
                <a:gd name="T60" fmla="*/ 907 w 1046"/>
                <a:gd name="T61" fmla="*/ 40 h 160"/>
                <a:gd name="T62" fmla="*/ 911 w 1046"/>
                <a:gd name="T63" fmla="*/ 39 h 160"/>
                <a:gd name="T64" fmla="*/ 860 w 1046"/>
                <a:gd name="T65" fmla="*/ 11 h 160"/>
                <a:gd name="T66" fmla="*/ 962 w 1046"/>
                <a:gd name="T67" fmla="*/ 16 h 160"/>
                <a:gd name="T68" fmla="*/ 1029 w 1046"/>
                <a:gd name="T69" fmla="*/ 95 h 160"/>
                <a:gd name="T70" fmla="*/ 892 w 1046"/>
                <a:gd name="T71" fmla="*/ 126 h 160"/>
                <a:gd name="T72" fmla="*/ 888 w 1046"/>
                <a:gd name="T73" fmla="*/ 135 h 160"/>
                <a:gd name="T74" fmla="*/ 887 w 1046"/>
                <a:gd name="T75" fmla="*/ 137 h 160"/>
                <a:gd name="T76" fmla="*/ 887 w 1046"/>
                <a:gd name="T77" fmla="*/ 137 h 160"/>
                <a:gd name="T78" fmla="*/ 1032 w 1046"/>
                <a:gd name="T79" fmla="*/ 97 h 160"/>
                <a:gd name="T80" fmla="*/ 1011 w 1046"/>
                <a:gd name="T81" fmla="*/ 43 h 160"/>
                <a:gd name="T82" fmla="*/ 988 w 1046"/>
                <a:gd name="T83" fmla="*/ 25 h 160"/>
                <a:gd name="T84" fmla="*/ 1046 w 1046"/>
                <a:gd name="T85" fmla="*/ 25 h 160"/>
                <a:gd name="T86" fmla="*/ 1046 w 1046"/>
                <a:gd name="T87" fmla="*/ 16 h 160"/>
                <a:gd name="T88" fmla="*/ 972 w 1046"/>
                <a:gd name="T89" fmla="*/ 17 h 160"/>
                <a:gd name="T90" fmla="*/ 646 w 1046"/>
                <a:gd name="T91" fmla="*/ 58 h 160"/>
                <a:gd name="T92" fmla="*/ 543 w 1046"/>
                <a:gd name="T93" fmla="*/ 98 h 160"/>
                <a:gd name="T94" fmla="*/ 440 w 1046"/>
                <a:gd name="T95" fmla="*/ 58 h 160"/>
                <a:gd name="T96" fmla="*/ 267 w 1046"/>
                <a:gd name="T97" fmla="*/ 8 h 160"/>
                <a:gd name="T98" fmla="*/ 277 w 1046"/>
                <a:gd name="T99" fmla="*/ 8 h 160"/>
                <a:gd name="T100" fmla="*/ 509 w 1046"/>
                <a:gd name="T101" fmla="*/ 66 h 160"/>
                <a:gd name="T102" fmla="*/ 543 w 1046"/>
                <a:gd name="T103" fmla="*/ 78 h 160"/>
                <a:gd name="T104" fmla="*/ 576 w 1046"/>
                <a:gd name="T105" fmla="*/ 66 h 160"/>
                <a:gd name="T106" fmla="*/ 809 w 1046"/>
                <a:gd name="T107" fmla="*/ 8 h 160"/>
                <a:gd name="T108" fmla="*/ 819 w 1046"/>
                <a:gd name="T109" fmla="*/ 8 h 160"/>
                <a:gd name="T110" fmla="*/ 646 w 1046"/>
                <a:gd name="T111" fmla="*/ 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6" h="160">
                  <a:moveTo>
                    <a:pt x="972" y="17"/>
                  </a:moveTo>
                  <a:cubicBezTo>
                    <a:pt x="948" y="6"/>
                    <a:pt x="919" y="2"/>
                    <a:pt x="889" y="2"/>
                  </a:cubicBezTo>
                  <a:cubicBezTo>
                    <a:pt x="889" y="2"/>
                    <a:pt x="889" y="2"/>
                    <a:pt x="889" y="2"/>
                  </a:cubicBezTo>
                  <a:cubicBezTo>
                    <a:pt x="872" y="2"/>
                    <a:pt x="854" y="3"/>
                    <a:pt x="836" y="6"/>
                  </a:cubicBezTo>
                  <a:cubicBezTo>
                    <a:pt x="803" y="0"/>
                    <a:pt x="767" y="2"/>
                    <a:pt x="734" y="6"/>
                  </a:cubicBezTo>
                  <a:cubicBezTo>
                    <a:pt x="683" y="12"/>
                    <a:pt x="614" y="37"/>
                    <a:pt x="543" y="64"/>
                  </a:cubicBezTo>
                  <a:cubicBezTo>
                    <a:pt x="472" y="37"/>
                    <a:pt x="403" y="12"/>
                    <a:pt x="352" y="6"/>
                  </a:cubicBezTo>
                  <a:cubicBezTo>
                    <a:pt x="319" y="2"/>
                    <a:pt x="283" y="0"/>
                    <a:pt x="250" y="6"/>
                  </a:cubicBezTo>
                  <a:cubicBezTo>
                    <a:pt x="232" y="3"/>
                    <a:pt x="214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67" y="2"/>
                    <a:pt x="138" y="6"/>
                    <a:pt x="114" y="17"/>
                  </a:cubicBezTo>
                  <a:cubicBezTo>
                    <a:pt x="77" y="16"/>
                    <a:pt x="38" y="16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3" y="25"/>
                    <a:pt x="65" y="25"/>
                    <a:pt x="98" y="25"/>
                  </a:cubicBezTo>
                  <a:cubicBezTo>
                    <a:pt x="89" y="30"/>
                    <a:pt x="82" y="36"/>
                    <a:pt x="75" y="43"/>
                  </a:cubicBezTo>
                  <a:cubicBezTo>
                    <a:pt x="59" y="58"/>
                    <a:pt x="51" y="77"/>
                    <a:pt x="54" y="97"/>
                  </a:cubicBezTo>
                  <a:cubicBezTo>
                    <a:pt x="62" y="146"/>
                    <a:pt x="139" y="160"/>
                    <a:pt x="199" y="1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6"/>
                    <a:pt x="198" y="135"/>
                    <a:pt x="197" y="135"/>
                  </a:cubicBezTo>
                  <a:cubicBezTo>
                    <a:pt x="197" y="135"/>
                    <a:pt x="194" y="126"/>
                    <a:pt x="194" y="126"/>
                  </a:cubicBezTo>
                  <a:cubicBezTo>
                    <a:pt x="145" y="145"/>
                    <a:pt x="65" y="150"/>
                    <a:pt x="57" y="95"/>
                  </a:cubicBezTo>
                  <a:cubicBezTo>
                    <a:pt x="52" y="56"/>
                    <a:pt x="90" y="27"/>
                    <a:pt x="123" y="16"/>
                  </a:cubicBezTo>
                  <a:cubicBezTo>
                    <a:pt x="154" y="7"/>
                    <a:pt x="189" y="6"/>
                    <a:pt x="226" y="11"/>
                  </a:cubicBezTo>
                  <a:cubicBezTo>
                    <a:pt x="207" y="17"/>
                    <a:pt x="190" y="26"/>
                    <a:pt x="175" y="39"/>
                  </a:cubicBezTo>
                  <a:cubicBezTo>
                    <a:pt x="174" y="41"/>
                    <a:pt x="174" y="43"/>
                    <a:pt x="179" y="40"/>
                  </a:cubicBezTo>
                  <a:cubicBezTo>
                    <a:pt x="194" y="26"/>
                    <a:pt x="214" y="17"/>
                    <a:pt x="234" y="13"/>
                  </a:cubicBezTo>
                  <a:cubicBezTo>
                    <a:pt x="307" y="24"/>
                    <a:pt x="384" y="55"/>
                    <a:pt x="438" y="75"/>
                  </a:cubicBezTo>
                  <a:cubicBezTo>
                    <a:pt x="474" y="89"/>
                    <a:pt x="508" y="103"/>
                    <a:pt x="543" y="117"/>
                  </a:cubicBezTo>
                  <a:cubicBezTo>
                    <a:pt x="578" y="103"/>
                    <a:pt x="612" y="89"/>
                    <a:pt x="648" y="75"/>
                  </a:cubicBezTo>
                  <a:cubicBezTo>
                    <a:pt x="702" y="55"/>
                    <a:pt x="779" y="24"/>
                    <a:pt x="852" y="13"/>
                  </a:cubicBezTo>
                  <a:cubicBezTo>
                    <a:pt x="872" y="17"/>
                    <a:pt x="892" y="26"/>
                    <a:pt x="907" y="40"/>
                  </a:cubicBezTo>
                  <a:cubicBezTo>
                    <a:pt x="911" y="43"/>
                    <a:pt x="912" y="41"/>
                    <a:pt x="911" y="39"/>
                  </a:cubicBezTo>
                  <a:cubicBezTo>
                    <a:pt x="896" y="26"/>
                    <a:pt x="879" y="17"/>
                    <a:pt x="860" y="11"/>
                  </a:cubicBezTo>
                  <a:cubicBezTo>
                    <a:pt x="897" y="6"/>
                    <a:pt x="932" y="7"/>
                    <a:pt x="962" y="16"/>
                  </a:cubicBezTo>
                  <a:cubicBezTo>
                    <a:pt x="996" y="27"/>
                    <a:pt x="1034" y="56"/>
                    <a:pt x="1029" y="95"/>
                  </a:cubicBezTo>
                  <a:cubicBezTo>
                    <a:pt x="1021" y="150"/>
                    <a:pt x="941" y="145"/>
                    <a:pt x="892" y="126"/>
                  </a:cubicBezTo>
                  <a:cubicBezTo>
                    <a:pt x="892" y="126"/>
                    <a:pt x="888" y="135"/>
                    <a:pt x="888" y="135"/>
                  </a:cubicBezTo>
                  <a:cubicBezTo>
                    <a:pt x="888" y="135"/>
                    <a:pt x="888" y="136"/>
                    <a:pt x="887" y="137"/>
                  </a:cubicBezTo>
                  <a:cubicBezTo>
                    <a:pt x="887" y="137"/>
                    <a:pt x="887" y="137"/>
                    <a:pt x="887" y="137"/>
                  </a:cubicBezTo>
                  <a:cubicBezTo>
                    <a:pt x="947" y="160"/>
                    <a:pt x="1024" y="146"/>
                    <a:pt x="1032" y="97"/>
                  </a:cubicBezTo>
                  <a:cubicBezTo>
                    <a:pt x="1035" y="77"/>
                    <a:pt x="1026" y="58"/>
                    <a:pt x="1011" y="43"/>
                  </a:cubicBezTo>
                  <a:cubicBezTo>
                    <a:pt x="1004" y="36"/>
                    <a:pt x="997" y="30"/>
                    <a:pt x="988" y="25"/>
                  </a:cubicBezTo>
                  <a:cubicBezTo>
                    <a:pt x="1007" y="25"/>
                    <a:pt x="1027" y="25"/>
                    <a:pt x="1046" y="25"/>
                  </a:cubicBezTo>
                  <a:cubicBezTo>
                    <a:pt x="1046" y="16"/>
                    <a:pt x="1046" y="16"/>
                    <a:pt x="1046" y="16"/>
                  </a:cubicBezTo>
                  <a:cubicBezTo>
                    <a:pt x="1021" y="16"/>
                    <a:pt x="996" y="16"/>
                    <a:pt x="972" y="17"/>
                  </a:cubicBezTo>
                  <a:close/>
                  <a:moveTo>
                    <a:pt x="646" y="58"/>
                  </a:moveTo>
                  <a:cubicBezTo>
                    <a:pt x="611" y="70"/>
                    <a:pt x="577" y="84"/>
                    <a:pt x="543" y="98"/>
                  </a:cubicBezTo>
                  <a:cubicBezTo>
                    <a:pt x="509" y="84"/>
                    <a:pt x="475" y="70"/>
                    <a:pt x="440" y="58"/>
                  </a:cubicBezTo>
                  <a:cubicBezTo>
                    <a:pt x="405" y="45"/>
                    <a:pt x="337" y="20"/>
                    <a:pt x="267" y="8"/>
                  </a:cubicBezTo>
                  <a:cubicBezTo>
                    <a:pt x="270" y="8"/>
                    <a:pt x="273" y="8"/>
                    <a:pt x="277" y="8"/>
                  </a:cubicBezTo>
                  <a:cubicBezTo>
                    <a:pt x="345" y="8"/>
                    <a:pt x="433" y="37"/>
                    <a:pt x="509" y="66"/>
                  </a:cubicBezTo>
                  <a:cubicBezTo>
                    <a:pt x="521" y="70"/>
                    <a:pt x="532" y="74"/>
                    <a:pt x="543" y="78"/>
                  </a:cubicBezTo>
                  <a:cubicBezTo>
                    <a:pt x="554" y="74"/>
                    <a:pt x="565" y="70"/>
                    <a:pt x="576" y="66"/>
                  </a:cubicBezTo>
                  <a:cubicBezTo>
                    <a:pt x="653" y="37"/>
                    <a:pt x="741" y="8"/>
                    <a:pt x="809" y="8"/>
                  </a:cubicBezTo>
                  <a:cubicBezTo>
                    <a:pt x="812" y="8"/>
                    <a:pt x="816" y="8"/>
                    <a:pt x="819" y="8"/>
                  </a:cubicBezTo>
                  <a:cubicBezTo>
                    <a:pt x="749" y="20"/>
                    <a:pt x="681" y="45"/>
                    <a:pt x="6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4319588" y="3276600"/>
              <a:ext cx="1247775" cy="50800"/>
            </a:xfrm>
            <a:custGeom>
              <a:avLst/>
              <a:gdLst>
                <a:gd name="T0" fmla="*/ 850 w 1279"/>
                <a:gd name="T1" fmla="*/ 18 h 51"/>
                <a:gd name="T2" fmla="*/ 57 w 1279"/>
                <a:gd name="T3" fmla="*/ 18 h 51"/>
                <a:gd name="T4" fmla="*/ 29 w 1279"/>
                <a:gd name="T5" fmla="*/ 0 h 51"/>
                <a:gd name="T6" fmla="*/ 0 w 1279"/>
                <a:gd name="T7" fmla="*/ 26 h 51"/>
                <a:gd name="T8" fmla="*/ 29 w 1279"/>
                <a:gd name="T9" fmla="*/ 51 h 51"/>
                <a:gd name="T10" fmla="*/ 57 w 1279"/>
                <a:gd name="T11" fmla="*/ 33 h 51"/>
                <a:gd name="T12" fmla="*/ 847 w 1279"/>
                <a:gd name="T13" fmla="*/ 33 h 51"/>
                <a:gd name="T14" fmla="*/ 1279 w 1279"/>
                <a:gd name="T15" fmla="*/ 31 h 51"/>
                <a:gd name="T16" fmla="*/ 1279 w 1279"/>
                <a:gd name="T17" fmla="*/ 21 h 51"/>
                <a:gd name="T18" fmla="*/ 850 w 127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9" h="51">
                  <a:moveTo>
                    <a:pt x="850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4" y="7"/>
                    <a:pt x="42" y="0"/>
                    <a:pt x="29" y="0"/>
                  </a:cubicBezTo>
                  <a:cubicBezTo>
                    <a:pt x="13" y="0"/>
                    <a:pt x="0" y="11"/>
                    <a:pt x="0" y="26"/>
                  </a:cubicBezTo>
                  <a:cubicBezTo>
                    <a:pt x="0" y="40"/>
                    <a:pt x="13" y="51"/>
                    <a:pt x="29" y="51"/>
                  </a:cubicBezTo>
                  <a:cubicBezTo>
                    <a:pt x="42" y="51"/>
                    <a:pt x="54" y="44"/>
                    <a:pt x="57" y="33"/>
                  </a:cubicBezTo>
                  <a:cubicBezTo>
                    <a:pt x="847" y="33"/>
                    <a:pt x="847" y="33"/>
                    <a:pt x="847" y="33"/>
                  </a:cubicBezTo>
                  <a:cubicBezTo>
                    <a:pt x="849" y="33"/>
                    <a:pt x="1062" y="32"/>
                    <a:pt x="1279" y="31"/>
                  </a:cubicBezTo>
                  <a:cubicBezTo>
                    <a:pt x="1279" y="21"/>
                    <a:pt x="1279" y="21"/>
                    <a:pt x="1279" y="21"/>
                  </a:cubicBezTo>
                  <a:cubicBezTo>
                    <a:pt x="1062" y="19"/>
                    <a:pt x="848" y="18"/>
                    <a:pt x="85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0800" y="0"/>
            <a:ext cx="2014538" cy="2282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112" y="5176838"/>
            <a:ext cx="1763712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12" y="5176838"/>
            <a:ext cx="1763712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993854" y="365125"/>
            <a:ext cx="135994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983533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0800" y="0"/>
            <a:ext cx="2014538" cy="2282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112" y="5176838"/>
            <a:ext cx="1763712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dministrator\桌面\复件 (4) 复件 4\ba8d822b65905f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-14287" y="-7937"/>
            <a:ext cx="12206287" cy="68659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/>
        </p:nvCxnSpPr>
        <p:spPr>
          <a:xfrm>
            <a:off x="1992313" y="3716338"/>
            <a:ext cx="253047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919536" y="2780928"/>
            <a:ext cx="7200800" cy="904863"/>
          </a:xfrm>
        </p:spPr>
        <p:txBody>
          <a:bodyPr wrap="square" anchor="b">
            <a:normAutofit/>
          </a:bodyPr>
          <a:lstStyle>
            <a:lvl1pPr algn="l">
              <a:defRPr sz="44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9536" y="3757565"/>
            <a:ext cx="7200800" cy="535531"/>
          </a:xfrm>
        </p:spPr>
        <p:txBody>
          <a:bodyPr wrap="square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Administrator\桌面\复件 (4) 复件 4\ba8d822b65905f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-14287" y="-7937"/>
            <a:ext cx="12206287" cy="68659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/>
        </p:nvCxnSpPr>
        <p:spPr>
          <a:xfrm>
            <a:off x="2135188" y="4276725"/>
            <a:ext cx="1146175" cy="0"/>
          </a:xfrm>
          <a:prstGeom prst="line">
            <a:avLst/>
          </a:prstGeom>
          <a:ln w="25400">
            <a:solidFill>
              <a:srgbClr val="EB1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12170" y="2973446"/>
            <a:ext cx="6128246" cy="83099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12170" y="3831431"/>
            <a:ext cx="6128246" cy="4616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E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10239375" y="-546100"/>
            <a:ext cx="2022475" cy="18208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 userDrawn="1"/>
        </p:nvCxnSpPr>
        <p:spPr>
          <a:xfrm flipV="1">
            <a:off x="0" y="750888"/>
            <a:ext cx="12204700" cy="6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>
            <a:spLocks noChangeAspect="1"/>
          </p:cNvSpPr>
          <p:nvPr userDrawn="1"/>
        </p:nvSpPr>
        <p:spPr>
          <a:xfrm>
            <a:off x="0" y="0"/>
            <a:ext cx="1152525" cy="773113"/>
          </a:xfrm>
          <a:custGeom>
            <a:avLst/>
            <a:gdLst>
              <a:gd name="connsiteX0" fmla="*/ 0 w 1066800"/>
              <a:gd name="connsiteY0" fmla="*/ 0 h 702734"/>
              <a:gd name="connsiteX1" fmla="*/ 16933 w 1066800"/>
              <a:gd name="connsiteY1" fmla="*/ 702734 h 702734"/>
              <a:gd name="connsiteX2" fmla="*/ 1066800 w 1066800"/>
              <a:gd name="connsiteY2" fmla="*/ 702734 h 702734"/>
              <a:gd name="connsiteX3" fmla="*/ 787400 w 1066800"/>
              <a:gd name="connsiteY3" fmla="*/ 16934 h 702734"/>
              <a:gd name="connsiteX4" fmla="*/ 0 w 1066800"/>
              <a:gd name="connsiteY4" fmla="*/ 0 h 702734"/>
              <a:gd name="connsiteX0-1" fmla="*/ 1 w 1049867"/>
              <a:gd name="connsiteY0-2" fmla="*/ 0 h 685801"/>
              <a:gd name="connsiteX1-3" fmla="*/ 0 w 1049867"/>
              <a:gd name="connsiteY1-4" fmla="*/ 685801 h 685801"/>
              <a:gd name="connsiteX2-5" fmla="*/ 1049867 w 1049867"/>
              <a:gd name="connsiteY2-6" fmla="*/ 685801 h 685801"/>
              <a:gd name="connsiteX3-7" fmla="*/ 770467 w 1049867"/>
              <a:gd name="connsiteY3-8" fmla="*/ 1 h 685801"/>
              <a:gd name="connsiteX4-9" fmla="*/ 1 w 1049867"/>
              <a:gd name="connsiteY4-10" fmla="*/ 0 h 6858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49867" h="685801">
                <a:moveTo>
                  <a:pt x="1" y="0"/>
                </a:moveTo>
                <a:cubicBezTo>
                  <a:pt x="1" y="228600"/>
                  <a:pt x="0" y="457201"/>
                  <a:pt x="0" y="685801"/>
                </a:cubicBezTo>
                <a:lnTo>
                  <a:pt x="1049867" y="685801"/>
                </a:lnTo>
                <a:lnTo>
                  <a:pt x="770467" y="1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20" strike="noStrike" noProof="1"/>
          </a:p>
        </p:txBody>
      </p:sp>
      <p:pic>
        <p:nvPicPr>
          <p:cNvPr id="11270" name="Pictur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0175" y="19050"/>
            <a:ext cx="774700" cy="735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3835F597-9D84-4F12-921A-523FBDF67855}" type="datetimeFigureOut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2018/6/8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780A2A62-DF41-4980-A967-BA9094C8E52B}" type="slidenum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0648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Administrator\桌面\复件 (4) 复件 4\ba8d822b65905f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-14287" y="-7937"/>
            <a:ext cx="12206287" cy="68659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/>
        </p:nvCxnSpPr>
        <p:spPr>
          <a:xfrm>
            <a:off x="1992313" y="3716338"/>
            <a:ext cx="253047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47528" y="2745814"/>
            <a:ext cx="7056784" cy="904863"/>
          </a:xfrm>
        </p:spPr>
        <p:txBody>
          <a:bodyPr wrap="square" anchor="b" anchorCtr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1847874" y="3748087"/>
            <a:ext cx="7056438" cy="535531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88488" y="365125"/>
            <a:ext cx="865312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06272" cy="5811838"/>
          </a:xfrm>
        </p:spPr>
        <p:txBody>
          <a:bodyPr vert="eaVert"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22"/>
          <p:cNvGrpSpPr/>
          <p:nvPr/>
        </p:nvGrpSpPr>
        <p:grpSpPr>
          <a:xfrm>
            <a:off x="-3175" y="-15875"/>
            <a:ext cx="12195175" cy="5130800"/>
            <a:chOff x="-3003" y="-16648"/>
            <a:chExt cx="9146319" cy="5131584"/>
          </a:xfrm>
        </p:grpSpPr>
        <p:pic>
          <p:nvPicPr>
            <p:cNvPr id="12291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003" y="-16648"/>
              <a:ext cx="9144000" cy="3438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矩形 15"/>
            <p:cNvSpPr/>
            <p:nvPr/>
          </p:nvSpPr>
          <p:spPr>
            <a:xfrm>
              <a:off x="-3003" y="-9734"/>
              <a:ext cx="9144000" cy="339048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baseline="0" noProof="1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grpSp>
          <p:nvGrpSpPr>
            <p:cNvPr id="12293" name="组合 16"/>
            <p:cNvGrpSpPr/>
            <p:nvPr/>
          </p:nvGrpSpPr>
          <p:grpSpPr>
            <a:xfrm>
              <a:off x="-684" y="1735224"/>
              <a:ext cx="9144000" cy="3379712"/>
              <a:chOff x="0" y="1814345"/>
              <a:chExt cx="9144000" cy="3379712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0" y="1928703"/>
                <a:ext cx="2673708" cy="2490937"/>
              </a:xfrm>
              <a:custGeom>
                <a:avLst/>
                <a:gdLst>
                  <a:gd name="connsiteX0" fmla="*/ 1246338 w 2673708"/>
                  <a:gd name="connsiteY0" fmla="*/ 0 h 2522180"/>
                  <a:gd name="connsiteX1" fmla="*/ 2673708 w 2673708"/>
                  <a:gd name="connsiteY1" fmla="*/ 1261090 h 2522180"/>
                  <a:gd name="connsiteX2" fmla="*/ 1246338 w 2673708"/>
                  <a:gd name="connsiteY2" fmla="*/ 2522180 h 2522180"/>
                  <a:gd name="connsiteX3" fmla="*/ 62740 w 2673708"/>
                  <a:gd name="connsiteY3" fmla="*/ 1966178 h 2522180"/>
                  <a:gd name="connsiteX4" fmla="*/ 0 w 2673708"/>
                  <a:gd name="connsiteY4" fmla="*/ 1874935 h 2522180"/>
                  <a:gd name="connsiteX5" fmla="*/ 0 w 2673708"/>
                  <a:gd name="connsiteY5" fmla="*/ 647246 h 2522180"/>
                  <a:gd name="connsiteX6" fmla="*/ 62740 w 2673708"/>
                  <a:gd name="connsiteY6" fmla="*/ 556003 h 2522180"/>
                  <a:gd name="connsiteX7" fmla="*/ 1246338 w 2673708"/>
                  <a:gd name="connsiteY7" fmla="*/ 0 h 252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3708" h="2522180">
                    <a:moveTo>
                      <a:pt x="1246338" y="0"/>
                    </a:moveTo>
                    <a:cubicBezTo>
                      <a:pt x="2034653" y="0"/>
                      <a:pt x="2673708" y="564609"/>
                      <a:pt x="2673708" y="1261090"/>
                    </a:cubicBezTo>
                    <a:cubicBezTo>
                      <a:pt x="2673708" y="1957571"/>
                      <a:pt x="2034653" y="2522180"/>
                      <a:pt x="1246338" y="2522180"/>
                    </a:cubicBezTo>
                    <a:cubicBezTo>
                      <a:pt x="753641" y="2522180"/>
                      <a:pt x="319249" y="2301630"/>
                      <a:pt x="62740" y="1966178"/>
                    </a:cubicBezTo>
                    <a:lnTo>
                      <a:pt x="0" y="1874935"/>
                    </a:lnTo>
                    <a:lnTo>
                      <a:pt x="0" y="647246"/>
                    </a:lnTo>
                    <a:lnTo>
                      <a:pt x="62740" y="556003"/>
                    </a:lnTo>
                    <a:cubicBezTo>
                      <a:pt x="319249" y="220551"/>
                      <a:pt x="753641" y="0"/>
                      <a:pt x="12463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 fontAlgn="base"/>
                <a:endParaRPr lang="zh-CN" altLang="en-US" sz="1800" strike="noStrike" baseline="0" noProof="1">
                  <a:latin typeface="Arial" panose="020B0604020202020204" pitchFamily="34" charset="0"/>
                  <a:ea typeface="黑体" panose="02010600030101010101" pitchFamily="49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430774" y="2460737"/>
                <a:ext cx="2854740" cy="2733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800" strike="noStrike" baseline="0" noProof="1">
                  <a:latin typeface="Arial" panose="020B0604020202020204" pitchFamily="34" charset="0"/>
                  <a:ea typeface="黑体" panose="02010600030101010101" pitchFamily="49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185823" y="2163772"/>
                <a:ext cx="2854740" cy="27131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800" strike="noStrike" baseline="0" noProof="1">
                  <a:latin typeface="Arial" panose="020B0604020202020204" pitchFamily="34" charset="0"/>
                  <a:ea typeface="黑体" panose="02010600030101010101" pitchFamily="49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967948" y="1814345"/>
                <a:ext cx="2854740" cy="28008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800" strike="noStrike" baseline="0" noProof="1">
                  <a:latin typeface="Arial" panose="020B0604020202020204" pitchFamily="34" charset="0"/>
                  <a:ea typeface="黑体" panose="02010600030101010101" pitchFamily="49" charset="-122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6368242" y="2449779"/>
                <a:ext cx="2775758" cy="2522180"/>
              </a:xfrm>
              <a:custGeom>
                <a:avLst/>
                <a:gdLst>
                  <a:gd name="connsiteX0" fmla="*/ 1427370 w 2775758"/>
                  <a:gd name="connsiteY0" fmla="*/ 0 h 2522180"/>
                  <a:gd name="connsiteX1" fmla="*/ 2742570 w 2775758"/>
                  <a:gd name="connsiteY1" fmla="*/ 770217 h 2522180"/>
                  <a:gd name="connsiteX2" fmla="*/ 2775758 w 2775758"/>
                  <a:gd name="connsiteY2" fmla="*/ 850330 h 2522180"/>
                  <a:gd name="connsiteX3" fmla="*/ 2775758 w 2775758"/>
                  <a:gd name="connsiteY3" fmla="*/ 1671851 h 2522180"/>
                  <a:gd name="connsiteX4" fmla="*/ 2742570 w 2775758"/>
                  <a:gd name="connsiteY4" fmla="*/ 1751964 h 2522180"/>
                  <a:gd name="connsiteX5" fmla="*/ 1427370 w 2775758"/>
                  <a:gd name="connsiteY5" fmla="*/ 2522180 h 2522180"/>
                  <a:gd name="connsiteX6" fmla="*/ 0 w 2775758"/>
                  <a:gd name="connsiteY6" fmla="*/ 1261090 h 2522180"/>
                  <a:gd name="connsiteX7" fmla="*/ 1427370 w 2775758"/>
                  <a:gd name="connsiteY7" fmla="*/ 0 h 252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5758" h="2522180">
                    <a:moveTo>
                      <a:pt x="1427370" y="0"/>
                    </a:moveTo>
                    <a:cubicBezTo>
                      <a:pt x="2018607" y="0"/>
                      <a:pt x="2525884" y="317593"/>
                      <a:pt x="2742570" y="770217"/>
                    </a:cubicBezTo>
                    <a:lnTo>
                      <a:pt x="2775758" y="850330"/>
                    </a:lnTo>
                    <a:lnTo>
                      <a:pt x="2775758" y="1671851"/>
                    </a:lnTo>
                    <a:lnTo>
                      <a:pt x="2742570" y="1751964"/>
                    </a:lnTo>
                    <a:cubicBezTo>
                      <a:pt x="2525884" y="2204588"/>
                      <a:pt x="2018607" y="2522180"/>
                      <a:pt x="1427370" y="2522180"/>
                    </a:cubicBezTo>
                    <a:cubicBezTo>
                      <a:pt x="639055" y="2522180"/>
                      <a:pt x="0" y="1957571"/>
                      <a:pt x="0" y="1261090"/>
                    </a:cubicBezTo>
                    <a:cubicBezTo>
                      <a:pt x="0" y="564609"/>
                      <a:pt x="639055" y="0"/>
                      <a:pt x="14273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 fontAlgn="base"/>
                <a:endParaRPr lang="zh-CN" altLang="en-US" sz="1800" strike="noStrike" baseline="0" noProof="1">
                  <a:latin typeface="Arial" panose="020B0604020202020204" pitchFamily="34" charset="0"/>
                  <a:ea typeface="黑体" panose="02010600030101010101" pitchFamily="49" charset="-122"/>
                </a:endParaRPr>
              </a:p>
            </p:txBody>
          </p:sp>
        </p:grpSp>
      </p:grpSp>
      <p:grpSp>
        <p:nvGrpSpPr>
          <p:cNvPr id="12299" name="组合 23"/>
          <p:cNvGrpSpPr/>
          <p:nvPr/>
        </p:nvGrpSpPr>
        <p:grpSpPr>
          <a:xfrm rot="5400000">
            <a:off x="5856288" y="5413375"/>
            <a:ext cx="417512" cy="415925"/>
            <a:chOff x="4125910" y="5085713"/>
            <a:chExt cx="546840" cy="546840"/>
          </a:xfrm>
        </p:grpSpPr>
        <p:sp>
          <p:nvSpPr>
            <p:cNvPr id="25" name="椭圆 24">
              <a:hlinkClick r:id="" action="ppaction://hlinkshowjump?jump=nextslide"/>
            </p:cNvPr>
            <p:cNvSpPr/>
            <p:nvPr/>
          </p:nvSpPr>
          <p:spPr>
            <a:xfrm>
              <a:off x="4125910" y="5085713"/>
              <a:ext cx="546840" cy="54684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 fontAlgn="base"/>
              <a:endParaRPr lang="zh-CN" altLang="en-US" sz="1800" strike="noStrike" baseline="0" noProof="1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26" name="燕尾形 25">
              <a:hlinkClick r:id="" action="ppaction://hlinkshowjump?jump=nextslide"/>
            </p:cNvPr>
            <p:cNvSpPr/>
            <p:nvPr/>
          </p:nvSpPr>
          <p:spPr>
            <a:xfrm>
              <a:off x="4303845" y="5213845"/>
              <a:ext cx="217130" cy="290576"/>
            </a:xfrm>
            <a:prstGeom prst="chevron">
              <a:avLst>
                <a:gd name="adj" fmla="val 580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 fontAlgn="base"/>
              <a:endParaRPr lang="zh-CN" altLang="en-US" sz="1800" strike="noStrike" baseline="0" noProof="1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964" y="2763981"/>
            <a:ext cx="10280073" cy="1669808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1916" y="4567429"/>
            <a:ext cx="5948168" cy="579771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993C43-75C7-4C5E-B22E-E14D8C915DA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58A7524-64CE-4578-965F-7117C4BC7015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FA993C43-75C7-4C5E-B22E-E14D8C915DA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58A7524-64CE-4578-965F-7117C4BC7015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0"/>
          <p:cNvGrpSpPr/>
          <p:nvPr/>
        </p:nvGrpSpPr>
        <p:grpSpPr>
          <a:xfrm>
            <a:off x="0" y="2033588"/>
            <a:ext cx="12192000" cy="2790825"/>
            <a:chOff x="0" y="2409825"/>
            <a:chExt cx="9144000" cy="2092325"/>
          </a:xfrm>
        </p:grpSpPr>
        <p:sp>
          <p:nvSpPr>
            <p:cNvPr id="7" name="MH_Others_1"/>
            <p:cNvSpPr>
              <a:spLocks noChangeArrowheads="1"/>
            </p:cNvSpPr>
            <p:nvPr/>
          </p:nvSpPr>
          <p:spPr bwMode="auto">
            <a:xfrm>
              <a:off x="2778125" y="3652838"/>
              <a:ext cx="263525" cy="263525"/>
            </a:xfrm>
            <a:prstGeom prst="ellipse">
              <a:avLst/>
            </a:prstGeom>
            <a:solidFill>
              <a:srgbClr val="A0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6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/>
              <a:endParaRPr lang="zh-CN" altLang="en-US" strike="noStrike" noProof="1">
                <a:solidFill>
                  <a:schemeClr val="accent1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cxnSp>
          <p:nvCxnSpPr>
            <p:cNvPr id="13316" name="MH_Others_2"/>
            <p:cNvCxnSpPr/>
            <p:nvPr/>
          </p:nvCxnSpPr>
          <p:spPr>
            <a:xfrm>
              <a:off x="0" y="3473450"/>
              <a:ext cx="9144000" cy="0"/>
            </a:xfrm>
            <a:prstGeom prst="line">
              <a:avLst/>
            </a:prstGeom>
            <a:ln w="3175" cap="flat" cmpd="sng">
              <a:solidFill>
                <a:srgbClr val="A0E2E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7" name="MH_Others_3"/>
            <p:cNvCxnSpPr/>
            <p:nvPr/>
          </p:nvCxnSpPr>
          <p:spPr>
            <a:xfrm>
              <a:off x="2486025" y="2409825"/>
              <a:ext cx="0" cy="2092325"/>
            </a:xfrm>
            <a:prstGeom prst="line">
              <a:avLst/>
            </a:prstGeom>
            <a:ln w="3175" cap="flat" cmpd="sng">
              <a:solidFill>
                <a:srgbClr val="A0E2E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18" name="MH_Others_4"/>
            <p:cNvSpPr/>
            <p:nvPr/>
          </p:nvSpPr>
          <p:spPr>
            <a:xfrm>
              <a:off x="2068513" y="3040063"/>
              <a:ext cx="833437" cy="8318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8600" y="2268537"/>
            <a:ext cx="7308850" cy="118374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3473066"/>
            <a:ext cx="7308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993C43-75C7-4C5E-B22E-E14D8C915DA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58A7524-64CE-4578-965F-7117C4BC7015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97280"/>
            <a:ext cx="5181600" cy="5079683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7280"/>
            <a:ext cx="5181600" cy="5079683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FA993C43-75C7-4C5E-B22E-E14D8C915DA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58A7524-64CE-4578-965F-7117C4BC7015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ags" Target="../tags/tag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KSO_BC1"/>
          <p:cNvSpPr>
            <a:spLocks noGrp="1"/>
          </p:cNvSpPr>
          <p:nvPr>
            <p:ph type="body"/>
          </p:nvPr>
        </p:nvSpPr>
        <p:spPr>
          <a:xfrm>
            <a:off x="736600" y="1209675"/>
            <a:ext cx="10718800" cy="510063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-361950"/>
            <a:r>
              <a:rPr lang="zh-CN" altLang="en-US"/>
              <a:t>单击此处编辑母版文本样式</a:t>
            </a:r>
          </a:p>
          <a:p>
            <a:pPr lvl="1" indent="-361950"/>
            <a:r>
              <a:rPr lang="zh-CN" altLang="en-US"/>
              <a:t>第二级</a:t>
            </a:r>
          </a:p>
        </p:txBody>
      </p:sp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736600" y="371475"/>
            <a:ext cx="107188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5" name="KSO_FD"/>
          <p:cNvSpPr>
            <a:spLocks noGrp="1"/>
          </p:cNvSpPr>
          <p:nvPr>
            <p:ph type="dt" sz="half" idx="2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3835F597-9D84-4F12-921A-523FBDF67855}" type="datetimeFigureOut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2018/6/8</a:t>
            </a:fld>
            <a:endParaRPr lang="zh-CN" altLang="en-US" strike="noStrike" noProof="1"/>
          </a:p>
        </p:txBody>
      </p:sp>
      <p:sp>
        <p:nvSpPr>
          <p:cNvPr id="26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7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780A2A62-DF41-4980-A967-BA9094C8E52B}" type="slidenum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61950" indent="-361950" algn="just" defTabSz="685800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m"/>
        <a:defRPr lang="zh-CN" altLang="en-US" sz="2400" b="1" kern="1200" dirty="0">
          <a:solidFill>
            <a:schemeClr val="accent2"/>
          </a:solidFill>
          <a:latin typeface="+mn-lt"/>
          <a:ea typeface="+mn-ea"/>
          <a:cs typeface="+mn-cs"/>
        </a:defRPr>
      </a:lvl1pPr>
      <a:lvl2pPr marL="361950" indent="-361950" algn="just" defTabSz="685800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Clr>
          <a:srgbClr val="BDAACA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36"/>
          <p:cNvGrpSpPr/>
          <p:nvPr/>
        </p:nvGrpSpPr>
        <p:grpSpPr>
          <a:xfrm>
            <a:off x="-3175" y="-25400"/>
            <a:ext cx="12195175" cy="5160963"/>
            <a:chOff x="-3003" y="-25357"/>
            <a:chExt cx="12195003" cy="5160510"/>
          </a:xfrm>
        </p:grpSpPr>
        <p:sp>
          <p:nvSpPr>
            <p:cNvPr id="8" name="矩形 7"/>
            <p:cNvSpPr/>
            <p:nvPr/>
          </p:nvSpPr>
          <p:spPr>
            <a:xfrm>
              <a:off x="-3003" y="-25357"/>
              <a:ext cx="12190999" cy="339048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baseline="0" noProof="1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grpSp>
          <p:nvGrpSpPr>
            <p:cNvPr id="2052" name="组合 8"/>
            <p:cNvGrpSpPr/>
            <p:nvPr/>
          </p:nvGrpSpPr>
          <p:grpSpPr>
            <a:xfrm>
              <a:off x="-3003" y="649776"/>
              <a:ext cx="12195003" cy="1365441"/>
              <a:chOff x="-3003" y="408837"/>
              <a:chExt cx="9261914" cy="1088268"/>
            </a:xfrm>
          </p:grpSpPr>
          <p:grpSp>
            <p:nvGrpSpPr>
              <p:cNvPr id="2053" name="组合 9"/>
              <p:cNvGrpSpPr/>
              <p:nvPr/>
            </p:nvGrpSpPr>
            <p:grpSpPr>
              <a:xfrm>
                <a:off x="-3003" y="478752"/>
                <a:ext cx="2943359" cy="1000935"/>
                <a:chOff x="0" y="2084498"/>
                <a:chExt cx="9144000" cy="3109559"/>
              </a:xfrm>
            </p:grpSpPr>
            <p:sp>
              <p:nvSpPr>
                <p:cNvPr id="29" name="任意多边形 28"/>
                <p:cNvSpPr/>
                <p:nvPr/>
              </p:nvSpPr>
              <p:spPr>
                <a:xfrm>
                  <a:off x="0" y="2084498"/>
                  <a:ext cx="2673708" cy="2522180"/>
                </a:xfrm>
                <a:custGeom>
                  <a:avLst/>
                  <a:gdLst>
                    <a:gd name="connsiteX0" fmla="*/ 1246338 w 2673708"/>
                    <a:gd name="connsiteY0" fmla="*/ 0 h 2522180"/>
                    <a:gd name="connsiteX1" fmla="*/ 2673708 w 2673708"/>
                    <a:gd name="connsiteY1" fmla="*/ 1261090 h 2522180"/>
                    <a:gd name="connsiteX2" fmla="*/ 1246338 w 2673708"/>
                    <a:gd name="connsiteY2" fmla="*/ 2522180 h 2522180"/>
                    <a:gd name="connsiteX3" fmla="*/ 62740 w 2673708"/>
                    <a:gd name="connsiteY3" fmla="*/ 1966178 h 2522180"/>
                    <a:gd name="connsiteX4" fmla="*/ 0 w 2673708"/>
                    <a:gd name="connsiteY4" fmla="*/ 1874935 h 2522180"/>
                    <a:gd name="connsiteX5" fmla="*/ 0 w 2673708"/>
                    <a:gd name="connsiteY5" fmla="*/ 647246 h 2522180"/>
                    <a:gd name="connsiteX6" fmla="*/ 62740 w 2673708"/>
                    <a:gd name="connsiteY6" fmla="*/ 556003 h 2522180"/>
                    <a:gd name="connsiteX7" fmla="*/ 1246338 w 2673708"/>
                    <a:gd name="connsiteY7" fmla="*/ 0 h 2522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3708" h="2522180">
                      <a:moveTo>
                        <a:pt x="1246338" y="0"/>
                      </a:moveTo>
                      <a:cubicBezTo>
                        <a:pt x="2034653" y="0"/>
                        <a:pt x="2673708" y="564609"/>
                        <a:pt x="2673708" y="1261090"/>
                      </a:cubicBezTo>
                      <a:cubicBezTo>
                        <a:pt x="2673708" y="1957571"/>
                        <a:pt x="2034653" y="2522180"/>
                        <a:pt x="1246338" y="2522180"/>
                      </a:cubicBezTo>
                      <a:cubicBezTo>
                        <a:pt x="753641" y="2522180"/>
                        <a:pt x="319249" y="2301630"/>
                        <a:pt x="62740" y="1966178"/>
                      </a:cubicBezTo>
                      <a:lnTo>
                        <a:pt x="0" y="1874935"/>
                      </a:lnTo>
                      <a:lnTo>
                        <a:pt x="0" y="647246"/>
                      </a:lnTo>
                      <a:lnTo>
                        <a:pt x="62740" y="556003"/>
                      </a:lnTo>
                      <a:cubicBezTo>
                        <a:pt x="319249" y="220551"/>
                        <a:pt x="753641" y="0"/>
                        <a:pt x="124633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1430774" y="2460737"/>
                  <a:ext cx="2854740" cy="2733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3185823" y="2437844"/>
                  <a:ext cx="2854740" cy="25221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4967948" y="2155313"/>
                  <a:ext cx="2854740" cy="25221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6368242" y="2532907"/>
                  <a:ext cx="2775758" cy="2522180"/>
                </a:xfrm>
                <a:custGeom>
                  <a:avLst/>
                  <a:gdLst>
                    <a:gd name="connsiteX0" fmla="*/ 1427370 w 2775758"/>
                    <a:gd name="connsiteY0" fmla="*/ 0 h 2522180"/>
                    <a:gd name="connsiteX1" fmla="*/ 2742570 w 2775758"/>
                    <a:gd name="connsiteY1" fmla="*/ 770217 h 2522180"/>
                    <a:gd name="connsiteX2" fmla="*/ 2775758 w 2775758"/>
                    <a:gd name="connsiteY2" fmla="*/ 850330 h 2522180"/>
                    <a:gd name="connsiteX3" fmla="*/ 2775758 w 2775758"/>
                    <a:gd name="connsiteY3" fmla="*/ 1671851 h 2522180"/>
                    <a:gd name="connsiteX4" fmla="*/ 2742570 w 2775758"/>
                    <a:gd name="connsiteY4" fmla="*/ 1751964 h 2522180"/>
                    <a:gd name="connsiteX5" fmla="*/ 1427370 w 2775758"/>
                    <a:gd name="connsiteY5" fmla="*/ 2522180 h 2522180"/>
                    <a:gd name="connsiteX6" fmla="*/ 0 w 2775758"/>
                    <a:gd name="connsiteY6" fmla="*/ 1261090 h 2522180"/>
                    <a:gd name="connsiteX7" fmla="*/ 1427370 w 2775758"/>
                    <a:gd name="connsiteY7" fmla="*/ 0 h 2522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5758" h="2522180">
                      <a:moveTo>
                        <a:pt x="1427370" y="0"/>
                      </a:moveTo>
                      <a:cubicBezTo>
                        <a:pt x="2018607" y="0"/>
                        <a:pt x="2525884" y="317593"/>
                        <a:pt x="2742570" y="770217"/>
                      </a:cubicBezTo>
                      <a:lnTo>
                        <a:pt x="2775758" y="850330"/>
                      </a:lnTo>
                      <a:lnTo>
                        <a:pt x="2775758" y="1671851"/>
                      </a:lnTo>
                      <a:lnTo>
                        <a:pt x="2742570" y="1751964"/>
                      </a:lnTo>
                      <a:cubicBezTo>
                        <a:pt x="2525884" y="2204588"/>
                        <a:pt x="2018607" y="2522180"/>
                        <a:pt x="1427370" y="2522180"/>
                      </a:cubicBezTo>
                      <a:cubicBezTo>
                        <a:pt x="639055" y="2522180"/>
                        <a:pt x="0" y="1957571"/>
                        <a:pt x="0" y="1261090"/>
                      </a:cubicBezTo>
                      <a:cubicBezTo>
                        <a:pt x="0" y="564609"/>
                        <a:pt x="639055" y="0"/>
                        <a:pt x="142737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</p:grpSp>
          <p:grpSp>
            <p:nvGrpSpPr>
              <p:cNvPr id="2059" name="组合 10"/>
              <p:cNvGrpSpPr/>
              <p:nvPr/>
            </p:nvGrpSpPr>
            <p:grpSpPr>
              <a:xfrm>
                <a:off x="2686050" y="496170"/>
                <a:ext cx="2943359" cy="1000935"/>
                <a:chOff x="0" y="2084498"/>
                <a:chExt cx="9144000" cy="3109559"/>
              </a:xfrm>
            </p:grpSpPr>
            <p:sp>
              <p:nvSpPr>
                <p:cNvPr id="24" name="任意多边形 23"/>
                <p:cNvSpPr/>
                <p:nvPr/>
              </p:nvSpPr>
              <p:spPr>
                <a:xfrm>
                  <a:off x="0" y="2084498"/>
                  <a:ext cx="2673708" cy="2522180"/>
                </a:xfrm>
                <a:custGeom>
                  <a:avLst/>
                  <a:gdLst>
                    <a:gd name="connsiteX0" fmla="*/ 1246338 w 2673708"/>
                    <a:gd name="connsiteY0" fmla="*/ 0 h 2522180"/>
                    <a:gd name="connsiteX1" fmla="*/ 2673708 w 2673708"/>
                    <a:gd name="connsiteY1" fmla="*/ 1261090 h 2522180"/>
                    <a:gd name="connsiteX2" fmla="*/ 1246338 w 2673708"/>
                    <a:gd name="connsiteY2" fmla="*/ 2522180 h 2522180"/>
                    <a:gd name="connsiteX3" fmla="*/ 62740 w 2673708"/>
                    <a:gd name="connsiteY3" fmla="*/ 1966178 h 2522180"/>
                    <a:gd name="connsiteX4" fmla="*/ 0 w 2673708"/>
                    <a:gd name="connsiteY4" fmla="*/ 1874935 h 2522180"/>
                    <a:gd name="connsiteX5" fmla="*/ 0 w 2673708"/>
                    <a:gd name="connsiteY5" fmla="*/ 647246 h 2522180"/>
                    <a:gd name="connsiteX6" fmla="*/ 62740 w 2673708"/>
                    <a:gd name="connsiteY6" fmla="*/ 556003 h 2522180"/>
                    <a:gd name="connsiteX7" fmla="*/ 1246338 w 2673708"/>
                    <a:gd name="connsiteY7" fmla="*/ 0 h 2522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3708" h="2522180">
                      <a:moveTo>
                        <a:pt x="1246338" y="0"/>
                      </a:moveTo>
                      <a:cubicBezTo>
                        <a:pt x="2034653" y="0"/>
                        <a:pt x="2673708" y="564609"/>
                        <a:pt x="2673708" y="1261090"/>
                      </a:cubicBezTo>
                      <a:cubicBezTo>
                        <a:pt x="2673708" y="1957571"/>
                        <a:pt x="2034653" y="2522180"/>
                        <a:pt x="1246338" y="2522180"/>
                      </a:cubicBezTo>
                      <a:cubicBezTo>
                        <a:pt x="753641" y="2522180"/>
                        <a:pt x="319249" y="2301630"/>
                        <a:pt x="62740" y="1966178"/>
                      </a:cubicBezTo>
                      <a:lnTo>
                        <a:pt x="0" y="1874935"/>
                      </a:lnTo>
                      <a:lnTo>
                        <a:pt x="0" y="647246"/>
                      </a:lnTo>
                      <a:lnTo>
                        <a:pt x="62740" y="556003"/>
                      </a:lnTo>
                      <a:cubicBezTo>
                        <a:pt x="319249" y="220551"/>
                        <a:pt x="753641" y="0"/>
                        <a:pt x="124633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30774" y="2460737"/>
                  <a:ext cx="2854740" cy="2733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3185823" y="2437844"/>
                  <a:ext cx="2854740" cy="25221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4967948" y="2155313"/>
                  <a:ext cx="2854740" cy="25221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6368242" y="2532907"/>
                  <a:ext cx="2775758" cy="2522180"/>
                </a:xfrm>
                <a:custGeom>
                  <a:avLst/>
                  <a:gdLst>
                    <a:gd name="connsiteX0" fmla="*/ 1427370 w 2775758"/>
                    <a:gd name="connsiteY0" fmla="*/ 0 h 2522180"/>
                    <a:gd name="connsiteX1" fmla="*/ 2742570 w 2775758"/>
                    <a:gd name="connsiteY1" fmla="*/ 770217 h 2522180"/>
                    <a:gd name="connsiteX2" fmla="*/ 2775758 w 2775758"/>
                    <a:gd name="connsiteY2" fmla="*/ 850330 h 2522180"/>
                    <a:gd name="connsiteX3" fmla="*/ 2775758 w 2775758"/>
                    <a:gd name="connsiteY3" fmla="*/ 1671851 h 2522180"/>
                    <a:gd name="connsiteX4" fmla="*/ 2742570 w 2775758"/>
                    <a:gd name="connsiteY4" fmla="*/ 1751964 h 2522180"/>
                    <a:gd name="connsiteX5" fmla="*/ 1427370 w 2775758"/>
                    <a:gd name="connsiteY5" fmla="*/ 2522180 h 2522180"/>
                    <a:gd name="connsiteX6" fmla="*/ 0 w 2775758"/>
                    <a:gd name="connsiteY6" fmla="*/ 1261090 h 2522180"/>
                    <a:gd name="connsiteX7" fmla="*/ 1427370 w 2775758"/>
                    <a:gd name="connsiteY7" fmla="*/ 0 h 2522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5758" h="2522180">
                      <a:moveTo>
                        <a:pt x="1427370" y="0"/>
                      </a:moveTo>
                      <a:cubicBezTo>
                        <a:pt x="2018607" y="0"/>
                        <a:pt x="2525884" y="317593"/>
                        <a:pt x="2742570" y="770217"/>
                      </a:cubicBezTo>
                      <a:lnTo>
                        <a:pt x="2775758" y="850330"/>
                      </a:lnTo>
                      <a:lnTo>
                        <a:pt x="2775758" y="1671851"/>
                      </a:lnTo>
                      <a:lnTo>
                        <a:pt x="2742570" y="1751964"/>
                      </a:lnTo>
                      <a:cubicBezTo>
                        <a:pt x="2525884" y="2204588"/>
                        <a:pt x="2018607" y="2522180"/>
                        <a:pt x="1427370" y="2522180"/>
                      </a:cubicBezTo>
                      <a:cubicBezTo>
                        <a:pt x="639055" y="2522180"/>
                        <a:pt x="0" y="1957571"/>
                        <a:pt x="0" y="1261090"/>
                      </a:cubicBezTo>
                      <a:cubicBezTo>
                        <a:pt x="0" y="564609"/>
                        <a:pt x="639055" y="0"/>
                        <a:pt x="142737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</p:grpSp>
          <p:grpSp>
            <p:nvGrpSpPr>
              <p:cNvPr id="2065" name="组合 11"/>
              <p:cNvGrpSpPr/>
              <p:nvPr/>
            </p:nvGrpSpPr>
            <p:grpSpPr>
              <a:xfrm>
                <a:off x="5368290" y="496170"/>
                <a:ext cx="2943359" cy="1000935"/>
                <a:chOff x="0" y="2084498"/>
                <a:chExt cx="9144000" cy="3109559"/>
              </a:xfrm>
            </p:grpSpPr>
            <p:sp>
              <p:nvSpPr>
                <p:cNvPr id="19" name="任意多边形 18"/>
                <p:cNvSpPr/>
                <p:nvPr/>
              </p:nvSpPr>
              <p:spPr>
                <a:xfrm>
                  <a:off x="0" y="2084498"/>
                  <a:ext cx="2673708" cy="2522180"/>
                </a:xfrm>
                <a:custGeom>
                  <a:avLst/>
                  <a:gdLst>
                    <a:gd name="connsiteX0" fmla="*/ 1246338 w 2673708"/>
                    <a:gd name="connsiteY0" fmla="*/ 0 h 2522180"/>
                    <a:gd name="connsiteX1" fmla="*/ 2673708 w 2673708"/>
                    <a:gd name="connsiteY1" fmla="*/ 1261090 h 2522180"/>
                    <a:gd name="connsiteX2" fmla="*/ 1246338 w 2673708"/>
                    <a:gd name="connsiteY2" fmla="*/ 2522180 h 2522180"/>
                    <a:gd name="connsiteX3" fmla="*/ 62740 w 2673708"/>
                    <a:gd name="connsiteY3" fmla="*/ 1966178 h 2522180"/>
                    <a:gd name="connsiteX4" fmla="*/ 0 w 2673708"/>
                    <a:gd name="connsiteY4" fmla="*/ 1874935 h 2522180"/>
                    <a:gd name="connsiteX5" fmla="*/ 0 w 2673708"/>
                    <a:gd name="connsiteY5" fmla="*/ 647246 h 2522180"/>
                    <a:gd name="connsiteX6" fmla="*/ 62740 w 2673708"/>
                    <a:gd name="connsiteY6" fmla="*/ 556003 h 2522180"/>
                    <a:gd name="connsiteX7" fmla="*/ 1246338 w 2673708"/>
                    <a:gd name="connsiteY7" fmla="*/ 0 h 2522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3708" h="2522180">
                      <a:moveTo>
                        <a:pt x="1246338" y="0"/>
                      </a:moveTo>
                      <a:cubicBezTo>
                        <a:pt x="2034653" y="0"/>
                        <a:pt x="2673708" y="564609"/>
                        <a:pt x="2673708" y="1261090"/>
                      </a:cubicBezTo>
                      <a:cubicBezTo>
                        <a:pt x="2673708" y="1957571"/>
                        <a:pt x="2034653" y="2522180"/>
                        <a:pt x="1246338" y="2522180"/>
                      </a:cubicBezTo>
                      <a:cubicBezTo>
                        <a:pt x="753641" y="2522180"/>
                        <a:pt x="319249" y="2301630"/>
                        <a:pt x="62740" y="1966178"/>
                      </a:cubicBezTo>
                      <a:lnTo>
                        <a:pt x="0" y="1874935"/>
                      </a:lnTo>
                      <a:lnTo>
                        <a:pt x="0" y="647246"/>
                      </a:lnTo>
                      <a:lnTo>
                        <a:pt x="62740" y="556003"/>
                      </a:lnTo>
                      <a:cubicBezTo>
                        <a:pt x="319249" y="220551"/>
                        <a:pt x="753641" y="0"/>
                        <a:pt x="124633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1430774" y="2460737"/>
                  <a:ext cx="2854740" cy="2733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3185823" y="2437844"/>
                  <a:ext cx="2854740" cy="25221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4967948" y="2155313"/>
                  <a:ext cx="2854740" cy="25221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6368242" y="2532907"/>
                  <a:ext cx="2775758" cy="2522180"/>
                </a:xfrm>
                <a:custGeom>
                  <a:avLst/>
                  <a:gdLst>
                    <a:gd name="connsiteX0" fmla="*/ 1427370 w 2775758"/>
                    <a:gd name="connsiteY0" fmla="*/ 0 h 2522180"/>
                    <a:gd name="connsiteX1" fmla="*/ 2742570 w 2775758"/>
                    <a:gd name="connsiteY1" fmla="*/ 770217 h 2522180"/>
                    <a:gd name="connsiteX2" fmla="*/ 2775758 w 2775758"/>
                    <a:gd name="connsiteY2" fmla="*/ 850330 h 2522180"/>
                    <a:gd name="connsiteX3" fmla="*/ 2775758 w 2775758"/>
                    <a:gd name="connsiteY3" fmla="*/ 1671851 h 2522180"/>
                    <a:gd name="connsiteX4" fmla="*/ 2742570 w 2775758"/>
                    <a:gd name="connsiteY4" fmla="*/ 1751964 h 2522180"/>
                    <a:gd name="connsiteX5" fmla="*/ 1427370 w 2775758"/>
                    <a:gd name="connsiteY5" fmla="*/ 2522180 h 2522180"/>
                    <a:gd name="connsiteX6" fmla="*/ 0 w 2775758"/>
                    <a:gd name="connsiteY6" fmla="*/ 1261090 h 2522180"/>
                    <a:gd name="connsiteX7" fmla="*/ 1427370 w 2775758"/>
                    <a:gd name="connsiteY7" fmla="*/ 0 h 2522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5758" h="2522180">
                      <a:moveTo>
                        <a:pt x="1427370" y="0"/>
                      </a:moveTo>
                      <a:cubicBezTo>
                        <a:pt x="2018607" y="0"/>
                        <a:pt x="2525884" y="317593"/>
                        <a:pt x="2742570" y="770217"/>
                      </a:cubicBezTo>
                      <a:lnTo>
                        <a:pt x="2775758" y="850330"/>
                      </a:lnTo>
                      <a:lnTo>
                        <a:pt x="2775758" y="1671851"/>
                      </a:lnTo>
                      <a:lnTo>
                        <a:pt x="2742570" y="1751964"/>
                      </a:lnTo>
                      <a:cubicBezTo>
                        <a:pt x="2525884" y="2204588"/>
                        <a:pt x="2018607" y="2522180"/>
                        <a:pt x="1427370" y="2522180"/>
                      </a:cubicBezTo>
                      <a:cubicBezTo>
                        <a:pt x="639055" y="2522180"/>
                        <a:pt x="0" y="1957571"/>
                        <a:pt x="0" y="1261090"/>
                      </a:cubicBezTo>
                      <a:cubicBezTo>
                        <a:pt x="0" y="564609"/>
                        <a:pt x="639055" y="0"/>
                        <a:pt x="142737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</p:grpSp>
          <p:grpSp>
            <p:nvGrpSpPr>
              <p:cNvPr id="2071" name="组合 12"/>
              <p:cNvGrpSpPr/>
              <p:nvPr/>
            </p:nvGrpSpPr>
            <p:grpSpPr>
              <a:xfrm>
                <a:off x="6315552" y="408837"/>
                <a:ext cx="2943359" cy="1000935"/>
                <a:chOff x="0" y="2084498"/>
                <a:chExt cx="9144000" cy="3109559"/>
              </a:xfrm>
            </p:grpSpPr>
            <p:sp>
              <p:nvSpPr>
                <p:cNvPr id="14" name="任意多边形 13"/>
                <p:cNvSpPr/>
                <p:nvPr/>
              </p:nvSpPr>
              <p:spPr>
                <a:xfrm>
                  <a:off x="0" y="2084498"/>
                  <a:ext cx="2673708" cy="2522180"/>
                </a:xfrm>
                <a:custGeom>
                  <a:avLst/>
                  <a:gdLst>
                    <a:gd name="connsiteX0" fmla="*/ 1246338 w 2673708"/>
                    <a:gd name="connsiteY0" fmla="*/ 0 h 2522180"/>
                    <a:gd name="connsiteX1" fmla="*/ 2673708 w 2673708"/>
                    <a:gd name="connsiteY1" fmla="*/ 1261090 h 2522180"/>
                    <a:gd name="connsiteX2" fmla="*/ 1246338 w 2673708"/>
                    <a:gd name="connsiteY2" fmla="*/ 2522180 h 2522180"/>
                    <a:gd name="connsiteX3" fmla="*/ 62740 w 2673708"/>
                    <a:gd name="connsiteY3" fmla="*/ 1966178 h 2522180"/>
                    <a:gd name="connsiteX4" fmla="*/ 0 w 2673708"/>
                    <a:gd name="connsiteY4" fmla="*/ 1874935 h 2522180"/>
                    <a:gd name="connsiteX5" fmla="*/ 0 w 2673708"/>
                    <a:gd name="connsiteY5" fmla="*/ 647246 h 2522180"/>
                    <a:gd name="connsiteX6" fmla="*/ 62740 w 2673708"/>
                    <a:gd name="connsiteY6" fmla="*/ 556003 h 2522180"/>
                    <a:gd name="connsiteX7" fmla="*/ 1246338 w 2673708"/>
                    <a:gd name="connsiteY7" fmla="*/ 0 h 2522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3708" h="2522180">
                      <a:moveTo>
                        <a:pt x="1246338" y="0"/>
                      </a:moveTo>
                      <a:cubicBezTo>
                        <a:pt x="2034653" y="0"/>
                        <a:pt x="2673708" y="564609"/>
                        <a:pt x="2673708" y="1261090"/>
                      </a:cubicBezTo>
                      <a:cubicBezTo>
                        <a:pt x="2673708" y="1957571"/>
                        <a:pt x="2034653" y="2522180"/>
                        <a:pt x="1246338" y="2522180"/>
                      </a:cubicBezTo>
                      <a:cubicBezTo>
                        <a:pt x="753641" y="2522180"/>
                        <a:pt x="319249" y="2301630"/>
                        <a:pt x="62740" y="1966178"/>
                      </a:cubicBezTo>
                      <a:lnTo>
                        <a:pt x="0" y="1874935"/>
                      </a:lnTo>
                      <a:lnTo>
                        <a:pt x="0" y="647246"/>
                      </a:lnTo>
                      <a:lnTo>
                        <a:pt x="62740" y="556003"/>
                      </a:lnTo>
                      <a:cubicBezTo>
                        <a:pt x="319249" y="220551"/>
                        <a:pt x="753641" y="0"/>
                        <a:pt x="124633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430774" y="2460737"/>
                  <a:ext cx="2854740" cy="2733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3185823" y="2437844"/>
                  <a:ext cx="2854740" cy="25221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4967948" y="2155313"/>
                  <a:ext cx="2854740" cy="25221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6368242" y="2532907"/>
                  <a:ext cx="2775758" cy="2522180"/>
                </a:xfrm>
                <a:custGeom>
                  <a:avLst/>
                  <a:gdLst>
                    <a:gd name="connsiteX0" fmla="*/ 1427370 w 2775758"/>
                    <a:gd name="connsiteY0" fmla="*/ 0 h 2522180"/>
                    <a:gd name="connsiteX1" fmla="*/ 2742570 w 2775758"/>
                    <a:gd name="connsiteY1" fmla="*/ 770217 h 2522180"/>
                    <a:gd name="connsiteX2" fmla="*/ 2775758 w 2775758"/>
                    <a:gd name="connsiteY2" fmla="*/ 850330 h 2522180"/>
                    <a:gd name="connsiteX3" fmla="*/ 2775758 w 2775758"/>
                    <a:gd name="connsiteY3" fmla="*/ 1671851 h 2522180"/>
                    <a:gd name="connsiteX4" fmla="*/ 2742570 w 2775758"/>
                    <a:gd name="connsiteY4" fmla="*/ 1751964 h 2522180"/>
                    <a:gd name="connsiteX5" fmla="*/ 1427370 w 2775758"/>
                    <a:gd name="connsiteY5" fmla="*/ 2522180 h 2522180"/>
                    <a:gd name="connsiteX6" fmla="*/ 0 w 2775758"/>
                    <a:gd name="connsiteY6" fmla="*/ 1261090 h 2522180"/>
                    <a:gd name="connsiteX7" fmla="*/ 1427370 w 2775758"/>
                    <a:gd name="connsiteY7" fmla="*/ 0 h 2522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5758" h="2522180">
                      <a:moveTo>
                        <a:pt x="1427370" y="0"/>
                      </a:moveTo>
                      <a:cubicBezTo>
                        <a:pt x="2018607" y="0"/>
                        <a:pt x="2525884" y="317593"/>
                        <a:pt x="2742570" y="770217"/>
                      </a:cubicBezTo>
                      <a:lnTo>
                        <a:pt x="2775758" y="850330"/>
                      </a:lnTo>
                      <a:lnTo>
                        <a:pt x="2775758" y="1671851"/>
                      </a:lnTo>
                      <a:lnTo>
                        <a:pt x="2742570" y="1751964"/>
                      </a:lnTo>
                      <a:cubicBezTo>
                        <a:pt x="2525884" y="2204588"/>
                        <a:pt x="2018607" y="2522180"/>
                        <a:pt x="1427370" y="2522180"/>
                      </a:cubicBezTo>
                      <a:cubicBezTo>
                        <a:pt x="639055" y="2522180"/>
                        <a:pt x="0" y="1957571"/>
                        <a:pt x="0" y="1261090"/>
                      </a:cubicBezTo>
                      <a:cubicBezTo>
                        <a:pt x="0" y="564609"/>
                        <a:pt x="639055" y="0"/>
                        <a:pt x="142737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 fontAlgn="base"/>
                  <a:endParaRPr lang="zh-CN" altLang="en-US" sz="1800" strike="noStrike" baseline="0" noProof="1">
                    <a:latin typeface="Arial" panose="020B0604020202020204" pitchFamily="34" charset="0"/>
                    <a:ea typeface="黑体" panose="02010600030101010101" pitchFamily="49" charset="-122"/>
                  </a:endParaRPr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1001" y="1019604"/>
              <a:ext cx="12190999" cy="4115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800" strike="noStrike" baseline="0" noProof="1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2078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55563"/>
            <a:ext cx="10515600" cy="727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79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065213"/>
            <a:ext cx="10515600" cy="51117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342900"/>
            <a:r>
              <a:rPr lang="zh-CN" altLang="en-US" dirty="0"/>
              <a:t>第二级</a:t>
            </a:r>
          </a:p>
          <a:p>
            <a:pPr lvl="2" indent="-285750"/>
            <a:r>
              <a:rPr lang="zh-CN" altLang="en-US" dirty="0"/>
              <a:t>第三级</a:t>
            </a:r>
          </a:p>
          <a:p>
            <a:pPr lvl="3" indent="-285750"/>
            <a:r>
              <a:rPr lang="zh-CN" altLang="en-US" dirty="0"/>
              <a:t>第四级</a:t>
            </a:r>
          </a:p>
          <a:p>
            <a:pPr lvl="4" indent="-28575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FA993C43-75C7-4C5E-B22E-E14D8C915DA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358A7524-64CE-4578-965F-7117C4BC7015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ebdings" panose="05030102010509060703" pitchFamily="18" charset="2"/>
        <a:buChar char="×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/>
          <p:cNvSpPr/>
          <p:nvPr/>
        </p:nvSpPr>
        <p:spPr>
          <a:xfrm>
            <a:off x="0" y="714375"/>
            <a:ext cx="12192000" cy="58483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857250"/>
            <a:ext cx="10515600" cy="8334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70000"/>
        <a:buFont typeface="Wingdings 2" panose="05020102010507070707" pitchFamily="18" charset="2"/>
        <a:buChar char=""/>
        <a:defRPr sz="2400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KSO_BC1"/>
          <p:cNvSpPr>
            <a:spLocks noGrp="1"/>
          </p:cNvSpPr>
          <p:nvPr>
            <p:ph type="body"/>
          </p:nvPr>
        </p:nvSpPr>
        <p:spPr>
          <a:xfrm>
            <a:off x="736600" y="1209675"/>
            <a:ext cx="10718800" cy="510063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-361950"/>
            <a:r>
              <a:rPr lang="zh-CN" altLang="en-US"/>
              <a:t>单击此处编辑母版文本样式</a:t>
            </a:r>
          </a:p>
          <a:p>
            <a:pPr lvl="1" indent="-361950"/>
            <a:r>
              <a:rPr lang="zh-CN" altLang="en-US"/>
              <a:t>第二级</a:t>
            </a:r>
          </a:p>
        </p:txBody>
      </p:sp>
      <p:sp>
        <p:nvSpPr>
          <p:cNvPr id="4099" name="KSO_BT1"/>
          <p:cNvSpPr>
            <a:spLocks noGrp="1"/>
          </p:cNvSpPr>
          <p:nvPr>
            <p:ph type="title"/>
          </p:nvPr>
        </p:nvSpPr>
        <p:spPr>
          <a:xfrm>
            <a:off x="736600" y="371475"/>
            <a:ext cx="107188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5" name="KSO_FD"/>
          <p:cNvSpPr>
            <a:spLocks noGrp="1"/>
          </p:cNvSpPr>
          <p:nvPr>
            <p:ph type="dt" sz="half" idx="2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3835F597-9D84-4F12-921A-523FBDF67855}" type="datetimeFigureOut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2018/6/8</a:t>
            </a:fld>
            <a:endParaRPr lang="zh-CN" altLang="en-US" strike="noStrike" noProof="1"/>
          </a:p>
        </p:txBody>
      </p:sp>
      <p:sp>
        <p:nvSpPr>
          <p:cNvPr id="26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7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780A2A62-DF41-4980-A967-BA9094C8E52B}" type="slidenum">
              <a:rPr lang="zh-CN" altLang="en-US" strike="noStrike" noProof="1">
                <a:latin typeface="+mn-lt"/>
                <a:ea typeface="+mn-ea"/>
                <a:cs typeface="+mn-cs"/>
              </a:rPr>
              <a:pPr fontAlgn="auto">
                <a:defRPr/>
              </a:p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61950" indent="-361950" algn="just" defTabSz="685800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m"/>
        <a:defRPr lang="zh-CN" altLang="en-US" sz="2400" b="1" kern="1200" dirty="0">
          <a:solidFill>
            <a:schemeClr val="accent2"/>
          </a:solidFill>
          <a:latin typeface="+mn-lt"/>
          <a:ea typeface="+mn-ea"/>
          <a:cs typeface="+mn-cs"/>
        </a:defRPr>
      </a:lvl1pPr>
      <a:lvl2pPr marL="361950" indent="-361950" algn="just" defTabSz="685800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Clr>
          <a:srgbClr val="BDAACA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669925" y="1123950"/>
            <a:ext cx="10850563" cy="50196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en-US" altLang="zh-CN" dirty="0"/>
              <a:t>Edit Master text styles</a:t>
            </a:r>
          </a:p>
          <a:p>
            <a:pPr lvl="1" indent="-228600"/>
            <a:r>
              <a:rPr lang="en-US" altLang="zh-CN" dirty="0"/>
              <a:t>Second level</a:t>
            </a:r>
          </a:p>
          <a:p>
            <a:pPr lvl="2" indent="-228600"/>
            <a:r>
              <a:rPr lang="en-US" altLang="zh-CN" dirty="0"/>
              <a:t>Third level</a:t>
            </a:r>
          </a:p>
          <a:p>
            <a:pPr lvl="3" indent="-228600"/>
            <a:r>
              <a:rPr lang="en-US" altLang="zh-CN" dirty="0"/>
              <a:t>Fourth level</a:t>
            </a:r>
          </a:p>
          <a:p>
            <a:pPr lvl="4" indent="-228600"/>
            <a:r>
              <a:rPr lang="en-US" altLang="zh-CN" dirty="0"/>
              <a:t>Fifth level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669925" y="1028700"/>
            <a:ext cx="1085056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5402263" y="6240463"/>
            <a:ext cx="1387475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5" y="6240463"/>
            <a:ext cx="41402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www.islide.cc</a:t>
            </a:r>
            <a:endParaRPr lang="zh-CN" altLang="en-US" strike="noStrike" noProof="1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240463"/>
            <a:ext cx="290988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sldNum="0"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fontAlgn="base"/>
            <a:fld id="{D997B5FA-0921-464F-AAE1-844C04324D75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fontAlgn="base"/>
            <a:fld id="{565CE74E-AB26-4998-AD42-012C4C1AD07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桌面\复件 (4) 复件 4\ba8d822b65905f9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919288" cy="981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7172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fld id="{AC9EFA74-0CFD-4E68-B556-4E356F03407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2018/6/8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fld id="{CA3047C9-F2F8-4837-80A4-86A81A76D6E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46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1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0.jpeg"/><Relationship Id="rId5" Type="http://schemas.openxmlformats.org/officeDocument/2006/relationships/slide" Target="slide7.xml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59.xml"/><Relationship Id="rId7" Type="http://schemas.openxmlformats.org/officeDocument/2006/relationships/image" Target="../media/image35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34.jpeg"/><Relationship Id="rId5" Type="http://schemas.openxmlformats.org/officeDocument/2006/relationships/slide" Target="slide9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0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0.jpeg"/><Relationship Id="rId5" Type="http://schemas.openxmlformats.org/officeDocument/2006/relationships/tags" Target="../tags/tag22.xml"/><Relationship Id="rId10" Type="http://schemas.openxmlformats.org/officeDocument/2006/relationships/image" Target="../media/image19.jpeg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4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26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48.xml"/><Relationship Id="rId11" Type="http://schemas.openxmlformats.org/officeDocument/2006/relationships/slideLayout" Target="../slideLayouts/slideLayout22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29080" y="2701921"/>
            <a:ext cx="7963535" cy="996315"/>
          </a:xfrm>
        </p:spPr>
        <p:txBody>
          <a:bodyPr wrap="square" anchor="b">
            <a:noAutofit/>
          </a:bodyPr>
          <a:lstStyle/>
          <a:p>
            <a:pPr fontAlgn="auto"/>
            <a:r>
              <a:rPr lang="zh-CN" altLang="en-US" sz="5400" b="1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五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012180" y="4324350"/>
            <a:ext cx="5286545" cy="2533650"/>
          </a:xfrm>
        </p:spPr>
        <p:txBody>
          <a:bodyPr wrap="square">
            <a:normAutofit/>
          </a:bodyPr>
          <a:lstStyle/>
          <a:p>
            <a:pPr fontAlgn="auto"/>
            <a:r>
              <a:rPr lang="zh-CN" altLang="en-US" strike="noStrike" noProof="1" smtClean="0"/>
              <a:t>商学院：</a:t>
            </a:r>
            <a:r>
              <a:rPr lang="en-US" altLang="zh-CN" strike="noStrike" noProof="1" smtClean="0"/>
              <a:t>1730902</a:t>
            </a:r>
            <a:r>
              <a:rPr lang="zh-CN" altLang="en-US" noProof="1" smtClean="0"/>
              <a:t>、</a:t>
            </a:r>
            <a:r>
              <a:rPr lang="en-US" altLang="zh-CN" noProof="1" smtClean="0"/>
              <a:t>1730901</a:t>
            </a:r>
            <a:r>
              <a:rPr lang="zh-CN" altLang="en-US" noProof="1" smtClean="0"/>
              <a:t>班</a:t>
            </a:r>
            <a:r>
              <a:rPr lang="en-US" altLang="zh-CN" strike="noStrike" noProof="1" smtClean="0"/>
              <a:t>                                         </a:t>
            </a:r>
            <a:r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主讲人：王</a:t>
            </a:r>
            <a:r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瑶</a:t>
            </a:r>
            <a:endParaRPr lang="en-US" altLang="zh-CN" strike="noStrike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/>
            <a:r>
              <a:rPr lang="zh-CN" altLang="en-US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助</a:t>
            </a:r>
            <a:r>
              <a:rPr lang="zh-CN" altLang="en-US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讲</a:t>
            </a:r>
            <a:r>
              <a:rPr lang="zh-CN" altLang="en-US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人：张鹏  左旭 隋明也、王羽忻</a:t>
            </a: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271268" y="1296669"/>
            <a:ext cx="6711313" cy="1123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fontAlgn="base"/>
            <a:r>
              <a:rPr lang="zh-CN" sz="5400" strike="noStrike" noProof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开天辟地的大事变</a:t>
            </a:r>
          </a:p>
        </p:txBody>
      </p:sp>
      <p:sp>
        <p:nvSpPr>
          <p:cNvPr id="2" name="矩形 1"/>
          <p:cNvSpPr/>
          <p:nvPr/>
        </p:nvSpPr>
        <p:spPr>
          <a:xfrm>
            <a:off x="1702435" y="3538220"/>
            <a:ext cx="3768725" cy="10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2164080" y="2739390"/>
            <a:ext cx="23583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ea"/>
                <a:ea typeface="+mj-ea"/>
                <a:sym typeface="+mn-ea"/>
              </a:rPr>
              <a:t>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55265" y="2739390"/>
            <a:ext cx="18484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ea"/>
                <a:ea typeface="+mj-ea"/>
                <a:sym typeface="+mn-ea"/>
              </a:rPr>
              <a:t>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98520" y="2739390"/>
            <a:ext cx="26136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ea"/>
                <a:ea typeface="+mj-ea"/>
                <a:sym typeface="+mn-ea"/>
              </a:rPr>
              <a:t>动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3" grpId="3"/>
      <p:bldP spid="3" grpId="4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3"/>
          <p:cNvPicPr>
            <a:picLocks noChangeAspect="1"/>
          </p:cNvPicPr>
          <p:nvPr/>
        </p:nvPicPr>
        <p:blipFill>
          <a:blip r:embed="rId2" cstate="print"/>
          <a:srcRect l="7791" t="-153" r="7249" b="28503"/>
          <a:stretch>
            <a:fillRect/>
          </a:stretch>
        </p:blipFill>
        <p:spPr>
          <a:xfrm>
            <a:off x="-69850" y="-23812"/>
            <a:ext cx="12330113" cy="693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6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00139">
            <a:off x="-6540500" y="-901700"/>
            <a:ext cx="15446375" cy="868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3" name="文本框 5"/>
          <p:cNvSpPr txBox="1"/>
          <p:nvPr/>
        </p:nvSpPr>
        <p:spPr>
          <a:xfrm>
            <a:off x="4759325" y="2362200"/>
            <a:ext cx="4635500" cy="1444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8800" noProof="1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+mn-cs"/>
              </a:rPr>
              <a:t>谢谢</a:t>
            </a:r>
            <a:endParaRPr lang="zh-CN" altLang="en-US" sz="8800" noProof="1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16538" y="730250"/>
            <a:ext cx="6103938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noProof="1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黑体" panose="02010600030101010101" pitchFamily="49" charset="-122"/>
                <a:cs typeface="+mn-cs"/>
              </a:rPr>
              <a:t> </a:t>
            </a: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title"/>
          </p:nvPr>
        </p:nvSpPr>
        <p:spPr>
          <a:xfrm>
            <a:off x="3559175" y="2917825"/>
            <a:ext cx="4572000" cy="611188"/>
          </a:xfrm>
        </p:spPr>
        <p:txBody>
          <a:bodyPr lIns="252000" tIns="0" rIns="0" bIns="0" anchor="ctr"/>
          <a:lstStyle/>
          <a:p>
            <a:pPr defTabSz="914400">
              <a:buNone/>
            </a:pPr>
            <a:r>
              <a:rPr lang="zh-CN" altLang="en-US" sz="2800" kern="120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上海工人罢工</a:t>
            </a:r>
          </a:p>
        </p:txBody>
      </p:sp>
      <p:pic>
        <p:nvPicPr>
          <p:cNvPr id="18434" name="图片 -2147482618" descr="40194951543889739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0365" y="3924935"/>
            <a:ext cx="4340225" cy="2703195"/>
          </a:xfrm>
          <a:prstGeom prst="round2DiagRect">
            <a:avLst/>
          </a:prstGeom>
          <a:noFill/>
          <a:ln w="28575">
            <a:solidFill>
              <a:schemeClr val="bg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3493" name="文本框 2"/>
          <p:cNvSpPr txBox="1"/>
          <p:nvPr/>
        </p:nvSpPr>
        <p:spPr>
          <a:xfrm>
            <a:off x="5008563" y="730250"/>
            <a:ext cx="6329362" cy="17700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日北洋政府释放被捕学生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并罢免曹汝霖、章宗祥、陆宗舆的职务</a:t>
            </a:r>
          </a:p>
          <a:p>
            <a:pPr>
              <a:lnSpc>
                <a:spcPct val="13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0030101010101" pitchFamily="49" charset="-122"/>
            </a:endParaRPr>
          </a:p>
        </p:txBody>
      </p:sp>
      <p:sp>
        <p:nvSpPr>
          <p:cNvPr id="63494" name="文本框 1"/>
          <p:cNvSpPr txBox="1"/>
          <p:nvPr/>
        </p:nvSpPr>
        <p:spPr>
          <a:xfrm>
            <a:off x="117475" y="4375150"/>
            <a:ext cx="6413500" cy="1211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28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日中国代表最终没有出席和会签字</a:t>
            </a:r>
          </a:p>
        </p:txBody>
      </p:sp>
      <p:pic>
        <p:nvPicPr>
          <p:cNvPr id="40962" name="图片 -2147482616" descr="1466968034551209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3970" y="93980"/>
            <a:ext cx="3754120" cy="3957320"/>
          </a:xfrm>
          <a:prstGeom prst="roundRect">
            <a:avLst/>
          </a:prstGeom>
          <a:noFill/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</p:pic>
      <p:cxnSp>
        <p:nvCxnSpPr>
          <p:cNvPr id="3" name="直接箭头连接符 2"/>
          <p:cNvCxnSpPr/>
          <p:nvPr/>
        </p:nvCxnSpPr>
        <p:spPr>
          <a:xfrm>
            <a:off x="7207250" y="3355975"/>
            <a:ext cx="8429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任意多边形 26"/>
          <p:cNvSpPr/>
          <p:nvPr>
            <p:custDataLst>
              <p:tags r:id="rId2"/>
            </p:custDataLst>
          </p:nvPr>
        </p:nvSpPr>
        <p:spPr>
          <a:xfrm flipH="1" flipV="1">
            <a:off x="11171238" y="5788025"/>
            <a:ext cx="1035050" cy="106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2549" y="0"/>
              </a:cxn>
              <a:cxn ang="0">
                <a:pos x="917529" y="32209"/>
              </a:cxn>
              <a:cxn ang="0">
                <a:pos x="1035409" y="404299"/>
              </a:cxn>
              <a:cxn ang="0">
                <a:pos x="345185" y="1069804"/>
              </a:cxn>
              <a:cxn ang="0">
                <a:pos x="1621" y="981632"/>
              </a:cxn>
              <a:cxn ang="0">
                <a:pos x="0" y="980656"/>
              </a:cxn>
            </a:cxnLst>
            <a:rect l="0" t="0" r="0" b="0"/>
            <a:pathLst>
              <a:path w="5588000" h="5773628">
                <a:moveTo>
                  <a:pt x="0" y="0"/>
                </a:moveTo>
                <a:lnTo>
                  <a:pt x="4817001" y="0"/>
                </a:lnTo>
                <a:lnTo>
                  <a:pt x="4951817" y="173831"/>
                </a:lnTo>
                <a:cubicBezTo>
                  <a:pt x="5353470" y="747065"/>
                  <a:pt x="5588000" y="1438107"/>
                  <a:pt x="5588000" y="2181964"/>
                </a:cubicBezTo>
                <a:cubicBezTo>
                  <a:pt x="5588000" y="4165585"/>
                  <a:pt x="3920230" y="5773628"/>
                  <a:pt x="1862931" y="5773628"/>
                </a:cubicBezTo>
                <a:cubicBezTo>
                  <a:pt x="1187880" y="5773628"/>
                  <a:pt x="554768" y="5600497"/>
                  <a:pt x="8753" y="5297774"/>
                </a:cubicBezTo>
                <a:lnTo>
                  <a:pt x="0" y="5292506"/>
                </a:lnTo>
                <a:close/>
              </a:path>
            </a:pathLst>
          </a:custGeom>
          <a:solidFill>
            <a:schemeClr val="accent1">
              <a:alpha val="39998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8613" name="图片 4" descr="微信图片_2018060422554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3635" y="1641475"/>
            <a:ext cx="5921375" cy="433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4" name="图片 5" descr="微信图片_2018060422554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80" y="1641475"/>
            <a:ext cx="5583555" cy="4337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839085" y="619760"/>
            <a:ext cx="6268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我校学子在三创赛中取得佳绩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3185" y="5526405"/>
            <a:ext cx="6258560" cy="11899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 fontAlgn="base">
              <a:lnSpc>
                <a:spcPct val="120000"/>
              </a:lnSpc>
              <a:buNone/>
            </a:pPr>
            <a:r>
              <a:rPr lang="zh-CN" altLang="en-US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商学院</a:t>
            </a:r>
            <a:r>
              <a:rPr lang="en-US" altLang="zh-CN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lang="zh-CN" altLang="en-US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青马讲坛</a:t>
            </a:r>
            <a:r>
              <a:rPr lang="en-US" altLang="zh-CN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1114088" y="5335588"/>
            <a:ext cx="1077913" cy="1270000"/>
          </a:xfrm>
          <a:prstGeom prst="rect">
            <a:avLst/>
          </a:prstGeom>
          <a:solidFill>
            <a:srgbClr val="EC7473"/>
          </a:solidFill>
          <a:ln>
            <a:noFill/>
          </a:ln>
        </p:spPr>
        <p:style>
          <a:lnRef idx="2">
            <a:srgbClr val="EC7473">
              <a:shade val="50000"/>
            </a:srgbClr>
          </a:lnRef>
          <a:fillRef idx="1">
            <a:srgbClr val="EC7473"/>
          </a:fillRef>
          <a:effectRef idx="0">
            <a:srgbClr val="EC7473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3200" strike="noStrike" noProof="1">
              <a:solidFill>
                <a:sysClr val="window" lastClr="FFFFFF"/>
              </a:solidFill>
              <a:latin typeface="Arial" panose="020B0604020202020204" pitchFamily="34" charset="0"/>
              <a:ea typeface="黑体" panose="02010600030101010101" pitchFamily="49" charset="-122"/>
              <a:cs typeface="黑体" panose="0201060003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69635" name="图片 1" descr="74860564775204859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9800" y="138430"/>
            <a:ext cx="4545330" cy="2551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6" name="图片 2" descr="15648327146897260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9800" y="2891155"/>
            <a:ext cx="4545330" cy="263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7" name="图片 4" descr="15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4590" y="138430"/>
            <a:ext cx="4653280" cy="2551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977890" y="5860415"/>
            <a:ext cx="5508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“长春国际马拉松”担任志愿者</a:t>
            </a:r>
          </a:p>
        </p:txBody>
      </p:sp>
      <p:pic>
        <p:nvPicPr>
          <p:cNvPr id="3" name="图片 2" descr="微信图片_2018060518204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44590" y="2891155"/>
            <a:ext cx="4653915" cy="2635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图片 1" descr="3103443003191315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615" y="14605"/>
            <a:ext cx="5044440" cy="5135245"/>
          </a:xfrm>
          <a:prstGeom prst="rect">
            <a:avLst/>
          </a:prstGeom>
          <a:noFill/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obliqueTopLeft"/>
            <a:lightRig rig="threePt" dir="t"/>
          </a:scene3d>
        </p:spPr>
      </p:pic>
      <p:pic>
        <p:nvPicPr>
          <p:cNvPr id="70660" name="图片 1" descr="微信图片_201806042309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2118" y="1344295"/>
            <a:ext cx="4133850" cy="5513388"/>
          </a:xfrm>
          <a:prstGeom prst="rect">
            <a:avLst/>
          </a:prstGeom>
          <a:noFill/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</p:pic>
      <p:sp>
        <p:nvSpPr>
          <p:cNvPr id="2" name="文本框 1"/>
          <p:cNvSpPr txBox="1"/>
          <p:nvPr/>
        </p:nvSpPr>
        <p:spPr>
          <a:xfrm>
            <a:off x="2265680" y="5367655"/>
            <a:ext cx="2596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张 帅</a:t>
            </a:r>
            <a:endParaRPr lang="zh-CN" alt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8237855" y="520065"/>
            <a:ext cx="2225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董雅群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>
            <p:custDataLst>
              <p:tags r:id="rId2"/>
            </p:custDataLst>
          </p:nvPr>
        </p:nvSpPr>
        <p:spPr>
          <a:xfrm>
            <a:off x="6110288" y="1693863"/>
            <a:ext cx="2459038" cy="4649788"/>
          </a:xfrm>
          <a:custGeom>
            <a:avLst/>
            <a:gdLst>
              <a:gd name="connsiteX0" fmla="*/ 2075543 w 2194909"/>
              <a:gd name="connsiteY0" fmla="*/ 0 h 4151086"/>
              <a:gd name="connsiteX1" fmla="*/ 2194909 w 2194909"/>
              <a:gd name="connsiteY1" fmla="*/ 6028 h 4151086"/>
              <a:gd name="connsiteX2" fmla="*/ 2102063 w 2194909"/>
              <a:gd name="connsiteY2" fmla="*/ 10716 h 4151086"/>
              <a:gd name="connsiteX3" fmla="*/ 238732 w 2194909"/>
              <a:gd name="connsiteY3" fmla="*/ 2075543 h 4151086"/>
              <a:gd name="connsiteX4" fmla="*/ 2102063 w 2194909"/>
              <a:gd name="connsiteY4" fmla="*/ 4140370 h 4151086"/>
              <a:gd name="connsiteX5" fmla="*/ 2194909 w 2194909"/>
              <a:gd name="connsiteY5" fmla="*/ 4145059 h 4151086"/>
              <a:gd name="connsiteX6" fmla="*/ 2075543 w 2194909"/>
              <a:gd name="connsiteY6" fmla="*/ 4151086 h 4151086"/>
              <a:gd name="connsiteX7" fmla="*/ 0 w 2194909"/>
              <a:gd name="connsiteY7" fmla="*/ 2075543 h 4151086"/>
              <a:gd name="connsiteX8" fmla="*/ 2075543 w 2194909"/>
              <a:gd name="connsiteY8" fmla="*/ 0 h 415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909" h="4151086">
                <a:moveTo>
                  <a:pt x="2075543" y="0"/>
                </a:moveTo>
                <a:lnTo>
                  <a:pt x="2194909" y="6028"/>
                </a:lnTo>
                <a:lnTo>
                  <a:pt x="2102063" y="10716"/>
                </a:lnTo>
                <a:cubicBezTo>
                  <a:pt x="1055458" y="117004"/>
                  <a:pt x="238732" y="1000895"/>
                  <a:pt x="238732" y="2075543"/>
                </a:cubicBezTo>
                <a:cubicBezTo>
                  <a:pt x="238732" y="3150191"/>
                  <a:pt x="1055458" y="4034082"/>
                  <a:pt x="2102063" y="4140370"/>
                </a:cubicBezTo>
                <a:lnTo>
                  <a:pt x="2194909" y="4145059"/>
                </a:lnTo>
                <a:lnTo>
                  <a:pt x="2075543" y="4151086"/>
                </a:lnTo>
                <a:cubicBezTo>
                  <a:pt x="929252" y="4151086"/>
                  <a:pt x="0" y="3221834"/>
                  <a:pt x="0" y="2075543"/>
                </a:cubicBezTo>
                <a:cubicBezTo>
                  <a:pt x="0" y="929252"/>
                  <a:pt x="929252" y="0"/>
                  <a:pt x="2075543" y="0"/>
                </a:cubicBezTo>
                <a:close/>
              </a:path>
            </a:pathLst>
          </a:custGeom>
          <a:solidFill>
            <a:srgbClr val="EF4150"/>
          </a:solidFill>
          <a:ln>
            <a:noFill/>
          </a:ln>
        </p:spPr>
        <p:style>
          <a:lnRef idx="2">
            <a:srgbClr val="EF4150">
              <a:shade val="50000"/>
            </a:srgbClr>
          </a:lnRef>
          <a:fillRef idx="1">
            <a:srgbClr val="EF4150"/>
          </a:fillRef>
          <a:effectRef idx="0">
            <a:srgbClr val="EF4150"/>
          </a:effectRef>
          <a:fontRef idx="minor">
            <a:srgbClr val="FFFFFF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>
              <a:solidFill>
                <a:srgbClr val="4D4D4D"/>
              </a:solidFill>
            </a:endParaRPr>
          </a:p>
        </p:txBody>
      </p:sp>
      <p:sp>
        <p:nvSpPr>
          <p:cNvPr id="13" name="任意多边形 12"/>
          <p:cNvSpPr/>
          <p:nvPr>
            <p:custDataLst>
              <p:tags r:id="rId3"/>
            </p:custDataLst>
          </p:nvPr>
        </p:nvSpPr>
        <p:spPr>
          <a:xfrm rot="10800000">
            <a:off x="3649663" y="1693863"/>
            <a:ext cx="2460625" cy="4649788"/>
          </a:xfrm>
          <a:custGeom>
            <a:avLst/>
            <a:gdLst>
              <a:gd name="connsiteX0" fmla="*/ 2075543 w 2194909"/>
              <a:gd name="connsiteY0" fmla="*/ 0 h 4151086"/>
              <a:gd name="connsiteX1" fmla="*/ 2194909 w 2194909"/>
              <a:gd name="connsiteY1" fmla="*/ 6028 h 4151086"/>
              <a:gd name="connsiteX2" fmla="*/ 2102063 w 2194909"/>
              <a:gd name="connsiteY2" fmla="*/ 10716 h 4151086"/>
              <a:gd name="connsiteX3" fmla="*/ 238732 w 2194909"/>
              <a:gd name="connsiteY3" fmla="*/ 2075543 h 4151086"/>
              <a:gd name="connsiteX4" fmla="*/ 2102063 w 2194909"/>
              <a:gd name="connsiteY4" fmla="*/ 4140370 h 4151086"/>
              <a:gd name="connsiteX5" fmla="*/ 2194909 w 2194909"/>
              <a:gd name="connsiteY5" fmla="*/ 4145059 h 4151086"/>
              <a:gd name="connsiteX6" fmla="*/ 2075543 w 2194909"/>
              <a:gd name="connsiteY6" fmla="*/ 4151086 h 4151086"/>
              <a:gd name="connsiteX7" fmla="*/ 0 w 2194909"/>
              <a:gd name="connsiteY7" fmla="*/ 2075543 h 4151086"/>
              <a:gd name="connsiteX8" fmla="*/ 2075543 w 2194909"/>
              <a:gd name="connsiteY8" fmla="*/ 0 h 415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909" h="4151086">
                <a:moveTo>
                  <a:pt x="2075543" y="0"/>
                </a:moveTo>
                <a:lnTo>
                  <a:pt x="2194909" y="6028"/>
                </a:lnTo>
                <a:lnTo>
                  <a:pt x="2102063" y="10716"/>
                </a:lnTo>
                <a:cubicBezTo>
                  <a:pt x="1055458" y="117004"/>
                  <a:pt x="238732" y="1000895"/>
                  <a:pt x="238732" y="2075543"/>
                </a:cubicBezTo>
                <a:cubicBezTo>
                  <a:pt x="238732" y="3150191"/>
                  <a:pt x="1055458" y="4034082"/>
                  <a:pt x="2102063" y="4140370"/>
                </a:cubicBezTo>
                <a:lnTo>
                  <a:pt x="2194909" y="4145059"/>
                </a:lnTo>
                <a:lnTo>
                  <a:pt x="2075543" y="4151086"/>
                </a:lnTo>
                <a:cubicBezTo>
                  <a:pt x="929252" y="4151086"/>
                  <a:pt x="0" y="3221834"/>
                  <a:pt x="0" y="2075543"/>
                </a:cubicBezTo>
                <a:cubicBezTo>
                  <a:pt x="0" y="929252"/>
                  <a:pt x="929252" y="0"/>
                  <a:pt x="2075543" y="0"/>
                </a:cubicBezTo>
                <a:close/>
              </a:path>
            </a:pathLst>
          </a:custGeom>
          <a:solidFill>
            <a:srgbClr val="58BDA8"/>
          </a:solidFill>
          <a:ln>
            <a:noFill/>
          </a:ln>
        </p:spPr>
        <p:style>
          <a:lnRef idx="2">
            <a:srgbClr val="EF4150">
              <a:shade val="50000"/>
            </a:srgbClr>
          </a:lnRef>
          <a:fillRef idx="1">
            <a:srgbClr val="EF4150"/>
          </a:fillRef>
          <a:effectRef idx="0">
            <a:srgbClr val="EF4150"/>
          </a:effectRef>
          <a:fontRef idx="minor">
            <a:srgbClr val="FFFFFF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>
              <a:solidFill>
                <a:srgbClr val="4D4D4D"/>
              </a:solidFill>
            </a:endParaRPr>
          </a:p>
        </p:txBody>
      </p:sp>
      <p:sp>
        <p:nvSpPr>
          <p:cNvPr id="14" name="圆角矩形 13"/>
          <p:cNvSpPr/>
          <p:nvPr>
            <p:custDataLst>
              <p:tags r:id="rId4"/>
            </p:custDataLst>
          </p:nvPr>
        </p:nvSpPr>
        <p:spPr>
          <a:xfrm>
            <a:off x="8026400" y="3776663"/>
            <a:ext cx="3675063" cy="58578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EF4150"/>
            </a:solidFill>
          </a:ln>
        </p:spPr>
        <p:style>
          <a:lnRef idx="2">
            <a:srgbClr val="EF4150">
              <a:shade val="50000"/>
            </a:srgbClr>
          </a:lnRef>
          <a:fillRef idx="1">
            <a:srgbClr val="EF4150"/>
          </a:fillRef>
          <a:effectRef idx="0">
            <a:srgbClr val="EF4150"/>
          </a:effectRef>
          <a:fontRef idx="minor">
            <a:srgbClr val="FFFFFF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>
              <a:solidFill>
                <a:srgbClr val="4D4D4D"/>
              </a:solidFill>
            </a:endParaRPr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>
          <a:xfrm>
            <a:off x="7094538" y="3676650"/>
            <a:ext cx="682625" cy="684213"/>
          </a:xfrm>
          <a:prstGeom prst="ellipse">
            <a:avLst/>
          </a:prstGeom>
          <a:solidFill>
            <a:srgbClr val="EF4150"/>
          </a:solidFill>
          <a:ln>
            <a:noFill/>
          </a:ln>
        </p:spPr>
        <p:style>
          <a:lnRef idx="2">
            <a:srgbClr val="EF4150">
              <a:shade val="50000"/>
            </a:srgbClr>
          </a:lnRef>
          <a:fillRef idx="1">
            <a:srgbClr val="EF4150"/>
          </a:fillRef>
          <a:effectRef idx="0">
            <a:srgbClr val="EF4150"/>
          </a:effectRef>
          <a:fontRef idx="minor">
            <a:srgbClr val="FFFFFF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>
              <a:solidFill>
                <a:srgbClr val="4D4D4D"/>
              </a:solidFill>
            </a:endParaRPr>
          </a:p>
        </p:txBody>
      </p:sp>
      <p:sp>
        <p:nvSpPr>
          <p:cNvPr id="32" name="圆角矩形 31"/>
          <p:cNvSpPr/>
          <p:nvPr>
            <p:custDataLst>
              <p:tags r:id="rId6"/>
            </p:custDataLst>
          </p:nvPr>
        </p:nvSpPr>
        <p:spPr>
          <a:xfrm rot="10800000">
            <a:off x="760413" y="3727450"/>
            <a:ext cx="3675063" cy="58578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58BDA8"/>
            </a:solidFill>
          </a:ln>
        </p:spPr>
        <p:style>
          <a:lnRef idx="2">
            <a:srgbClr val="EF4150">
              <a:shade val="50000"/>
            </a:srgbClr>
          </a:lnRef>
          <a:fillRef idx="1">
            <a:srgbClr val="EF4150"/>
          </a:fillRef>
          <a:effectRef idx="0">
            <a:srgbClr val="EF4150"/>
          </a:effectRef>
          <a:fontRef idx="minor">
            <a:srgbClr val="FFFFFF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>
              <a:solidFill>
                <a:srgbClr val="4D4D4D"/>
              </a:solidFill>
            </a:endParaRPr>
          </a:p>
        </p:txBody>
      </p:sp>
      <p:sp>
        <p:nvSpPr>
          <p:cNvPr id="33" name="椭圆 32"/>
          <p:cNvSpPr/>
          <p:nvPr>
            <p:custDataLst>
              <p:tags r:id="rId7"/>
            </p:custDataLst>
          </p:nvPr>
        </p:nvSpPr>
        <p:spPr>
          <a:xfrm rot="10800000">
            <a:off x="4538663" y="3678238"/>
            <a:ext cx="682625" cy="684213"/>
          </a:xfrm>
          <a:prstGeom prst="ellipse">
            <a:avLst/>
          </a:prstGeom>
          <a:solidFill>
            <a:srgbClr val="58BDA8"/>
          </a:solidFill>
          <a:ln>
            <a:noFill/>
          </a:ln>
        </p:spPr>
        <p:style>
          <a:lnRef idx="2">
            <a:srgbClr val="EF4150">
              <a:shade val="50000"/>
            </a:srgbClr>
          </a:lnRef>
          <a:fillRef idx="1">
            <a:srgbClr val="EF4150"/>
          </a:fillRef>
          <a:effectRef idx="0">
            <a:srgbClr val="EF4150"/>
          </a:effectRef>
          <a:fontRef idx="minor">
            <a:srgbClr val="FFFFFF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>
              <a:solidFill>
                <a:srgbClr val="4D4D4D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040890" y="325119"/>
            <a:ext cx="8109585" cy="10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EF4150"/>
                </a:solidFill>
                <a:latin typeface="Arial" panose="020B0604020202020204" pitchFamily="34" charset="0"/>
                <a:ea typeface="黑体" panose="02010600030101010101" pitchFamily="49" charset="-122"/>
                <a:cs typeface="+mn-ea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EF4150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EF4150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EF4150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EF4150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ctr" fontAlgn="base"/>
            <a:r>
              <a:rPr lang="zh-CN" altLang="en-US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等线 Light" panose="02010600030101010101" charset="-122"/>
                <a:ea typeface="黑体" panose="02010600030101010101" pitchFamily="49" charset="-122"/>
                <a:cs typeface="+mn-ea"/>
                <a:sym typeface="+mn-ea"/>
              </a:rPr>
              <a:t>中国共产党第十九次全国代表大会</a:t>
            </a:r>
            <a:endParaRPr lang="zh-CN" altLang="en-US" strike="noStrike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等线 Light" panose="02010600030101010101" charset="-122"/>
              <a:cs typeface="+mn-ea"/>
              <a:sym typeface="+mn-ea"/>
            </a:endParaRPr>
          </a:p>
        </p:txBody>
      </p:sp>
      <p:pic>
        <p:nvPicPr>
          <p:cNvPr id="59400" name="图片 3" descr="67721740743705278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5575" y="2438400"/>
            <a:ext cx="4176713" cy="3287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1" name="图片 2" descr="18212013105705129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2713" y="2438400"/>
            <a:ext cx="4425950" cy="30781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>
            <a:off x="4819650" y="2109788"/>
            <a:ext cx="479425" cy="487363"/>
          </a:xfrm>
          <a:custGeom>
            <a:avLst/>
            <a:gdLst>
              <a:gd name="connsiteX0" fmla="*/ 0 w 478971"/>
              <a:gd name="connsiteY0" fmla="*/ 0 h 488627"/>
              <a:gd name="connsiteX1" fmla="*/ 478971 w 478971"/>
              <a:gd name="connsiteY1" fmla="*/ 47991 h 488627"/>
              <a:gd name="connsiteX2" fmla="*/ 478971 w 478971"/>
              <a:gd name="connsiteY2" fmla="*/ 410627 h 488627"/>
              <a:gd name="connsiteX3" fmla="*/ 7620 w 478971"/>
              <a:gd name="connsiteY3" fmla="*/ 488627 h 488627"/>
              <a:gd name="connsiteX4" fmla="*/ 0 w 478971"/>
              <a:gd name="connsiteY4" fmla="*/ 0 h 48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71" h="488627">
                <a:moveTo>
                  <a:pt x="0" y="0"/>
                </a:moveTo>
                <a:lnTo>
                  <a:pt x="478971" y="47991"/>
                </a:lnTo>
                <a:lnTo>
                  <a:pt x="478971" y="410627"/>
                </a:lnTo>
                <a:lnTo>
                  <a:pt x="7620" y="488627"/>
                </a:lnTo>
                <a:lnTo>
                  <a:pt x="0" y="0"/>
                </a:lnTo>
                <a:close/>
              </a:path>
            </a:pathLst>
          </a:custGeom>
          <a:solidFill>
            <a:srgbClr val="FAC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trike="noStrike" noProof="1">
                <a:solidFill>
                  <a:srgbClr val="FFFFFF"/>
                </a:solidFill>
                <a:ea typeface="微软雅黑" panose="020B0503020204020204" pitchFamily="34" charset="-122"/>
              </a:rPr>
              <a:t>#1</a:t>
            </a:r>
            <a:endParaRPr lang="zh-CN" altLang="en-US" sz="2400" strike="noStrike" noProof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4819650" y="3527425"/>
            <a:ext cx="479425" cy="487363"/>
          </a:xfrm>
          <a:custGeom>
            <a:avLst/>
            <a:gdLst>
              <a:gd name="connsiteX0" fmla="*/ 0 w 478971"/>
              <a:gd name="connsiteY0" fmla="*/ 0 h 488627"/>
              <a:gd name="connsiteX1" fmla="*/ 478971 w 478971"/>
              <a:gd name="connsiteY1" fmla="*/ 47991 h 488627"/>
              <a:gd name="connsiteX2" fmla="*/ 478971 w 478971"/>
              <a:gd name="connsiteY2" fmla="*/ 410627 h 488627"/>
              <a:gd name="connsiteX3" fmla="*/ 7620 w 478971"/>
              <a:gd name="connsiteY3" fmla="*/ 488627 h 488627"/>
              <a:gd name="connsiteX4" fmla="*/ 0 w 478971"/>
              <a:gd name="connsiteY4" fmla="*/ 0 h 48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71" h="488627">
                <a:moveTo>
                  <a:pt x="0" y="0"/>
                </a:moveTo>
                <a:lnTo>
                  <a:pt x="478971" y="47991"/>
                </a:lnTo>
                <a:lnTo>
                  <a:pt x="478971" y="410627"/>
                </a:lnTo>
                <a:lnTo>
                  <a:pt x="7620" y="488627"/>
                </a:lnTo>
                <a:lnTo>
                  <a:pt x="0" y="0"/>
                </a:lnTo>
                <a:close/>
              </a:path>
            </a:pathLst>
          </a:custGeom>
          <a:solidFill>
            <a:srgbClr val="FAC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trike="noStrike" noProof="1">
                <a:solidFill>
                  <a:srgbClr val="FFFFFF"/>
                </a:solidFill>
                <a:ea typeface="微软雅黑" panose="020B0503020204020204" pitchFamily="34" charset="-122"/>
              </a:rPr>
              <a:t>#2</a:t>
            </a:r>
            <a:endParaRPr lang="zh-CN" altLang="en-US" sz="2400" strike="noStrike" noProof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3"/>
            </p:custDataLst>
          </p:nvPr>
        </p:nvSpPr>
        <p:spPr>
          <a:xfrm>
            <a:off x="4819650" y="4848225"/>
            <a:ext cx="479425" cy="487363"/>
          </a:xfrm>
          <a:custGeom>
            <a:avLst/>
            <a:gdLst>
              <a:gd name="connsiteX0" fmla="*/ 0 w 478971"/>
              <a:gd name="connsiteY0" fmla="*/ 0 h 488627"/>
              <a:gd name="connsiteX1" fmla="*/ 478971 w 478971"/>
              <a:gd name="connsiteY1" fmla="*/ 47991 h 488627"/>
              <a:gd name="connsiteX2" fmla="*/ 478971 w 478971"/>
              <a:gd name="connsiteY2" fmla="*/ 410627 h 488627"/>
              <a:gd name="connsiteX3" fmla="*/ 7620 w 478971"/>
              <a:gd name="connsiteY3" fmla="*/ 488627 h 488627"/>
              <a:gd name="connsiteX4" fmla="*/ 0 w 478971"/>
              <a:gd name="connsiteY4" fmla="*/ 0 h 48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71" h="488627">
                <a:moveTo>
                  <a:pt x="0" y="0"/>
                </a:moveTo>
                <a:lnTo>
                  <a:pt x="478971" y="47991"/>
                </a:lnTo>
                <a:lnTo>
                  <a:pt x="478971" y="410627"/>
                </a:lnTo>
                <a:lnTo>
                  <a:pt x="7620" y="488627"/>
                </a:lnTo>
                <a:lnTo>
                  <a:pt x="0" y="0"/>
                </a:lnTo>
                <a:close/>
              </a:path>
            </a:pathLst>
          </a:custGeom>
          <a:solidFill>
            <a:srgbClr val="FAC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trike="noStrike" noProof="1">
                <a:solidFill>
                  <a:srgbClr val="FFFFFF"/>
                </a:solidFill>
                <a:ea typeface="微软雅黑" panose="020B0503020204020204" pitchFamily="34" charset="-122"/>
              </a:rPr>
              <a:t>#3</a:t>
            </a:r>
            <a:endParaRPr lang="zh-CN" altLang="en-US" sz="2400" strike="noStrike" noProof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4334" y="1489219"/>
            <a:ext cx="615553" cy="2718289"/>
          </a:xfrm>
          <a:prstGeom prst="rect">
            <a:avLst/>
          </a:prstGeom>
          <a:noFill/>
          <a:ln>
            <a:noFill/>
          </a:ln>
        </p:spPr>
        <p:txBody>
          <a:bodyPr vert="eaVert"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strike="noStrike" noProof="1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</a:t>
            </a:r>
            <a:endParaRPr lang="en-US" altLang="zh-CN" sz="2800" strike="noStrike" noProof="1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>
            <p:custDataLst>
              <p:tags r:id="rId5"/>
            </p:custDataLst>
          </p:nvPr>
        </p:nvSpPr>
        <p:spPr>
          <a:xfrm>
            <a:off x="5713413" y="2109788"/>
            <a:ext cx="3008313" cy="576263"/>
          </a:xfrm>
          <a:custGeom>
            <a:avLst/>
            <a:gdLst>
              <a:gd name="connsiteX0" fmla="*/ 3008811 w 3008811"/>
              <a:gd name="connsiteY0" fmla="*/ 0 h 576580"/>
              <a:gd name="connsiteX1" fmla="*/ 3008811 w 3008811"/>
              <a:gd name="connsiteY1" fmla="*/ 576580 h 576580"/>
              <a:gd name="connsiteX2" fmla="*/ 0 w 3008811"/>
              <a:gd name="connsiteY2" fmla="*/ 469121 h 576580"/>
              <a:gd name="connsiteX3" fmla="*/ 0 w 3008811"/>
              <a:gd name="connsiteY3" fmla="*/ 107188 h 576580"/>
              <a:gd name="connsiteX4" fmla="*/ 3008811 w 3008811"/>
              <a:gd name="connsiteY4" fmla="*/ 0 h 57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11" h="576580">
                <a:moveTo>
                  <a:pt x="3008811" y="0"/>
                </a:moveTo>
                <a:lnTo>
                  <a:pt x="3008811" y="576580"/>
                </a:lnTo>
                <a:lnTo>
                  <a:pt x="0" y="469121"/>
                </a:lnTo>
                <a:lnTo>
                  <a:pt x="0" y="107188"/>
                </a:lnTo>
                <a:lnTo>
                  <a:pt x="30088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trike="noStrike" noProof="1">
                <a:solidFill>
                  <a:srgbClr val="FFFFFF"/>
                </a:solidFill>
                <a:latin typeface="+mn-ea"/>
              </a:rPr>
              <a:t>五四运动的背景及过程</a:t>
            </a:r>
          </a:p>
        </p:txBody>
      </p:sp>
      <p:sp>
        <p:nvSpPr>
          <p:cNvPr id="10" name="任意多边形 9"/>
          <p:cNvSpPr/>
          <p:nvPr>
            <p:custDataLst>
              <p:tags r:id="rId6"/>
            </p:custDataLst>
          </p:nvPr>
        </p:nvSpPr>
        <p:spPr>
          <a:xfrm>
            <a:off x="5713413" y="3438525"/>
            <a:ext cx="3008313" cy="576263"/>
          </a:xfrm>
          <a:custGeom>
            <a:avLst/>
            <a:gdLst>
              <a:gd name="connsiteX0" fmla="*/ 3008811 w 3008811"/>
              <a:gd name="connsiteY0" fmla="*/ 0 h 576580"/>
              <a:gd name="connsiteX1" fmla="*/ 3008811 w 3008811"/>
              <a:gd name="connsiteY1" fmla="*/ 576580 h 576580"/>
              <a:gd name="connsiteX2" fmla="*/ 0 w 3008811"/>
              <a:gd name="connsiteY2" fmla="*/ 469121 h 576580"/>
              <a:gd name="connsiteX3" fmla="*/ 0 w 3008811"/>
              <a:gd name="connsiteY3" fmla="*/ 107188 h 576580"/>
              <a:gd name="connsiteX4" fmla="*/ 3008811 w 3008811"/>
              <a:gd name="connsiteY4" fmla="*/ 0 h 57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11" h="576580">
                <a:moveTo>
                  <a:pt x="3008811" y="0"/>
                </a:moveTo>
                <a:lnTo>
                  <a:pt x="3008811" y="576580"/>
                </a:lnTo>
                <a:lnTo>
                  <a:pt x="0" y="469121"/>
                </a:lnTo>
                <a:lnTo>
                  <a:pt x="0" y="107188"/>
                </a:lnTo>
                <a:lnTo>
                  <a:pt x="30088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trike="noStrike" noProof="1">
                <a:solidFill>
                  <a:srgbClr val="FFFFFF"/>
                </a:solidFill>
                <a:latin typeface="+mn-ea"/>
                <a:sym typeface="+mn-ea"/>
              </a:rPr>
              <a:t>五四运动的意义</a:t>
            </a:r>
            <a:endParaRPr lang="zh-CN" altLang="en-US" sz="2000" strike="noStrike" noProof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5713413" y="4759325"/>
            <a:ext cx="3008313" cy="576263"/>
          </a:xfrm>
          <a:custGeom>
            <a:avLst/>
            <a:gdLst>
              <a:gd name="connsiteX0" fmla="*/ 3008811 w 3008811"/>
              <a:gd name="connsiteY0" fmla="*/ 0 h 576580"/>
              <a:gd name="connsiteX1" fmla="*/ 3008811 w 3008811"/>
              <a:gd name="connsiteY1" fmla="*/ 576580 h 576580"/>
              <a:gd name="connsiteX2" fmla="*/ 0 w 3008811"/>
              <a:gd name="connsiteY2" fmla="*/ 469121 h 576580"/>
              <a:gd name="connsiteX3" fmla="*/ 0 w 3008811"/>
              <a:gd name="connsiteY3" fmla="*/ 107188 h 576580"/>
              <a:gd name="connsiteX4" fmla="*/ 3008811 w 3008811"/>
              <a:gd name="connsiteY4" fmla="*/ 0 h 57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11" h="576580">
                <a:moveTo>
                  <a:pt x="3008811" y="0"/>
                </a:moveTo>
                <a:lnTo>
                  <a:pt x="3008811" y="576580"/>
                </a:lnTo>
                <a:lnTo>
                  <a:pt x="0" y="469121"/>
                </a:lnTo>
                <a:lnTo>
                  <a:pt x="0" y="107188"/>
                </a:lnTo>
                <a:lnTo>
                  <a:pt x="30088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trike="noStrike" noProof="1">
                <a:solidFill>
                  <a:srgbClr val="FFFFFF"/>
                </a:solidFill>
                <a:latin typeface="+mn-ea"/>
              </a:rPr>
              <a:t>五四精神的时代传承</a:t>
            </a:r>
          </a:p>
        </p:txBody>
      </p:sp>
      <p:sp>
        <p:nvSpPr>
          <p:cNvPr id="13" name="任意多边形 12"/>
          <p:cNvSpPr/>
          <p:nvPr>
            <p:custDataLst>
              <p:tags r:id="rId8"/>
            </p:custDataLst>
          </p:nvPr>
        </p:nvSpPr>
        <p:spPr>
          <a:xfrm>
            <a:off x="1985963" y="588963"/>
            <a:ext cx="779463" cy="800100"/>
          </a:xfrm>
          <a:custGeom>
            <a:avLst/>
            <a:gdLst>
              <a:gd name="connsiteX0" fmla="*/ 0 w 779499"/>
              <a:gd name="connsiteY0" fmla="*/ 0 h 800100"/>
              <a:gd name="connsiteX1" fmla="*/ 779499 w 779499"/>
              <a:gd name="connsiteY1" fmla="*/ 78101 h 800100"/>
              <a:gd name="connsiteX2" fmla="*/ 779499 w 779499"/>
              <a:gd name="connsiteY2" fmla="*/ 673172 h 800100"/>
              <a:gd name="connsiteX3" fmla="*/ 12477 w 779499"/>
              <a:gd name="connsiteY3" fmla="*/ 800100 h 800100"/>
              <a:gd name="connsiteX4" fmla="*/ 0 w 779499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99" h="800100">
                <a:moveTo>
                  <a:pt x="0" y="0"/>
                </a:moveTo>
                <a:lnTo>
                  <a:pt x="779499" y="78101"/>
                </a:lnTo>
                <a:lnTo>
                  <a:pt x="779499" y="673172"/>
                </a:lnTo>
                <a:lnTo>
                  <a:pt x="12477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FAC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strike="noStrike" noProof="1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</a:t>
            </a:r>
          </a:p>
        </p:txBody>
      </p:sp>
      <p:sp>
        <p:nvSpPr>
          <p:cNvPr id="14" name="任意多边形 13"/>
          <p:cNvSpPr/>
          <p:nvPr>
            <p:custDataLst>
              <p:tags r:id="rId9"/>
            </p:custDataLst>
          </p:nvPr>
        </p:nvSpPr>
        <p:spPr>
          <a:xfrm>
            <a:off x="3006725" y="588963"/>
            <a:ext cx="779463" cy="800100"/>
          </a:xfrm>
          <a:custGeom>
            <a:avLst/>
            <a:gdLst>
              <a:gd name="connsiteX0" fmla="*/ 779433 w 779433"/>
              <a:gd name="connsiteY0" fmla="*/ 0 h 800100"/>
              <a:gd name="connsiteX1" fmla="*/ 766956 w 779433"/>
              <a:gd name="connsiteY1" fmla="*/ 800100 h 800100"/>
              <a:gd name="connsiteX2" fmla="*/ 0 w 779433"/>
              <a:gd name="connsiteY2" fmla="*/ 673183 h 800100"/>
              <a:gd name="connsiteX3" fmla="*/ 0 w 779433"/>
              <a:gd name="connsiteY3" fmla="*/ 78095 h 800100"/>
              <a:gd name="connsiteX4" fmla="*/ 779433 w 779433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33" h="800100">
                <a:moveTo>
                  <a:pt x="779433" y="0"/>
                </a:moveTo>
                <a:lnTo>
                  <a:pt x="766956" y="800100"/>
                </a:lnTo>
                <a:lnTo>
                  <a:pt x="0" y="673183"/>
                </a:lnTo>
                <a:lnTo>
                  <a:pt x="0" y="78095"/>
                </a:lnTo>
                <a:lnTo>
                  <a:pt x="7794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strike="noStrike" noProof="1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录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71" y="1119548"/>
            <a:ext cx="954443" cy="1068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73200" y="295275"/>
            <a:ext cx="10718800" cy="714375"/>
          </a:xfrm>
          <a:custGeom>
            <a:avLst/>
            <a:gdLst>
              <a:gd name="connsiteX0" fmla="*/ 3008811 w 3008811"/>
              <a:gd name="connsiteY0" fmla="*/ 0 h 576580"/>
              <a:gd name="connsiteX1" fmla="*/ 3008811 w 3008811"/>
              <a:gd name="connsiteY1" fmla="*/ 576580 h 576580"/>
              <a:gd name="connsiteX2" fmla="*/ 0 w 3008811"/>
              <a:gd name="connsiteY2" fmla="*/ 469121 h 576580"/>
              <a:gd name="connsiteX3" fmla="*/ 0 w 3008811"/>
              <a:gd name="connsiteY3" fmla="*/ 107188 h 576580"/>
              <a:gd name="connsiteX4" fmla="*/ 3008811 w 3008811"/>
              <a:gd name="connsiteY4" fmla="*/ 0 h 57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11" h="576580">
                <a:moveTo>
                  <a:pt x="3008811" y="0"/>
                </a:moveTo>
                <a:lnTo>
                  <a:pt x="3008811" y="576580"/>
                </a:lnTo>
                <a:lnTo>
                  <a:pt x="0" y="469121"/>
                </a:lnTo>
                <a:lnTo>
                  <a:pt x="0" y="107188"/>
                </a:lnTo>
                <a:lnTo>
                  <a:pt x="3008811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>
                <a:shade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" bIns="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b="1" strike="noStrike" noProof="1" smtClean="0">
                <a:solidFill>
                  <a:srgbClr val="FFFFFF"/>
                </a:solidFill>
                <a:latin typeface="+mn-ea"/>
              </a:rPr>
              <a:t>五四运动的背景</a:t>
            </a:r>
            <a:endParaRPr lang="zh-CN" altLang="en-US" b="1" strike="noStrike" noProof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1713" y="1303338"/>
            <a:ext cx="5945188" cy="6777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（一）国际：</a:t>
            </a:r>
            <a:r>
              <a:rPr lang="en-US" altLang="zh-CN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CN" altLang="en-US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日本加紧侵略中国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                       </a:t>
            </a:r>
            <a:r>
              <a:rPr lang="en-US" altLang="zh-CN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2.</a:t>
            </a:r>
            <a:r>
              <a:rPr lang="zh-CN" altLang="en-US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十月革命的胜利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（二）国内：</a:t>
            </a:r>
            <a:r>
              <a:rPr lang="en-US" altLang="zh-CN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1.</a:t>
            </a:r>
            <a:r>
              <a:rPr lang="zh-CN" altLang="en-US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北洋军阀的黑暗统治</a:t>
            </a:r>
            <a:endParaRPr lang="zh-CN" altLang="en-US" sz="2400" strike="noStrike" noProof="1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                       2.</a:t>
            </a:r>
            <a:r>
              <a:rPr lang="zh-CN" altLang="en-US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受新文化运动的影响</a:t>
            </a:r>
            <a:endParaRPr lang="zh-CN" altLang="en-US" sz="2400" strike="noStrike" noProof="1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（三）导火线：</a:t>
            </a:r>
            <a:r>
              <a:rPr lang="zh-CN" altLang="en-US" sz="2400" b="1" strike="noStrike" noProof="1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  <a:cs typeface="+mn-cs"/>
              </a:rPr>
              <a:t>巴黎和会上中国外交失败</a:t>
            </a:r>
            <a:endParaRPr lang="zh-CN" altLang="en-US" sz="2400" b="1" strike="noStrike" noProof="1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strike="noStrike" noProof="1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3554" name="图片 23553" descr="浮雕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6475" y="1338263"/>
            <a:ext cx="4835525" cy="281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23555" descr="人民英雄纪念碑上的“五四运动”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6475" y="4154488"/>
            <a:ext cx="4835525" cy="2735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任意多边形 20"/>
          <p:cNvSpPr/>
          <p:nvPr>
            <p:custDataLst>
              <p:tags r:id="rId2"/>
            </p:custDataLst>
          </p:nvPr>
        </p:nvSpPr>
        <p:spPr>
          <a:xfrm>
            <a:off x="-3175" y="111125"/>
            <a:ext cx="5851525" cy="6689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65209" y="0"/>
              </a:cxn>
              <a:cxn ang="0">
                <a:pos x="5006859" y="167971"/>
              </a:cxn>
              <a:cxn ang="0">
                <a:pos x="5851525" y="2703795"/>
              </a:cxn>
              <a:cxn ang="0">
                <a:pos x="2152547" y="6690360"/>
              </a:cxn>
              <a:cxn ang="0">
                <a:pos x="84414" y="6009517"/>
              </a:cxn>
              <a:cxn ang="0">
                <a:pos x="0" y="5941486"/>
              </a:cxn>
            </a:cxnLst>
            <a:rect l="0" t="0" r="0" b="0"/>
            <a:pathLst>
              <a:path w="5892800" h="6027628">
                <a:moveTo>
                  <a:pt x="0" y="0"/>
                </a:moveTo>
                <a:lnTo>
                  <a:pt x="4899527" y="0"/>
                </a:lnTo>
                <a:lnTo>
                  <a:pt x="5042176" y="151333"/>
                </a:lnTo>
                <a:cubicBezTo>
                  <a:pt x="5573579" y="772184"/>
                  <a:pt x="5892800" y="1568131"/>
                  <a:pt x="5892800" y="2435964"/>
                </a:cubicBezTo>
                <a:cubicBezTo>
                  <a:pt x="5892800" y="4419585"/>
                  <a:pt x="4225030" y="6027628"/>
                  <a:pt x="2167731" y="6027628"/>
                </a:cubicBezTo>
                <a:cubicBezTo>
                  <a:pt x="1396244" y="6027628"/>
                  <a:pt x="679535" y="5801497"/>
                  <a:pt x="85010" y="5414228"/>
                </a:cubicBezTo>
                <a:lnTo>
                  <a:pt x="0" y="535293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4" name="任意多边形 9"/>
          <p:cNvSpPr/>
          <p:nvPr>
            <p:custDataLst>
              <p:tags r:id="rId3"/>
            </p:custDataLst>
          </p:nvPr>
        </p:nvSpPr>
        <p:spPr>
          <a:xfrm>
            <a:off x="-3175" y="111125"/>
            <a:ext cx="5483225" cy="651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63053" y="0"/>
              </a:cxn>
              <a:cxn ang="0">
                <a:pos x="4963177" y="292175"/>
              </a:cxn>
              <a:cxn ang="0">
                <a:pos x="5588000" y="2525361"/>
              </a:cxn>
              <a:cxn ang="0">
                <a:pos x="1929450" y="6519545"/>
              </a:cxn>
              <a:cxn ang="0">
                <a:pos x="108382" y="5990361"/>
              </a:cxn>
              <a:cxn ang="0">
                <a:pos x="0" y="5916503"/>
              </a:cxn>
            </a:cxnLst>
            <a:rect l="0" t="0" r="0" b="0"/>
            <a:pathLst>
              <a:path w="5689600" h="5862528">
                <a:moveTo>
                  <a:pt x="0" y="0"/>
                </a:moveTo>
                <a:lnTo>
                  <a:pt x="4849654" y="0"/>
                </a:lnTo>
                <a:lnTo>
                  <a:pt x="5053417" y="262731"/>
                </a:lnTo>
                <a:cubicBezTo>
                  <a:pt x="5455070" y="835965"/>
                  <a:pt x="5689600" y="1527007"/>
                  <a:pt x="5689600" y="2270864"/>
                </a:cubicBezTo>
                <a:cubicBezTo>
                  <a:pt x="5689600" y="4254485"/>
                  <a:pt x="4021830" y="5862528"/>
                  <a:pt x="1964531" y="5862528"/>
                </a:cubicBezTo>
                <a:cubicBezTo>
                  <a:pt x="1289480" y="5862528"/>
                  <a:pt x="656368" y="5689397"/>
                  <a:pt x="110353" y="5386674"/>
                </a:cubicBezTo>
                <a:lnTo>
                  <a:pt x="0" y="5320259"/>
                </a:lnTo>
                <a:close/>
              </a:path>
            </a:pathLst>
          </a:custGeom>
          <a:solidFill>
            <a:schemeClr val="accent1">
              <a:alpha val="39998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5" name="矩形 24"/>
          <p:cNvSpPr/>
          <p:nvPr>
            <p:custDataLst>
              <p:tags r:id="rId4"/>
            </p:custDataLst>
          </p:nvPr>
        </p:nvSpPr>
        <p:spPr>
          <a:xfrm>
            <a:off x="6759575" y="919163"/>
            <a:ext cx="5284788" cy="12668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r>
              <a:rPr lang="zh-CN" altLang="en-US" sz="2400">
                <a:latin typeface="新宋体" panose="02010609030101010101" charset="-122"/>
                <a:ea typeface="新宋体" panose="02010609030101010101" charset="-122"/>
              </a:rPr>
              <a:t>在</a:t>
            </a:r>
            <a:r>
              <a:rPr lang="en-US" altLang="zh-CN" sz="2400">
                <a:latin typeface="新宋体" panose="02010609030101010101" charset="-122"/>
                <a:ea typeface="新宋体" panose="02010609030101010101" charset="-122"/>
              </a:rPr>
              <a:t>1919</a:t>
            </a:r>
            <a:r>
              <a:rPr lang="zh-CN" altLang="en-US" sz="2400">
                <a:latin typeface="新宋体" panose="02010609030101010101" charset="-122"/>
                <a:ea typeface="新宋体" panose="02010609030101010101" charset="-122"/>
              </a:rPr>
              <a:t>年上半年召开巴黎和平会议上，中国政府代表提出：</a:t>
            </a:r>
          </a:p>
          <a:p>
            <a:endParaRPr lang="zh-CN" altLang="en-US" sz="2400" dirty="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54276" name="任意多边形 26"/>
          <p:cNvSpPr/>
          <p:nvPr>
            <p:custDataLst>
              <p:tags r:id="rId5"/>
            </p:custDataLst>
          </p:nvPr>
        </p:nvSpPr>
        <p:spPr>
          <a:xfrm flipH="1" flipV="1">
            <a:off x="11171238" y="5788025"/>
            <a:ext cx="1035050" cy="106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2549" y="0"/>
              </a:cxn>
              <a:cxn ang="0">
                <a:pos x="917529" y="32209"/>
              </a:cxn>
              <a:cxn ang="0">
                <a:pos x="1035409" y="404299"/>
              </a:cxn>
              <a:cxn ang="0">
                <a:pos x="345185" y="1069804"/>
              </a:cxn>
              <a:cxn ang="0">
                <a:pos x="1621" y="981632"/>
              </a:cxn>
              <a:cxn ang="0">
                <a:pos x="0" y="980656"/>
              </a:cxn>
            </a:cxnLst>
            <a:rect l="0" t="0" r="0" b="0"/>
            <a:pathLst>
              <a:path w="5588000" h="5773628">
                <a:moveTo>
                  <a:pt x="0" y="0"/>
                </a:moveTo>
                <a:lnTo>
                  <a:pt x="4817001" y="0"/>
                </a:lnTo>
                <a:lnTo>
                  <a:pt x="4951817" y="173831"/>
                </a:lnTo>
                <a:cubicBezTo>
                  <a:pt x="5353470" y="747065"/>
                  <a:pt x="5588000" y="1438107"/>
                  <a:pt x="5588000" y="2181964"/>
                </a:cubicBezTo>
                <a:cubicBezTo>
                  <a:pt x="5588000" y="4165585"/>
                  <a:pt x="3920230" y="5773628"/>
                  <a:pt x="1862931" y="5773628"/>
                </a:cubicBezTo>
                <a:cubicBezTo>
                  <a:pt x="1187880" y="5773628"/>
                  <a:pt x="554768" y="5600497"/>
                  <a:pt x="8753" y="5297774"/>
                </a:cubicBezTo>
                <a:lnTo>
                  <a:pt x="0" y="5292506"/>
                </a:lnTo>
                <a:close/>
              </a:path>
            </a:pathLst>
          </a:custGeom>
          <a:solidFill>
            <a:schemeClr val="accent1">
              <a:alpha val="39998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148" name="图片 -2147482620" descr="138922030114759394"/>
          <p:cNvPicPr>
            <a:picLocks noChangeAspect="1"/>
          </p:cNvPicPr>
          <p:nvPr/>
        </p:nvPicPr>
        <p:blipFill>
          <a:blip r:embed="rId7" cstate="print"/>
          <a:srcRect l="188" t="-5966" r="1202" b="2372"/>
          <a:stretch>
            <a:fillRect/>
          </a:stretch>
        </p:blipFill>
        <p:spPr>
          <a:xfrm>
            <a:off x="-3175" y="-267975"/>
            <a:ext cx="5482590" cy="6623050"/>
          </a:xfrm>
          <a:prstGeom prst="flowChartDelay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 rot="6600000">
            <a:off x="2242820" y="996950"/>
            <a:ext cx="4080510" cy="3134360"/>
          </a:xfrm>
          <a:prstGeom prst="rect">
            <a:avLst/>
          </a:prstGeom>
          <a:noFill/>
        </p:spPr>
        <p:txBody>
          <a:bodyPr wrap="square" rtlCol="0" anchor="t">
            <a:prstTxWarp prst="textCircle">
              <a:avLst>
                <a:gd name="adj" fmla="val 11239442"/>
              </a:avLst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noProof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ea"/>
              </a:rPr>
              <a:t>巴黎和会场景</a:t>
            </a:r>
            <a:endParaRPr lang="zh-CN" altLang="en-US" sz="3200" noProof="1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200" name=" 200"/>
          <p:cNvSpPr/>
          <p:nvPr/>
        </p:nvSpPr>
        <p:spPr>
          <a:xfrm>
            <a:off x="7202488" y="4746625"/>
            <a:ext cx="4421188" cy="646113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54280" name="文本框 7"/>
          <p:cNvSpPr txBox="1"/>
          <p:nvPr/>
        </p:nvSpPr>
        <p:spPr>
          <a:xfrm>
            <a:off x="7221538" y="2449513"/>
            <a:ext cx="411638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废除外国在华的势力范围</a:t>
            </a:r>
          </a:p>
        </p:txBody>
      </p:sp>
      <p:sp>
        <p:nvSpPr>
          <p:cNvPr id="10" name=" 200"/>
          <p:cNvSpPr/>
          <p:nvPr/>
        </p:nvSpPr>
        <p:spPr>
          <a:xfrm>
            <a:off x="7191375" y="2325688"/>
            <a:ext cx="4421188" cy="646113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1" name=" 200"/>
          <p:cNvSpPr/>
          <p:nvPr/>
        </p:nvSpPr>
        <p:spPr>
          <a:xfrm>
            <a:off x="7202488" y="3543300"/>
            <a:ext cx="4421188" cy="644525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54283" name="文本框 11"/>
          <p:cNvSpPr txBox="1"/>
          <p:nvPr/>
        </p:nvSpPr>
        <p:spPr>
          <a:xfrm>
            <a:off x="7221538" y="3665538"/>
            <a:ext cx="302736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撤退外国在华驻军</a:t>
            </a:r>
          </a:p>
        </p:txBody>
      </p:sp>
      <p:sp>
        <p:nvSpPr>
          <p:cNvPr id="54284" name="文本框 12"/>
          <p:cNvSpPr txBox="1"/>
          <p:nvPr/>
        </p:nvSpPr>
        <p:spPr>
          <a:xfrm>
            <a:off x="7243763" y="4808538"/>
            <a:ext cx="409416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latin typeface="新宋体" panose="02010609030101010101" charset="-122"/>
                <a:ea typeface="新宋体" panose="02010609030101010101" charset="-122"/>
                <a:sym typeface="黑体" panose="02010600030101010101" pitchFamily="49" charset="-122"/>
              </a:rPr>
              <a:t>取消日本的</a:t>
            </a:r>
            <a:r>
              <a:rPr lang="en-US" altLang="zh-CN" sz="2800">
                <a:latin typeface="新宋体" panose="02010609030101010101" charset="-122"/>
                <a:ea typeface="新宋体" panose="02010609030101010101" charset="-122"/>
                <a:sym typeface="黑体" panose="02010600030101010101" pitchFamily="49" charset="-122"/>
              </a:rPr>
              <a:t>“</a:t>
            </a:r>
            <a:r>
              <a:rPr lang="zh-CN" altLang="en-US" sz="2800">
                <a:latin typeface="新宋体" panose="02010609030101010101" charset="-122"/>
                <a:ea typeface="新宋体" panose="02010609030101010101" charset="-122"/>
                <a:sym typeface="黑体" panose="02010600030101010101" pitchFamily="49" charset="-122"/>
              </a:rPr>
              <a:t>二十一条</a:t>
            </a:r>
            <a:r>
              <a:rPr lang="en-US" altLang="zh-CN" sz="2800">
                <a:latin typeface="新宋体" panose="02010609030101010101" charset="-122"/>
                <a:ea typeface="新宋体" panose="02010609030101010101" charset="-122"/>
                <a:sym typeface="黑体" panose="02010600030101010101" pitchFamily="49" charset="-122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70025" y="173038"/>
            <a:ext cx="10718800" cy="714375"/>
          </a:xfrm>
          <a:custGeom>
            <a:avLst/>
            <a:gdLst>
              <a:gd name="connsiteX0" fmla="*/ 3008811 w 3008811"/>
              <a:gd name="connsiteY0" fmla="*/ 0 h 576580"/>
              <a:gd name="connsiteX1" fmla="*/ 3008811 w 3008811"/>
              <a:gd name="connsiteY1" fmla="*/ 576580 h 576580"/>
              <a:gd name="connsiteX2" fmla="*/ 0 w 3008811"/>
              <a:gd name="connsiteY2" fmla="*/ 469121 h 576580"/>
              <a:gd name="connsiteX3" fmla="*/ 0 w 3008811"/>
              <a:gd name="connsiteY3" fmla="*/ 107188 h 576580"/>
              <a:gd name="connsiteX4" fmla="*/ 3008811 w 3008811"/>
              <a:gd name="connsiteY4" fmla="*/ 0 h 57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11" h="576580">
                <a:moveTo>
                  <a:pt x="3008811" y="0"/>
                </a:moveTo>
                <a:lnTo>
                  <a:pt x="3008811" y="576580"/>
                </a:lnTo>
                <a:lnTo>
                  <a:pt x="0" y="469121"/>
                </a:lnTo>
                <a:lnTo>
                  <a:pt x="0" y="107188"/>
                </a:lnTo>
                <a:lnTo>
                  <a:pt x="3008811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>
                <a:shade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" bIns="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trike="noStrike" noProof="1">
                <a:solidFill>
                  <a:srgbClr val="FFFFFF"/>
                </a:solidFill>
                <a:latin typeface="+mn-ea"/>
              </a:rPr>
              <a:t>五四运动过程</a:t>
            </a:r>
          </a:p>
        </p:txBody>
      </p:sp>
      <p:sp>
        <p:nvSpPr>
          <p:cNvPr id="55298" name="文本框 99">
            <a:hlinkClick r:id="rId3" action="ppaction://hlinksldjump"/>
          </p:cNvPr>
          <p:cNvSpPr txBox="1"/>
          <p:nvPr/>
        </p:nvSpPr>
        <p:spPr>
          <a:xfrm>
            <a:off x="6886575" y="2946400"/>
            <a:ext cx="13922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第二阶段</a:t>
            </a:r>
          </a:p>
        </p:txBody>
      </p:sp>
      <p:sp>
        <p:nvSpPr>
          <p:cNvPr id="55299" name="文本框 1"/>
          <p:cNvSpPr txBox="1"/>
          <p:nvPr/>
        </p:nvSpPr>
        <p:spPr>
          <a:xfrm>
            <a:off x="2955925" y="2838450"/>
            <a:ext cx="1271588" cy="450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第一阶段</a:t>
            </a:r>
          </a:p>
        </p:txBody>
      </p:sp>
      <p:sp>
        <p:nvSpPr>
          <p:cNvPr id="55300" name="左大括号 10243"/>
          <p:cNvSpPr/>
          <p:nvPr/>
        </p:nvSpPr>
        <p:spPr>
          <a:xfrm rot="-5400000">
            <a:off x="3321050" y="496888"/>
            <a:ext cx="541338" cy="3757612"/>
          </a:xfrm>
          <a:prstGeom prst="leftBrace">
            <a:avLst>
              <a:gd name="adj1" fmla="val 171219"/>
              <a:gd name="adj2" fmla="val 49500"/>
            </a:avLst>
          </a:pr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1" name="左大括号 10243"/>
          <p:cNvSpPr/>
          <p:nvPr/>
        </p:nvSpPr>
        <p:spPr>
          <a:xfrm rot="-5400000">
            <a:off x="7269163" y="525463"/>
            <a:ext cx="596900" cy="3756025"/>
          </a:xfrm>
          <a:prstGeom prst="leftBrace">
            <a:avLst>
              <a:gd name="adj1" fmla="val 156323"/>
              <a:gd name="adj2" fmla="val 49856"/>
            </a:avLst>
          </a:pr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470025" y="2000250"/>
            <a:ext cx="9464675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576888" y="1789113"/>
            <a:ext cx="0" cy="211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文本框 12"/>
          <p:cNvSpPr txBox="1"/>
          <p:nvPr/>
        </p:nvSpPr>
        <p:spPr>
          <a:xfrm>
            <a:off x="1266825" y="1338263"/>
            <a:ext cx="908050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34825" name="文本框 13"/>
          <p:cNvSpPr txBox="1"/>
          <p:nvPr/>
        </p:nvSpPr>
        <p:spPr>
          <a:xfrm>
            <a:off x="5130800" y="1338263"/>
            <a:ext cx="908050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5" name="同侧圆角矩形 14"/>
          <p:cNvSpPr/>
          <p:nvPr/>
        </p:nvSpPr>
        <p:spPr>
          <a:xfrm>
            <a:off x="2881313" y="2813050"/>
            <a:ext cx="1420813" cy="501650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6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6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6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同侧圆角矩形 15"/>
          <p:cNvSpPr/>
          <p:nvPr/>
        </p:nvSpPr>
        <p:spPr>
          <a:xfrm>
            <a:off x="6858000" y="2863850"/>
            <a:ext cx="1420813" cy="500063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6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6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6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5308" name="文本框 16"/>
          <p:cNvSpPr txBox="1"/>
          <p:nvPr/>
        </p:nvSpPr>
        <p:spPr>
          <a:xfrm>
            <a:off x="476250" y="3579813"/>
            <a:ext cx="1236663" cy="2492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主力军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中心地点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斗争方式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829" name="文本框 20"/>
          <p:cNvSpPr txBox="1"/>
          <p:nvPr/>
        </p:nvSpPr>
        <p:spPr>
          <a:xfrm>
            <a:off x="2881313" y="3487738"/>
            <a:ext cx="2882900" cy="2492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青年学生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北京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罢课、示威游行、街头演讲</a:t>
            </a:r>
          </a:p>
        </p:txBody>
      </p:sp>
      <p:sp>
        <p:nvSpPr>
          <p:cNvPr id="55310" name="文本框 21"/>
          <p:cNvSpPr txBox="1"/>
          <p:nvPr/>
        </p:nvSpPr>
        <p:spPr>
          <a:xfrm>
            <a:off x="6999288" y="3579813"/>
            <a:ext cx="3371850" cy="2492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工商界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上海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工人罢工  商人罢市           学生罢课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712913" y="1789113"/>
            <a:ext cx="0" cy="211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2" name="文本框 23"/>
          <p:cNvSpPr txBox="1"/>
          <p:nvPr/>
        </p:nvSpPr>
        <p:spPr>
          <a:xfrm>
            <a:off x="44450" y="6072188"/>
            <a:ext cx="8739188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结果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 逮捕学生 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           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取得初步胜利</a:t>
            </a:r>
          </a:p>
        </p:txBody>
      </p:sp>
      <p:pic>
        <p:nvPicPr>
          <p:cNvPr id="22532" name="图片 22531" descr="爆发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3A1C1A">
                  <a:alpha val="100000"/>
                </a:srgbClr>
              </a:clrFrom>
              <a:clrTo>
                <a:srgbClr val="3A1C1A">
                  <a:alpha val="100000"/>
                  <a:alpha val="0"/>
                </a:srgbClr>
              </a:clrTo>
            </a:clrChange>
            <a:lum bright="6000" contrast="-6000"/>
          </a:blip>
          <a:stretch>
            <a:fillRect/>
          </a:stretch>
        </p:blipFill>
        <p:spPr>
          <a:xfrm>
            <a:off x="9445625" y="3039110"/>
            <a:ext cx="2741930" cy="3684270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31750"/>
          </a:effectLst>
        </p:spPr>
      </p:pic>
      <p:cxnSp>
        <p:nvCxnSpPr>
          <p:cNvPr id="2" name="直接连接符 1"/>
          <p:cNvCxnSpPr/>
          <p:nvPr/>
        </p:nvCxnSpPr>
        <p:spPr>
          <a:xfrm>
            <a:off x="9445625" y="1868488"/>
            <a:ext cx="0" cy="236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5" name="文本框 3"/>
          <p:cNvSpPr txBox="1"/>
          <p:nvPr/>
        </p:nvSpPr>
        <p:spPr>
          <a:xfrm>
            <a:off x="8924925" y="1338263"/>
            <a:ext cx="1041400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/>
      <p:bldP spid="15" grpId="0" animBg="1"/>
      <p:bldP spid="34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174875" y="2954338"/>
            <a:ext cx="7842250" cy="2452688"/>
          </a:xfrm>
        </p:spPr>
        <p:txBody>
          <a:bodyPr>
            <a:noAutofit/>
          </a:bodyPr>
          <a:lstStyle/>
          <a:p>
            <a:pPr marL="0" lvl="0" indent="0" fontAlgn="auto">
              <a:buNone/>
            </a:pPr>
            <a:r>
              <a:rPr lang="en-US" altLang="zh-CN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宋体" panose="02010600030101010101" pitchFamily="2" charset="-122"/>
                <a:sym typeface="+mn-ea"/>
              </a:rPr>
              <a:t>五四运动是中国近代历史上第一次由青年学生、工人阶级和其他阶级联合起来彻底的反帝反封建的爱国运动，也是一场深刻的思想解放运动，拉</a:t>
            </a:r>
            <a:r>
              <a:rPr lang="zh-CN" altLang="en-US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开了中国新民主主义革命的序幕。</a:t>
            </a:r>
          </a:p>
          <a:p>
            <a:pPr lvl="0" fontAlgn="auto"/>
            <a:endParaRPr lang="zh-CN" altLang="en-US" sz="28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上凸弯带形 10"/>
          <p:cNvSpPr/>
          <p:nvPr/>
        </p:nvSpPr>
        <p:spPr>
          <a:xfrm>
            <a:off x="2486025" y="646113"/>
            <a:ext cx="7221538" cy="1036638"/>
          </a:xfrm>
          <a:prstGeom prst="ellipseRibbon2">
            <a:avLst>
              <a:gd name="adj1" fmla="val 25000"/>
              <a:gd name="adj2" fmla="val 73231"/>
              <a:gd name="adj3" fmla="val 13909"/>
            </a:avLst>
          </a:prstGeom>
          <a:solidFill>
            <a:srgbClr val="507AAE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5587" tIns="42794" rIns="85587" bIns="42794" rtlCol="0" anchor="ctr"/>
          <a:lstStyle/>
          <a:p>
            <a:pPr algn="ctr" fontAlgn="base"/>
            <a:r>
              <a:rPr lang="zh-CN" altLang="en-US" sz="4400" strike="noStrike" noProof="1" smtClean="0">
                <a:latin typeface="造字工房尚雅（非商用）常规体" pitchFamily="50" charset="-122"/>
                <a:ea typeface="造字工房尚雅（非商用）常规体" pitchFamily="50" charset="-122"/>
              </a:rPr>
              <a:t>五四运动的意义</a:t>
            </a:r>
          </a:p>
        </p:txBody>
      </p:sp>
      <p:sp>
        <p:nvSpPr>
          <p:cNvPr id="13" name="矩形 12"/>
          <p:cNvSpPr/>
          <p:nvPr/>
        </p:nvSpPr>
        <p:spPr>
          <a:xfrm>
            <a:off x="1366838" y="2584450"/>
            <a:ext cx="9458325" cy="345598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过程 2"/>
          <p:cNvSpPr/>
          <p:nvPr>
            <p:custDataLst>
              <p:tags r:id="rId3"/>
            </p:custDataLst>
          </p:nvPr>
        </p:nvSpPr>
        <p:spPr>
          <a:xfrm>
            <a:off x="2019300" y="2189163"/>
            <a:ext cx="8882063" cy="3527425"/>
          </a:xfrm>
          <a:prstGeom prst="flowChartProcess">
            <a:avLst/>
          </a:prstGeom>
          <a:solidFill>
            <a:srgbClr val="5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/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2" name="流程图: 过程 1"/>
          <p:cNvSpPr/>
          <p:nvPr>
            <p:custDataLst>
              <p:tags r:id="rId4"/>
            </p:custDataLst>
          </p:nvPr>
        </p:nvSpPr>
        <p:spPr>
          <a:xfrm>
            <a:off x="1690688" y="1911350"/>
            <a:ext cx="8883650" cy="3525838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/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" name="直角三角形 3"/>
          <p:cNvSpPr/>
          <p:nvPr>
            <p:custDataLst>
              <p:tags r:id="rId5"/>
            </p:custDataLst>
          </p:nvPr>
        </p:nvSpPr>
        <p:spPr>
          <a:xfrm rot="16200000" flipH="1" flipV="1">
            <a:off x="1787525" y="1979613"/>
            <a:ext cx="303213" cy="303213"/>
          </a:xfrm>
          <a:prstGeom prst="rtTriangle">
            <a:avLst/>
          </a:prstGeom>
          <a:solidFill>
            <a:srgbClr val="5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/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58372" name="文本框 5"/>
          <p:cNvSpPr txBox="1"/>
          <p:nvPr>
            <p:custDataLst>
              <p:tags r:id="rId6"/>
            </p:custDataLst>
          </p:nvPr>
        </p:nvSpPr>
        <p:spPr>
          <a:xfrm>
            <a:off x="2019300" y="2479675"/>
            <a:ext cx="4575175" cy="25400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/>
          <a:lstStyle/>
          <a:p>
            <a:pPr defTabSz="182880">
              <a:lnSpc>
                <a:spcPct val="130000"/>
              </a:lnSpc>
            </a:pPr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五四运动虽已过去</a:t>
            </a:r>
            <a:r>
              <a:rPr lang="en-US" altLang="zh-CN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99</a:t>
            </a:r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年</a:t>
            </a:r>
          </a:p>
          <a:p>
            <a:pPr defTabSz="182880">
              <a:lnSpc>
                <a:spcPct val="130000"/>
              </a:lnSpc>
            </a:pPr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但他给我们留下来一笔宝贵的精神财富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黑体" panose="02010600030101010101" pitchFamily="49" charset="-122"/>
              <a:sym typeface="黑体" panose="02010600030101010101" pitchFamily="49" charset="-122"/>
            </a:endParaRPr>
          </a:p>
        </p:txBody>
      </p:sp>
      <p:sp>
        <p:nvSpPr>
          <p:cNvPr id="8" name="流程图: 过程 7"/>
          <p:cNvSpPr/>
          <p:nvPr>
            <p:custDataLst>
              <p:tags r:id="rId7"/>
            </p:custDataLst>
          </p:nvPr>
        </p:nvSpPr>
        <p:spPr>
          <a:xfrm rot="21360000">
            <a:off x="962025" y="484188"/>
            <a:ext cx="4457700" cy="1217613"/>
          </a:xfrm>
          <a:prstGeom prst="flowChartProcess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507AA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/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58374" name="TextBox 8"/>
          <p:cNvSpPr/>
          <p:nvPr>
            <p:custDataLst>
              <p:tags r:id="rId8"/>
            </p:custDataLst>
          </p:nvPr>
        </p:nvSpPr>
        <p:spPr>
          <a:xfrm rot="-180000">
            <a:off x="347663" y="623888"/>
            <a:ext cx="5940425" cy="6746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90000" tIns="46800" rIns="90000" bIns="46800" anchor="t"/>
          <a:lstStyle/>
          <a:p>
            <a:pPr algn="ctr" defTabSz="685800"/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11" name="矩形: 圆角 6"/>
          <p:cNvSpPr/>
          <p:nvPr>
            <p:custDataLst>
              <p:tags r:id="rId9"/>
            </p:custDataLst>
          </p:nvPr>
        </p:nvSpPr>
        <p:spPr>
          <a:xfrm>
            <a:off x="2311400" y="4540250"/>
            <a:ext cx="1377950" cy="52387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 defTabSz="685800" fontAlgn="base"/>
            <a:r>
              <a:rPr lang="en-US" altLang="zh-CN" strike="noStrike" noProof="1" smtClean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 rot="21360000">
            <a:off x="355600" y="552450"/>
            <a:ext cx="6384925" cy="817563"/>
          </a:xfrm>
          <a:prstGeom prst="rect">
            <a:avLst/>
          </a:prstGeom>
          <a:noFill/>
        </p:spPr>
        <p:txBody>
          <a:bodyPr wrap="square" lIns="90000" tIns="46800" rIns="90000" bIns="46800" rtlCol="0"/>
          <a:lstStyle/>
          <a:p>
            <a:pPr algn="ctr" defTabSz="685800"/>
            <a:r>
              <a:rPr lang="zh-CN" altLang="en-US" sz="6000" b="1" noProof="1" smtClean="0">
                <a:solidFill>
                  <a:srgbClr val="FE481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什么是五四精神？</a:t>
            </a:r>
          </a:p>
        </p:txBody>
      </p:sp>
      <p:pic>
        <p:nvPicPr>
          <p:cNvPr id="38915" name="图片 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0505" y="2282825"/>
            <a:ext cx="3700145" cy="2934335"/>
          </a:xfrm>
          <a:prstGeom prst="rect">
            <a:avLst/>
          </a:prstGeom>
          <a:noFill/>
          <a:ln w="9525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</p:spPr>
      </p:pic>
    </p:spTree>
    <p:custDataLst>
      <p:tags r:id="rId2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12" grpId="4"/>
      <p:bldP spid="12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37" t="548" r="40809" b="28323"/>
          <a:stretch>
            <a:fillRect/>
          </a:stretch>
        </p:blipFill>
        <p:spPr>
          <a:xfrm>
            <a:off x="3960495" y="2098040"/>
            <a:ext cx="1958975" cy="1797685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4" cstate="print"/>
          <a:srcRect t="55325" r="61280" b="338"/>
          <a:stretch>
            <a:fillRect/>
          </a:stretch>
        </p:blipFill>
        <p:spPr>
          <a:xfrm>
            <a:off x="3875405" y="3678554"/>
            <a:ext cx="2129155" cy="185991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softEdge rad="63500"/>
          </a:effectLst>
        </p:spPr>
      </p:pic>
      <p:pic>
        <p:nvPicPr>
          <p:cNvPr id="38915" name="图片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49447" t="45433" r="-270" b="1031"/>
          <a:stretch>
            <a:fillRect/>
          </a:stretch>
        </p:blipFill>
        <p:spPr>
          <a:xfrm>
            <a:off x="5642610" y="3707765"/>
            <a:ext cx="2070100" cy="1801495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softEdge rad="63500"/>
          </a:effectLst>
        </p:spPr>
      </p:pic>
      <p:pic>
        <p:nvPicPr>
          <p:cNvPr id="8" name="图片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50443" b="46963"/>
          <a:stretch>
            <a:fillRect/>
          </a:stretch>
        </p:blipFill>
        <p:spPr>
          <a:xfrm>
            <a:off x="5655945" y="1934845"/>
            <a:ext cx="2043430" cy="1878965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</p:pic>
      <p:pic>
        <p:nvPicPr>
          <p:cNvPr id="60421" name="图片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-416006">
            <a:off x="-608012" y="-504825"/>
            <a:ext cx="3933825" cy="2211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 flipV="1">
            <a:off x="0" y="6723063"/>
            <a:ext cx="12192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0" y="6642100"/>
            <a:ext cx="12192000" cy="460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0664" name="文本框 2"/>
          <p:cNvSpPr txBox="1"/>
          <p:nvPr/>
        </p:nvSpPr>
        <p:spPr>
          <a:xfrm>
            <a:off x="2597150" y="530225"/>
            <a:ext cx="23558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noProof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五四精神</a:t>
            </a:r>
            <a:endParaRPr lang="zh-CN" altLang="en-US" sz="3200" noProof="1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5" name="文本框 24"/>
          <p:cNvSpPr txBox="1"/>
          <p:nvPr/>
        </p:nvSpPr>
        <p:spPr>
          <a:xfrm>
            <a:off x="1520825" y="2320925"/>
            <a:ext cx="22256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zh-CN" altLang="en-US" sz="2800" dirty="0">
                <a:solidFill>
                  <a:srgbClr val="F72E0D"/>
                </a:solidFill>
                <a:latin typeface="FZZhengHeiS-DB-GB" pitchFamily="2" charset="0"/>
                <a:ea typeface="宋体" panose="02010600030101010101" pitchFamily="2" charset="-122"/>
              </a:rPr>
              <a:t>爱国</a:t>
            </a:r>
            <a:endParaRPr lang="zh-CN" altLang="en-US" sz="2800" dirty="0">
              <a:solidFill>
                <a:srgbClr val="F72E0D"/>
              </a:solidFill>
              <a:latin typeface="FZZhengHeiS-DB-GB" pitchFamily="2" charset="0"/>
              <a:ea typeface="FZZhengHeiS-DB-GB" pitchFamily="2" charset="0"/>
            </a:endParaRPr>
          </a:p>
        </p:txBody>
      </p:sp>
      <p:sp>
        <p:nvSpPr>
          <p:cNvPr id="60426" name="文本框 25"/>
          <p:cNvSpPr txBox="1"/>
          <p:nvPr/>
        </p:nvSpPr>
        <p:spPr>
          <a:xfrm>
            <a:off x="446088" y="3025775"/>
            <a:ext cx="3429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zh-CN" altLang="en-US" sz="2400" dirty="0">
                <a:latin typeface="FZZhengHeiS-DB-GB" pitchFamily="2" charset="0"/>
                <a:ea typeface="宋体" panose="02010600030101010101" pitchFamily="2" charset="-122"/>
              </a:rPr>
              <a:t>爱国主义是五四的源泉</a:t>
            </a:r>
          </a:p>
        </p:txBody>
      </p:sp>
      <p:sp>
        <p:nvSpPr>
          <p:cNvPr id="60427" name="文本框 26"/>
          <p:cNvSpPr txBox="1"/>
          <p:nvPr/>
        </p:nvSpPr>
        <p:spPr>
          <a:xfrm>
            <a:off x="1520825" y="4062413"/>
            <a:ext cx="22256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zh-CN" altLang="en-US" sz="2800" dirty="0">
                <a:solidFill>
                  <a:srgbClr val="FE481E"/>
                </a:solidFill>
                <a:latin typeface="FZZhengHeiS-DB-GB" pitchFamily="2" charset="0"/>
                <a:ea typeface="宋体" panose="02010600030101010101" pitchFamily="2" charset="-122"/>
              </a:rPr>
              <a:t>民主</a:t>
            </a:r>
            <a:endParaRPr lang="zh-CN" altLang="en-US" sz="2800" dirty="0">
              <a:solidFill>
                <a:srgbClr val="FE481E"/>
              </a:solidFill>
              <a:latin typeface="FZZhengHeiS-DB-GB" pitchFamily="2" charset="0"/>
              <a:ea typeface="FZZhengHeiS-DB-GB" pitchFamily="2" charset="0"/>
            </a:endParaRPr>
          </a:p>
        </p:txBody>
      </p:sp>
      <p:sp>
        <p:nvSpPr>
          <p:cNvPr id="60428" name="文本框 27"/>
          <p:cNvSpPr txBox="1"/>
          <p:nvPr/>
        </p:nvSpPr>
        <p:spPr>
          <a:xfrm>
            <a:off x="-163512" y="4716463"/>
            <a:ext cx="4038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zh-CN" altLang="en-US" sz="2400" dirty="0">
                <a:latin typeface="FZZhengHeiS-DB-GB" pitchFamily="2" charset="0"/>
                <a:ea typeface="宋体" panose="02010600030101010101" pitchFamily="2" charset="-122"/>
              </a:rPr>
              <a:t>民主是五四精神的核心</a:t>
            </a:r>
          </a:p>
        </p:txBody>
      </p:sp>
      <p:sp>
        <p:nvSpPr>
          <p:cNvPr id="60429" name="文本框 28"/>
          <p:cNvSpPr txBox="1"/>
          <p:nvPr/>
        </p:nvSpPr>
        <p:spPr>
          <a:xfrm>
            <a:off x="7947025" y="2320925"/>
            <a:ext cx="22256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DD5151"/>
                </a:solidFill>
                <a:latin typeface="FZZhengHeiS-DB-GB" pitchFamily="2" charset="0"/>
                <a:ea typeface="宋体" panose="02010600030101010101" pitchFamily="2" charset="-122"/>
              </a:rPr>
              <a:t>进步</a:t>
            </a:r>
            <a:endParaRPr lang="zh-CN" altLang="en-US" sz="2800" dirty="0">
              <a:solidFill>
                <a:srgbClr val="DD5151"/>
              </a:solidFill>
              <a:latin typeface="FZZhengHeiS-DB-GB" pitchFamily="2" charset="0"/>
              <a:ea typeface="FZZhengHeiS-DB-GB" pitchFamily="2" charset="0"/>
            </a:endParaRPr>
          </a:p>
        </p:txBody>
      </p:sp>
      <p:sp>
        <p:nvSpPr>
          <p:cNvPr id="60430" name="文本框 29"/>
          <p:cNvSpPr txBox="1"/>
          <p:nvPr/>
        </p:nvSpPr>
        <p:spPr>
          <a:xfrm>
            <a:off x="7712075" y="3025775"/>
            <a:ext cx="4054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FZZhengHeiS-DB-GB" pitchFamily="2" charset="0"/>
                <a:ea typeface="宋体" panose="02010600030101010101" pitchFamily="2" charset="-122"/>
              </a:rPr>
              <a:t>最终目的为了振兴中华民族</a:t>
            </a:r>
          </a:p>
        </p:txBody>
      </p:sp>
      <p:sp>
        <p:nvSpPr>
          <p:cNvPr id="60431" name="文本框 30"/>
          <p:cNvSpPr txBox="1"/>
          <p:nvPr/>
        </p:nvSpPr>
        <p:spPr>
          <a:xfrm>
            <a:off x="7947025" y="4062413"/>
            <a:ext cx="22256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E8325"/>
                </a:solidFill>
                <a:latin typeface="FZZhengHeiS-DB-GB" pitchFamily="2" charset="0"/>
                <a:ea typeface="宋体" panose="02010600030101010101" pitchFamily="2" charset="-122"/>
              </a:rPr>
              <a:t>科学</a:t>
            </a:r>
            <a:endParaRPr lang="zh-CN" altLang="en-US" sz="2800" dirty="0">
              <a:solidFill>
                <a:srgbClr val="FE8325"/>
              </a:solidFill>
              <a:latin typeface="FZZhengHeiS-DB-GB" pitchFamily="2" charset="0"/>
              <a:ea typeface="FZZhengHeiS-DB-GB" pitchFamily="2" charset="0"/>
            </a:endParaRPr>
          </a:p>
        </p:txBody>
      </p:sp>
      <p:sp>
        <p:nvSpPr>
          <p:cNvPr id="60432" name="文本框 31"/>
          <p:cNvSpPr txBox="1"/>
          <p:nvPr/>
        </p:nvSpPr>
        <p:spPr>
          <a:xfrm>
            <a:off x="7947025" y="4716463"/>
            <a:ext cx="4244975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FZZhengHeiS-DB-GB" pitchFamily="2" charset="0"/>
                <a:ea typeface="宋体" panose="02010600030101010101" pitchFamily="2" charset="-122"/>
              </a:rPr>
              <a:t>勇于探索、敢于创新、解放思想、实行变革</a:t>
            </a:r>
          </a:p>
        </p:txBody>
      </p:sp>
    </p:spTree>
  </p:cSld>
  <p:clrMapOvr>
    <a:masterClrMapping/>
  </p:clrMapOvr>
  <p:transition spd="slow">
    <p:whee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6255_1"/>
  <p:tag name="KSO_WM_TEMPLATE_CATEGORY" val="custom"/>
  <p:tag name="KSO_WM_TEMPLATE_INDEX" val="20176761"/>
  <p:tag name="KSO_WM_TEMPLATE_SUBCATEGORY" val="combine"/>
  <p:tag name="KSO_WM_TEMPLATE_THUMBS_INDEX" val="1、6、11、12、16、17、24、32、33、35、36、37、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73"/>
  <p:tag name="KSO_WM_TAG_VERSION" val="1.0"/>
  <p:tag name="KSO_WM_TEMPLATE_THUMBS_INDEX" val="1、9、12、16、5、22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73"/>
  <p:tag name="KSO_WM_TAG_VERSION" val="1.0"/>
  <p:tag name="KSO_WM_SLIDE_ID" val="custom20184573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9、12、16、5、22、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73"/>
  <p:tag name="KSO_WM_UNIT_TYPE" val="a"/>
  <p:tag name="KSO_WM_UNIT_INDEX" val="1"/>
  <p:tag name="KSO_WM_UNIT_ID" val="custom20184573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低面简约红色商务通用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73"/>
  <p:tag name="KSO_WM_UNIT_TYPE" val="b"/>
  <p:tag name="KSO_WM_UNIT_INDEX" val="1"/>
  <p:tag name="KSO_WM_UNIT_ID" val="custom20184573_1*b*1"/>
  <p:tag name="KSO_WM_UNIT_LAYERLEVEL" val="1"/>
  <p:tag name="KSO_WM_UNIT_VALUE" val="2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W FACE SIMPLE RED BUSINESS GENER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573_1*i*2"/>
  <p:tag name="KSO_WM_TEMPLATE_CATEGORY" val="custom"/>
  <p:tag name="KSO_WM_TEMPLATE_INDEX" val="20184573"/>
  <p:tag name="KSO_WM_UNIT_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68887"/>
  <p:tag name="KSO_WM_TAG_VERSION" val="1.0"/>
  <p:tag name="KSO_WM_SLIDE_ITEM_CNT" val="2"/>
  <p:tag name="KSO_WM_SLIDE_LAYOUT" val="a_r"/>
  <p:tag name="KSO_WM_SLIDE_LAYOUT_CNT" val="1_1"/>
  <p:tag name="KSO_WM_SLIDE_TYPE" val="text"/>
  <p:tag name="KSO_WM_SLIDE_POSITION" val="88*133"/>
  <p:tag name="KSO_WM_SLIDE_SIZE" val="776*366"/>
  <p:tag name="KSO_WM_SLIDE_ID" val="diagram20168887_1"/>
  <p:tag name="KSO_WM_SLIDE_INDEX" val="1"/>
  <p:tag name="KSO_WM_DIAGRAM_GROUP_CODE" val="r1-1"/>
  <p:tag name="KSO_WM_TEMPLATE_THUMBS_INDEX" val="1、2、3、4、5、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887"/>
  <p:tag name="KSO_WM_UNIT_DIAGRAM_CONTRAST_TITLE_CNT" val="5"/>
  <p:tag name="KSO_WM_UNIT_DIAGRAM_DIMENSION_TITLE_CNT" val="2"/>
  <p:tag name="KSO_WM_UNIT_TYPE" val="r_i"/>
  <p:tag name="KSO_WM_UNIT_INDEX" val="1_1"/>
  <p:tag name="KSO_WM_UNIT_LAYERLEVEL" val="1_1"/>
  <p:tag name="KSO_WM_DIAGRAM_GROUP_CODE" val="r1-1"/>
  <p:tag name="KSO_WM_UNIT_ID" val="diagram20168887_1*r_i*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887"/>
  <p:tag name="KSO_WM_UNIT_DIAGRAM_CONTRAST_TITLE_CNT" val="5"/>
  <p:tag name="KSO_WM_UNIT_DIAGRAM_DIMENSION_TITLE_CNT" val="2"/>
  <p:tag name="KSO_WM_UNIT_TYPE" val="r_i"/>
  <p:tag name="KSO_WM_UNIT_INDEX" val="1_2"/>
  <p:tag name="KSO_WM_UNIT_LAYERLEVEL" val="1_1"/>
  <p:tag name="KSO_WM_DIAGRAM_GROUP_CODE" val="r1-1"/>
  <p:tag name="KSO_WM_UNIT_ID" val="diagram20168887_1*r_i*1_2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887"/>
  <p:tag name="KSO_WM_UNIT_DIAGRAM_CONTRAST_TITLE_CNT" val="5"/>
  <p:tag name="KSO_WM_UNIT_DIAGRAM_DIMENSION_TITLE_CNT" val="2"/>
  <p:tag name="KSO_WM_UNIT_TYPE" val="r_i"/>
  <p:tag name="KSO_WM_UNIT_INDEX" val="1_3"/>
  <p:tag name="KSO_WM_UNIT_LAYERLEVEL" val="1_1"/>
  <p:tag name="KSO_WM_DIAGRAM_GROUP_CODE" val="r1-1"/>
  <p:tag name="KSO_WM_UNIT_ID" val="diagram20168887_1*r_i*1_3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887"/>
  <p:tag name="KSO_WM_UNIT_DIAGRAM_CONTRAST_TITLE_CNT" val="5"/>
  <p:tag name="KSO_WM_UNIT_DIAGRAM_DIMENSION_TITLE_CNT" val="2"/>
  <p:tag name="KSO_WM_UNIT_TYPE" val="r_i"/>
  <p:tag name="KSO_WM_UNIT_INDEX" val="1_4"/>
  <p:tag name="KSO_WM_UNIT_LAYERLEVEL" val="1_1"/>
  <p:tag name="KSO_WM_DIAGRAM_GROUP_CODE" val="r1-1"/>
  <p:tag name="KSO_WM_UNIT_ID" val="diagram20168887_1*r_i*1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887"/>
  <p:tag name="KSO_WM_UNIT_DIAGRAM_CONTRAST_TITLE_CNT" val="5"/>
  <p:tag name="KSO_WM_UNIT_DIAGRAM_DIMENSION_TITLE_CNT" val="2"/>
  <p:tag name="KSO_WM_UNIT_TYPE" val="r_i"/>
  <p:tag name="KSO_WM_UNIT_INDEX" val="1_5"/>
  <p:tag name="KSO_WM_UNIT_LAYERLEVEL" val="1_1"/>
  <p:tag name="KSO_WM_DIAGRAM_GROUP_CODE" val="r1-1"/>
  <p:tag name="KSO_WM_UNIT_ID" val="diagram20168887_1*r_i*1_5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887"/>
  <p:tag name="KSO_WM_UNIT_DIAGRAM_CONTRAST_TITLE_CNT" val="5"/>
  <p:tag name="KSO_WM_UNIT_DIAGRAM_DIMENSION_TITLE_CNT" val="2"/>
  <p:tag name="KSO_WM_UNIT_TYPE" val="r_i"/>
  <p:tag name="KSO_WM_UNIT_INDEX" val="1_6"/>
  <p:tag name="KSO_WM_UNIT_LAYERLEVEL" val="1_1"/>
  <p:tag name="KSO_WM_DIAGRAM_GROUP_CODE" val="r1-1"/>
  <p:tag name="KSO_WM_UNIT_ID" val="diagram20168887_1*r_i*1_6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887"/>
  <p:tag name="KSO_WM_UNIT_TYPE" val="a"/>
  <p:tag name="KSO_WM_UNIT_INDEX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DIAGRAM_GROUP_CODE" val="r1_1"/>
  <p:tag name="KSO_WM_UNIT_ID" val="diagram20168887_1*a*1"/>
  <p:tag name="KSO_WM_UNIT_TEXT_FILL_FORE_SCHEMECOLOR_INDEX" val="5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Freeform 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Freeform 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Freeform 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文本框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22、25、28、29"/>
  <p:tag name="KSO_WM_TEMPLATE_CATEGORY" val="custom"/>
  <p:tag name="KSO_WM_TEMPLATE_INDEX" val="160463"/>
  <p:tag name="KSO_WM_BEAUTIFY_FLAG" val="#wm#"/>
  <p:tag name="KSO_WM_TAG_VERSION" val="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Freeform 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Freeform 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Freeform 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Freeform 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Freeform 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Freeform 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3"/>
  <p:tag name="KSO_WM_SLIDE_ID" val="150995200"/>
  <p:tag name="KSO_WM_SLIDE_INDEX" val="1"/>
  <p:tag name="KSO_WM_SLIDE_ITEM_CNT" val="3"/>
  <p:tag name="KSO_WM_SLIDE_LAYOUT" val="a_f_d"/>
  <p:tag name="KSO_WM_SLIDE_LAYOUT_CNT" val="1_2_1"/>
  <p:tag name="KSO_WM_SLIDE_TYPE" val="text"/>
  <p:tag name="KSO_WM_BEAUTIFY_FLAG" val="#wm#"/>
  <p:tag name="KSO_WM_SLIDE_POSITION" val="0*0"/>
  <p:tag name="KSO_WM_SLIDE_SIZE" val="913*506"/>
  <p:tag name="KSO_WM_TAG_VERSION" val="1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0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1"/>
  <p:tag name="KSO_WM_TEMPLATE_CATEGORY" val="diagram"/>
  <p:tag name="KSO_WM_TEMPLATE_INDEX" val="1690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55"/>
  <p:tag name="KSO_WM_UNIT_TYPE" val="f"/>
  <p:tag name="KSO_WM_UNIT_INDEX" val="1"/>
  <p:tag name="KSO_WM_UNIT_ID" val="256*f*1"/>
  <p:tag name="KSO_WM_UNIT_CLEAR" val="1"/>
  <p:tag name="KSO_WM_UNIT_LAYERLEVEL" val="1"/>
  <p:tag name="KSO_WM_UNIT_VALUE" val="108"/>
  <p:tag name="KSO_WM_UNIT_HIGHLIGHT" val="0"/>
  <p:tag name="KSO_WM_UNIT_COMPATIBLE" val="0"/>
  <p:tag name="KSO_WM_BEAUTIFY_FLAG" val="#wm#"/>
  <p:tag name="KSO_WM_UNIT_PRESET_TEXT_INDEX" val="3"/>
  <p:tag name="KSO_WM_UNIT_PRESET_TEXT_LEN" val="68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4_26*i*1"/>
  <p:tag name="KSO_WM_TEMPLATE_CATEGORY" val="custom"/>
  <p:tag name="KSO_WM_TEMPLATE_INDEX" val="1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6"/>
  <p:tag name="KSO_WM_TEMPLATE_CATEGORY" val="diagram"/>
  <p:tag name="KSO_WM_TEMPLATE_INDEX" val="1690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60336"/>
  <p:tag name="MH_LIBRARY" val="GRAPHIC"/>
  <p:tag name="MH_ORDER" val="Freeform 3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437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SLIDE_INDEX" val="21"/>
  <p:tag name="KSO_WM_SLIDE_ID" val="custom20184573_21"/>
  <p:tag name="KSO_WM_TAG_VERSION" val="1.0"/>
  <p:tag name="KSO_WM_TEMPLATE_INDEX" val="20184573"/>
  <p:tag name="KSO_WM_TEMPLATE_CATEGORY" val="custo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73"/>
  <p:tag name="KSO_WM_TAG_VERSION" val="1.0"/>
  <p:tag name="KSO_WM_BEAUTIFY_FLAG" val="#wm#"/>
  <p:tag name="KSO_WM_UNIT_PRESET_TEXT_LEN" val="350"/>
  <p:tag name="KSO_WM_UNIT_PRESET_TEXT_INDEX" val="2"/>
  <p:tag name="KSO_WM_UNIT_CLEAR" val="0"/>
  <p:tag name="KSO_WM_UNIT_COMPATIBLE" val="0"/>
  <p:tag name="KSO_WM_UNIT_HIGHLIGHT" val="0"/>
  <p:tag name="KSO_WM_UNIT_VALUE" val="396"/>
  <p:tag name="KSO_WM_UNIT_LAYERLEVEL" val="1"/>
  <p:tag name="KSO_WM_UNIT_INDEX" val="1"/>
  <p:tag name="KSO_WM_UNIT_ID" val="custom20184573_21*f*1"/>
  <p:tag name="KSO_WM_UNIT_TYPE" val="f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385"/>
  <p:tag name="KSO_WM_TAG_VERSION" val="1.0"/>
  <p:tag name="KSO_WM_SLIDE_ID" val="diagram20185385_1"/>
  <p:tag name="KSO_WM_SLIDE_INDEX" val="1"/>
  <p:tag name="KSO_WM_SLIDE_ITEM_CNT" val="4"/>
  <p:tag name="KSO_WM_SLIDE_LAYOUT" val="a_h"/>
  <p:tag name="KSO_WM_SLIDE_LAYOUT_CNT" val="1_1"/>
  <p:tag name="KSO_WM_SLIDE_TYPE" val="text"/>
  <p:tag name="KSO_WM_BEAUTIFY_FLAG" val="#wm#"/>
  <p:tag name="KSO_WM_SLIDE_POSITION" val="182*173"/>
  <p:tag name="KSO_WM_SLIDE_SIZE" val="625*230"/>
  <p:tag name="KSO_WM_SLIDE_SUBTYPE" val="picT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5385_1*i*0"/>
  <p:tag name="KSO_WM_TEMPLATE_CATEGORY" val="diagram"/>
  <p:tag name="KSO_WM_TEMPLATE_INDEX" val="20185385"/>
  <p:tag name="KSO_WM_UNIT_INDEX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5385_1*i*1"/>
  <p:tag name="KSO_WM_TEMPLATE_CATEGORY" val="diagram"/>
  <p:tag name="KSO_WM_TEMPLATE_INDEX" val="20185385"/>
  <p:tag name="KSO_WM_UNIT_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5385_1*i*2"/>
  <p:tag name="KSO_WM_TEMPLATE_CATEGORY" val="diagram"/>
  <p:tag name="KSO_WM_TEMPLATE_INDEX" val="20185385"/>
  <p:tag name="KSO_WM_UNIT_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385"/>
  <p:tag name="KSO_WM_UNIT_TYPE" val="h_f"/>
  <p:tag name="KSO_WM_UNIT_INDEX" val="1_1"/>
  <p:tag name="KSO_WM_UNIT_ID" val="diagram20185385_1*h_f*1_1"/>
  <p:tag name="KSO_WM_UNIT_LAYERLEVEL" val="1_1"/>
  <p:tag name="KSO_WM_UNIT_VALUE" val="64"/>
  <p:tag name="KSO_WM_UNIT_HIGHLIGHT" val="0"/>
  <p:tag name="KSO_WM_UNIT_COMPATIBLE" val="0"/>
  <p:tag name="KSO_WM_UNIT_CLEAR" val="0"/>
  <p:tag name="KSO_WM_UNIT_PRESET_TEXT_INDEX" val="4"/>
  <p:tag name="KSO_WM_UNIT_PRESET_TEXT_LEN" val="114"/>
  <p:tag name="KSO_WM_DIAGRAM_GROUP_CODE" val="l1-8"/>
  <p:tag name="KSO_WM_BEAUTIFY_FLAG" val="#wm#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5385_1*i*6"/>
  <p:tag name="KSO_WM_TEMPLATE_CATEGORY" val="diagram"/>
  <p:tag name="KSO_WM_TEMPLATE_INDEX" val="20185385"/>
  <p:tag name="KSO_WM_UNIT_INDEX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AYERLEVEL" val="1"/>
  <p:tag name="KSO_WM_UNIT_VALUE" val="7"/>
  <p:tag name="KSO_WM_UNIT_ISCONTENTSTITLE" val="0"/>
  <p:tag name="KSO_WM_UNIT_HIGHLIGHT" val="0"/>
  <p:tag name="KSO_WM_UNIT_COMPATIBLE" val="0"/>
  <p:tag name="KSO_WM_UNIT_CLEAR" val="0"/>
  <p:tag name="KSO_WM_UNIT_PRESET_TEXT" val="TEAM PAGE"/>
  <p:tag name="KSO_WM_TAG_VERSION" val="1.0"/>
  <p:tag name="KSO_WM_BEAUTIFY_FLAG" val="#wm#"/>
  <p:tag name="KSO_WM_UNIT_TYPE" val="i"/>
  <p:tag name="KSO_WM_UNIT_ID" val="diagram20185385_1*i*7"/>
  <p:tag name="KSO_WM_TEMPLATE_CATEGORY" val="diagram"/>
  <p:tag name="KSO_WM_TEMPLATE_INDEX" val="20185385"/>
  <p:tag name="KSO_WM_UNIT_INDEX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385"/>
  <p:tag name="KSO_WM_UNIT_TYPE" val="h_b"/>
  <p:tag name="KSO_WM_UNIT_INDEX" val="1_1"/>
  <p:tag name="KSO_WM_UNIT_ID" val="diagram20185385_1*h_b*1_1"/>
  <p:tag name="KSO_WM_UNIT_LAYERLEVEL" val="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Add tex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385"/>
  <p:tag name="KSO_WM_TAG_VERSION" val="1.0"/>
  <p:tag name="KSO_WM_UNIT_TYPE" val="a"/>
  <p:tag name="KSO_WM_UNIT_INDEX" val="1"/>
  <p:tag name="KSO_WM_UNIT_ID" val="diagram20185385_1*a*1"/>
  <p:tag name="KSO_WM_UNIT_LAYERLEVEL" val="1"/>
  <p:tag name="KSO_WM_UNIT_VALUE" val="7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TEAM PAG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3"/>
  <p:tag name="KSO_WM_TAG_VERSION" val="1.0"/>
  <p:tag name="KSO_WM_SLIDE_ID" val="custom160413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413_12*i*2"/>
  <p:tag name="KSO_WM_TEMPLATE_CATEGORY" val="custom"/>
  <p:tag name="KSO_WM_TEMPLATE_INDEX" val="160413"/>
  <p:tag name="KSO_WM_UNIT_INDEX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85796"/>
  <p:tag name="KSO_WM_TAG_VERSION" val="1.0"/>
  <p:tag name="KSO_WM_SLIDE_ID" val="diagram20185796_1"/>
  <p:tag name="KSO_WM_SLIDE_INDEX" val="1"/>
  <p:tag name="KSO_WM_SLIDE_ITEM_CNT" val="3"/>
  <p:tag name="KSO_WM_SLIDE_LAYOUT" val="a_f_d"/>
  <p:tag name="KSO_WM_SLIDE_LAYOUT_CNT" val="1_1_2"/>
  <p:tag name="KSO_WM_SLIDE_TYPE" val="text"/>
  <p:tag name="KSO_WM_SLIDE_POSITION" val="65*0"/>
  <p:tag name="KSO_WM_SLIDE_SIZE" val="826*540"/>
  <p:tag name="KSO_WM_SLIDE_SUBTYPE" val="picTxt"/>
  <p:tag name="KSO_WM_SLIDE_CONSTRAINT" val="%7b%22slideConstraint%22%3a%7b%22seriesAreas%22%3a%5b%5d%2c%22singleAreas%22%3a%5b%7b%22shapes%22%3a%5b5%5d%2c%22serialConstraintIndex%22%3a-1%2c%22constraintT%22%3a%7b%22minValue%22%3a-0.999999762%2c%22maxValue%22%3a-0.999999762%7d%2c%22constraintW%22%3a%7b%22minValue%22%3a4604.99951%2c%22maxValue%22%3a4604.99951%7d%2c%22constraintH%22%3a%7b%22minValue%22%3a7619.998%2c%22maxValue%22%3a7619.998%7d%7d%2c%7b%22shapes%22%3a%5b6%5d%2c%22serialConstraintIndex%22%3a-1%2c%22constraintB%22%3a%7b%22minValue%22%3a10814.3633%2c%22maxValue%22%3a10814.3633%7d%2c%22constraintW%22%3a%7b%22minValue%22%3a4604.99951%2c%22maxValue%22%3a4604.99951%7d%2c%22constraintH%22%3a%7b%22minValue%22%3a7619.998%2c%22maxValue%22%3a7619.998%7d%7d%2c%7b%22shapes%22%3a%5b7%5d%2c%22serialConstraintIndex%22%3a-1%2c%22constraintY%22%3a%7b%22minValue%22%3a9600.001%2c%22maxValue%22%3a9600.001%7d%2c%22constraintW%22%3a%7b%22minValue%22%3a5362.36133%2c%22maxValue%22%3a6441.11963%7d%7d%2c%7b%22shapes%22%3a%5b3%5d%2c%22serialConstraintIndex%22%3a-1%2c%22constraintT%22%3a%7b%22minValue%22%3a555.660034%2c%22maxValue%22%3a555.660034%2c%22paramRelativePosType%22%3a8.0%2c%22paramRelativeValueType%22%3a0%2c%22shapes%22%3a%5b7%5d%7d%2c%22constraintY%22%3a%7b%22minValue%22%3a9657.354%2c%22maxValue%22%3a9657.354%7d%2c%22constraintW%22%3a%7b%22minValue%22%3a4438.813%2c%22maxValue%22%3a6441.11963%7d%7d%2c%7b%22shapes%22%3a%5b10%5d%2c%22serialConstraintIndex%22%3a-1%2c%22constraintT%22%3a%7b%22minValue%22%3a0.0%2c%22maxValue%22%3a0.0%2c%22paramRelativePosType%22%3a4.0%2c%22paramRelativeValueType%22%3a0%2c%22shapes%22%3a%5b7%5d%7d%7d%2c%7b%22shapes%22%3a%5b14%5d%2c%22serialConstraintIndex%22%3a-1%2c%22constraintB%22%3a%7b%22minValue%22%3a0.0%2c%22maxValue%22%3a0.0%2c%22paramRelativePosType%22%3a8.0%2c%22paramRelativeValueType%22%3a0%2c%22shapes%22%3a%5b7%5d%7d%7d%2c%7b%22shapes%22%3a%5b3%2c7%2c14%2c10%5d%2c%22serialConstraintIndex%22%3a-1%2c%22constraintX%22%3a%7b%22minValue%22%3a5754.34668%2c%22maxValue%22%3a5754.34668%7d%7d%5d%7d%7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6"/>
  <p:tag name="KSO_WM_TEMPLATE_CATEGORY" val="diagram"/>
  <p:tag name="KSO_WM_TEMPLATE_INDEX" val="1690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169528"/>
  <p:tag name="KSO_WM_TAG_VERSION" val="1.0"/>
  <p:tag name="KSO_WM_SLIDE_ID" val="diagram169528_1"/>
  <p:tag name="KSO_WM_SLIDE_INDEX" val="1"/>
  <p:tag name="KSO_WM_SLIDE_ITEM_CNT" val="2"/>
  <p:tag name="KSO_WM_SLIDE_LAYOUT" val="a_f_d"/>
  <p:tag name="KSO_WM_SLIDE_LAYOUT_CNT" val="1_1_1"/>
  <p:tag name="KSO_WM_SLIDE_TYPE" val="text"/>
  <p:tag name="KSO_WM_SLIDE_POSITION" val="77*57"/>
  <p:tag name="KSO_WM_SLIDE_SIZE" val="883*4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528"/>
  <p:tag name="KSO_WM_UNIT_TYPE" val="f"/>
  <p:tag name="KSO_WM_UNIT_INDEX" val="1"/>
  <p:tag name="KSO_WM_UNIT_ID" val="diagram169528_1*f*1"/>
  <p:tag name="KSO_WM_UNIT_CLEAR" val="1"/>
  <p:tag name="KSO_WM_UNIT_LAYERLEVEL" val="1"/>
  <p:tag name="KSO_WM_UNIT_VALUE" val="64"/>
  <p:tag name="KSO_WM_UNIT_HIGHLIGHT" val="0"/>
  <p:tag name="KSO_WM_UNIT_COMPATIBLE" val="0"/>
  <p:tag name="KSO_WM_UNIT_PRESET_TEXT_INDEX" val="4"/>
  <p:tag name="KSO_WM_UNIT_PRESET_TEXT_LEN" val="10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9528_1*i*3"/>
  <p:tag name="KSO_WM_TEMPLATE_CATEGORY" val="diagram"/>
  <p:tag name="KSO_WM_TEMPLATE_INDEX" val="169528"/>
  <p:tag name="KSO_WM_UNIT_INDEX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169062"/>
  <p:tag name="KSO_WM_SLIDE_ID" val="150995200"/>
  <p:tag name="KSO_WM_SLIDE_INDEX" val="1"/>
  <p:tag name="KSO_WM_SLIDE_ITEM_CNT" val="4"/>
  <p:tag name="KSO_WM_SLIDE_LAYOUT" val="a_d"/>
  <p:tag name="KSO_WM_SLIDE_LAYOUT_CNT" val="1_4"/>
  <p:tag name="KSO_WM_SLIDE_TYPE" val="text"/>
  <p:tag name="KSO_WM_SLIDE_POSITION" val="121*29"/>
  <p:tag name="KSO_WM_SLIDE_SIZE" val="708*492"/>
  <p:tag name="KSO_WM_TAG_VERSION" val="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20、24、25、28"/>
  <p:tag name="KSO_WM_TEMPLATE_CATEGORY" val="custom"/>
  <p:tag name="KSO_WM_TEMPLATE_INDEX" val="160413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67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6761"/>
</p:tagLst>
</file>

<file path=ppt/theme/theme1.xml><?xml version="1.0" encoding="utf-8"?>
<a:theme xmlns:a="http://schemas.openxmlformats.org/drawingml/2006/main" name="A000120140530A99PPBG">
  <a:themeElements>
    <a:clrScheme name="KSO_BLUE5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507AAE"/>
      </a:accent1>
      <a:accent2>
        <a:srgbClr val="9172A6"/>
      </a:accent2>
      <a:accent3>
        <a:srgbClr val="CDCBD1"/>
      </a:accent3>
      <a:accent4>
        <a:srgbClr val="C5D8F2"/>
      </a:accent4>
      <a:accent5>
        <a:srgbClr val="AACC03"/>
      </a:accent5>
      <a:accent6>
        <a:srgbClr val="FFC000"/>
      </a:accent6>
      <a:hlink>
        <a:srgbClr val="00B0F0"/>
      </a:hlink>
      <a:folHlink>
        <a:srgbClr val="AFB2B4"/>
      </a:folHlink>
    </a:clrScheme>
    <a:fontScheme name="A000120140530A99PPB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46PPBG">
  <a:themeElements>
    <a:clrScheme name="160184.184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2D9C9F"/>
      </a:accent1>
      <a:accent2>
        <a:srgbClr val="87AD83"/>
      </a:accent2>
      <a:accent3>
        <a:srgbClr val="5FACC0"/>
      </a:accent3>
      <a:accent4>
        <a:srgbClr val="B5C2D3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000120141119A01PPBG">
  <a:themeElements>
    <a:clrScheme name="12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E37621"/>
      </a:accent1>
      <a:accent2>
        <a:srgbClr val="BCBF3B"/>
      </a:accent2>
      <a:accent3>
        <a:srgbClr val="DCAB48"/>
      </a:accent3>
      <a:accent4>
        <a:srgbClr val="367268"/>
      </a:accent4>
      <a:accent5>
        <a:srgbClr val="F3F1EC"/>
      </a:accent5>
      <a:accent6>
        <a:srgbClr val="B84D3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000120140530A99PPBG">
  <a:themeElements>
    <a:clrScheme name="KSO_BLUE5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507AAE"/>
      </a:accent1>
      <a:accent2>
        <a:srgbClr val="9172A6"/>
      </a:accent2>
      <a:accent3>
        <a:srgbClr val="CDCBD1"/>
      </a:accent3>
      <a:accent4>
        <a:srgbClr val="C5D8F2"/>
      </a:accent4>
      <a:accent5>
        <a:srgbClr val="AACC03"/>
      </a:accent5>
      <a:accent6>
        <a:srgbClr val="FFC000"/>
      </a:accent6>
      <a:hlink>
        <a:srgbClr val="00B0F0"/>
      </a:hlink>
      <a:folHlink>
        <a:srgbClr val="AFB2B4"/>
      </a:folHlink>
    </a:clrScheme>
    <a:fontScheme name="A000120140530A99PPB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主题5">
  <a:themeElements>
    <a:clrScheme name="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75F77"/>
      </a:accent1>
      <a:accent2>
        <a:srgbClr val="6DADBF"/>
      </a:accent2>
      <a:accent3>
        <a:srgbClr val="D7B371"/>
      </a:accent3>
      <a:accent4>
        <a:srgbClr val="C5BFB4"/>
      </a:accent4>
      <a:accent5>
        <a:srgbClr val="354B5E"/>
      </a:accent5>
      <a:accent6>
        <a:srgbClr val="BFBFBF"/>
      </a:accent6>
      <a:hlink>
        <a:srgbClr val="475F77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A1758A"/>
      </a:dk2>
      <a:lt2>
        <a:srgbClr val="63707D"/>
      </a:lt2>
      <a:accent1>
        <a:srgbClr val="63707D"/>
      </a:accent1>
      <a:accent2>
        <a:srgbClr val="A1758A"/>
      </a:accent2>
      <a:accent3>
        <a:srgbClr val="FFFFF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EB193E"/>
      </a:dk2>
      <a:lt2>
        <a:srgbClr val="E7E6E6"/>
      </a:lt2>
      <a:accent1>
        <a:srgbClr val="CB2E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EB193E"/>
    </a:dk2>
    <a:lt2>
      <a:srgbClr val="E7E6E6"/>
    </a:lt2>
    <a:accent1>
      <a:srgbClr val="CB2E2E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180C3"/>
    </a:dk2>
    <a:lt2>
      <a:srgbClr val="FFC000"/>
    </a:lt2>
    <a:accent1>
      <a:srgbClr val="4472C4"/>
    </a:accent1>
    <a:accent2>
      <a:srgbClr val="E74D4D"/>
    </a:accent2>
    <a:accent3>
      <a:srgbClr val="FFFFFF"/>
    </a:accent3>
    <a:accent4>
      <a:srgbClr val="FFC000"/>
    </a:accent4>
    <a:accent5>
      <a:srgbClr val="0180C3"/>
    </a:accent5>
    <a:accent6>
      <a:srgbClr val="6FD7FC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A000120150324A08KPBG</Template>
  <TotalTime>12</TotalTime>
  <Words>354</Words>
  <Application>Microsoft Office PowerPoint</Application>
  <PresentationFormat>自定义</PresentationFormat>
  <Paragraphs>87</Paragraphs>
  <Slides>14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A000120140530A99PPBG</vt:lpstr>
      <vt:lpstr>A000120140530A46PPBG</vt:lpstr>
      <vt:lpstr>A000120141119A01PPBG</vt:lpstr>
      <vt:lpstr>1_A000120140530A99PPBG</vt:lpstr>
      <vt:lpstr>主题5</vt:lpstr>
      <vt:lpstr>1_Office 主题</vt:lpstr>
      <vt:lpstr>自定义设计方案</vt:lpstr>
      <vt:lpstr>五</vt:lpstr>
      <vt:lpstr>幻灯片 2</vt:lpstr>
      <vt:lpstr>幻灯片 3</vt:lpstr>
      <vt:lpstr>五四运动的背景</vt:lpstr>
      <vt:lpstr>幻灯片 5</vt:lpstr>
      <vt:lpstr>五四运动过程</vt:lpstr>
      <vt:lpstr>幻灯片 7</vt:lpstr>
      <vt:lpstr>幻灯片 8</vt:lpstr>
      <vt:lpstr>幻灯片 9</vt:lpstr>
      <vt:lpstr>幻灯片 10</vt:lpstr>
      <vt:lpstr>上海工人罢工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sxl</dc:creator>
  <cp:lastModifiedBy>Windows 用户</cp:lastModifiedBy>
  <cp:revision>74</cp:revision>
  <dcterms:created xsi:type="dcterms:W3CDTF">2015-08-14T03:31:00Z</dcterms:created>
  <dcterms:modified xsi:type="dcterms:W3CDTF">2018-06-08T07:12:10Z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铭记抗战历史-弘扬抗战精神.pptx</vt:lpwstr>
  </property>
  <property fmtid="{D5CDD505-2E9C-101B-9397-08002B2CF9AE}" pid="3" name="fileid">
    <vt:lpwstr>1125788</vt:lpwstr>
  </property>
  <property fmtid="{D5CDD505-2E9C-101B-9397-08002B2CF9AE}" pid="4" name="search_tags">
    <vt:lpwstr/>
  </property>
  <property fmtid="{D5CDD505-2E9C-101B-9397-08002B2CF9AE}" pid="5" name="KSOProductBuildVer">
    <vt:lpwstr>2052-10.1.0.7400</vt:lpwstr>
  </property>
</Properties>
</file>